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8" r:id="rId9"/>
    <p:sldId id="27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02" autoAdjust="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B36-085F-43F1-8BBD-9E0BFEB1AC6D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38A4-3ED6-4FBB-BACE-4EC034C7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3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B36-085F-43F1-8BBD-9E0BFEB1AC6D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38A4-3ED6-4FBB-BACE-4EC034C7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B36-085F-43F1-8BBD-9E0BFEB1AC6D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38A4-3ED6-4FBB-BACE-4EC034C7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0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B36-085F-43F1-8BBD-9E0BFEB1AC6D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38A4-3ED6-4FBB-BACE-4EC034C7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0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B36-085F-43F1-8BBD-9E0BFEB1AC6D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38A4-3ED6-4FBB-BACE-4EC034C7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5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B36-085F-43F1-8BBD-9E0BFEB1AC6D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38A4-3ED6-4FBB-BACE-4EC034C7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B36-085F-43F1-8BBD-9E0BFEB1AC6D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38A4-3ED6-4FBB-BACE-4EC034C7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3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B36-085F-43F1-8BBD-9E0BFEB1AC6D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38A4-3ED6-4FBB-BACE-4EC034C7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5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B36-085F-43F1-8BBD-9E0BFEB1AC6D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38A4-3ED6-4FBB-BACE-4EC034C7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5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B36-085F-43F1-8BBD-9E0BFEB1AC6D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38A4-3ED6-4FBB-BACE-4EC034C7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8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B36-085F-43F1-8BBD-9E0BFEB1AC6D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38A4-3ED6-4FBB-BACE-4EC034C7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3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2EB36-085F-43F1-8BBD-9E0BFEB1AC6D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A38A4-3ED6-4FBB-BACE-4EC034C7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4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9364" y="858851"/>
            <a:ext cx="10351477" cy="5369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ww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0580" y="1002370"/>
            <a:ext cx="4103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38" y="1740245"/>
            <a:ext cx="7089562" cy="439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8541" y="815546"/>
            <a:ext cx="10312872" cy="51994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56254" y="674602"/>
            <a:ext cx="7203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Student Silent Reading</a:t>
            </a:r>
            <a:endParaRPr lang="en-US" sz="60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4"/>
          <a:stretch/>
        </p:blipFill>
        <p:spPr>
          <a:xfrm>
            <a:off x="1157287" y="1690265"/>
            <a:ext cx="10144125" cy="431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135" y="86498"/>
            <a:ext cx="11944865" cy="6462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16443" y="642551"/>
            <a:ext cx="4732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Group Work</a:t>
            </a:r>
            <a:endParaRPr lang="en-US" sz="6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6184" y="2142353"/>
            <a:ext cx="8467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Find out the new word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7813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714"/>
            <a:ext cx="12294973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swer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36325" y="766119"/>
            <a:ext cx="3669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Evaluation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630195" y="2397211"/>
            <a:ext cx="108368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1.Who is SM Sultan?</a:t>
            </a:r>
          </a:p>
          <a:p>
            <a:r>
              <a:rPr lang="en-US" sz="4000" dirty="0" smtClean="0"/>
              <a:t>Answer</a:t>
            </a:r>
            <a:r>
              <a:rPr lang="en-US" sz="4000" dirty="0" smtClean="0"/>
              <a:t>: SM </a:t>
            </a:r>
            <a:r>
              <a:rPr lang="en-US" sz="4000" dirty="0" smtClean="0"/>
              <a:t>Sultan is an artist.</a:t>
            </a:r>
          </a:p>
          <a:p>
            <a:r>
              <a:rPr lang="en-US" sz="4000" dirty="0" smtClean="0"/>
              <a:t>2.When was Sultan born?</a:t>
            </a:r>
          </a:p>
          <a:p>
            <a:r>
              <a:rPr lang="en-US" sz="4000" dirty="0" smtClean="0"/>
              <a:t>Answer</a:t>
            </a:r>
            <a:r>
              <a:rPr lang="en-US" sz="4000" dirty="0" smtClean="0"/>
              <a:t>: Sultan </a:t>
            </a:r>
            <a:r>
              <a:rPr lang="en-US" sz="4000" dirty="0" smtClean="0"/>
              <a:t>was born in Narail in 1923.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752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622" y="1"/>
            <a:ext cx="1151237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94670" y="469557"/>
            <a:ext cx="6413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Home Work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396314" y="2631989"/>
            <a:ext cx="10589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Now write a short composition in only five </a:t>
            </a:r>
          </a:p>
          <a:p>
            <a:r>
              <a:rPr lang="en-US" sz="4000" dirty="0" smtClean="0"/>
              <a:t>Sentence about “SM Sultan.’’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57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096" y="172995"/>
            <a:ext cx="11479427" cy="628958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79473" y="449909"/>
            <a:ext cx="7846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Thank you Every body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61" y="1736105"/>
            <a:ext cx="3970764" cy="39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5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0954" y="492369"/>
            <a:ext cx="10210800" cy="623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0736" y="478859"/>
            <a:ext cx="735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Introduction of Teacher</a:t>
            </a:r>
            <a:endParaRPr lang="en-US" sz="4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305656" y="3057159"/>
            <a:ext cx="9683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MST :Momotaz </a:t>
            </a:r>
            <a:r>
              <a:rPr lang="en-US" sz="3600" b="1" dirty="0" smtClean="0"/>
              <a:t>Khatun</a:t>
            </a:r>
            <a:r>
              <a:rPr lang="en-US" sz="2800" b="1" dirty="0" smtClean="0"/>
              <a:t>(Assistant Teacher)</a:t>
            </a:r>
            <a:endParaRPr lang="en-US" sz="2800" b="1" dirty="0" smtClean="0"/>
          </a:p>
          <a:p>
            <a:r>
              <a:rPr lang="en-US" sz="3600" b="1" dirty="0" smtClean="0"/>
              <a:t>Baniargati Mohila Model Dakhil </a:t>
            </a:r>
            <a:r>
              <a:rPr lang="en-US" sz="3600" b="1" dirty="0" smtClean="0"/>
              <a:t>Madrasah</a:t>
            </a:r>
          </a:p>
          <a:p>
            <a:r>
              <a:rPr lang="en-US" sz="3600" b="1" dirty="0" smtClean="0"/>
              <a:t>Sadar, Jashore</a:t>
            </a:r>
            <a:endParaRPr lang="en-US" sz="3600" b="1" dirty="0" smtClean="0"/>
          </a:p>
          <a:p>
            <a:r>
              <a:rPr lang="en-US" sz="3600" b="1" dirty="0" smtClean="0"/>
              <a:t>Mobile No-01936284934</a:t>
            </a:r>
          </a:p>
          <a:p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31" y="1288424"/>
            <a:ext cx="1899139" cy="191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9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154" y="386862"/>
            <a:ext cx="11383108" cy="6471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/>
              <a:t>Lesson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01969" y="1003056"/>
            <a:ext cx="103514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Lesson Introduction</a:t>
            </a:r>
          </a:p>
          <a:p>
            <a:r>
              <a:rPr lang="en-US" sz="4000" dirty="0" smtClean="0"/>
              <a:t>Class</a:t>
            </a:r>
            <a:r>
              <a:rPr lang="en-US" sz="4000" dirty="0" smtClean="0"/>
              <a:t>: Four</a:t>
            </a:r>
            <a:endParaRPr lang="en-US" sz="4000" dirty="0" smtClean="0"/>
          </a:p>
          <a:p>
            <a:r>
              <a:rPr lang="en-US" sz="4000" dirty="0" smtClean="0"/>
              <a:t>Sub</a:t>
            </a:r>
            <a:r>
              <a:rPr lang="en-US" sz="4000" dirty="0" smtClean="0"/>
              <a:t>: English</a:t>
            </a:r>
            <a:endParaRPr lang="en-US" sz="4000" dirty="0" smtClean="0"/>
          </a:p>
          <a:p>
            <a:r>
              <a:rPr lang="en-US" sz="4000" dirty="0" smtClean="0"/>
              <a:t>Unit:34</a:t>
            </a:r>
          </a:p>
          <a:p>
            <a:r>
              <a:rPr lang="en-US" sz="4000" dirty="0" smtClean="0"/>
              <a:t>Lesson-1</a:t>
            </a:r>
          </a:p>
          <a:p>
            <a:r>
              <a:rPr lang="en-US" sz="4000" dirty="0" smtClean="0"/>
              <a:t>Time:45 minuets</a:t>
            </a:r>
            <a:endParaRPr lang="en-US" sz="4000" dirty="0" smtClean="0"/>
          </a:p>
          <a:p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67" y="1003056"/>
            <a:ext cx="3462408" cy="44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8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8954" y="298205"/>
            <a:ext cx="11687908" cy="6811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3363" y="536179"/>
            <a:ext cx="7549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Lets See The Picture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1" y="1718744"/>
            <a:ext cx="6605220" cy="3776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9339" y="5733015"/>
            <a:ext cx="468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SM Sultan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9629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nd of the lesson, students will be able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to--------------</a:t>
            </a:r>
          </a:p>
          <a:p>
            <a:pPr marL="0" indent="0">
              <a:buNone/>
            </a:pPr>
            <a:endParaRPr lang="en-US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the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context of words.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Tell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time (hours only and mention a. m or p. m).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read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words phrases and sentences in proper sound stress and intonation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3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092" y="-82059"/>
            <a:ext cx="11594123" cy="7373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 smtClean="0"/>
              <a:t>urean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844063" y="691662"/>
            <a:ext cx="3320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Picture-1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4" y="2035573"/>
            <a:ext cx="4032736" cy="3532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063" y="6189785"/>
            <a:ext cx="4032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SM Sultans  House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986953" y="691662"/>
            <a:ext cx="3022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Picture-2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88" y="2035572"/>
            <a:ext cx="4781863" cy="33908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86953" y="6342185"/>
            <a:ext cx="3716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Artist SM Sultan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224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177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919" y="407774"/>
            <a:ext cx="7488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Teacher Model Reading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60638" y="1272746"/>
            <a:ext cx="115164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SM Sultan is a famous painter of our country.He was born in Narail </a:t>
            </a:r>
            <a:endParaRPr lang="en-US" sz="4000" dirty="0"/>
          </a:p>
          <a:p>
            <a:r>
              <a:rPr lang="en-US" sz="4000" dirty="0" smtClean="0"/>
              <a:t>In 1923.His family did not have a lot money.Sultan went to  school </a:t>
            </a:r>
          </a:p>
          <a:p>
            <a:r>
              <a:rPr lang="en-US" sz="4000" dirty="0" smtClean="0"/>
              <a:t>For five years.But then went to work with his father.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69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862" y="985837"/>
            <a:ext cx="3600450" cy="82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Farmer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62" y="495300"/>
            <a:ext cx="2524125" cy="1809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05737" y="900110"/>
            <a:ext cx="3600450" cy="82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Cultivator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5862" y="2686049"/>
            <a:ext cx="3600450" cy="82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Picture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91474" y="2671760"/>
            <a:ext cx="3600450" cy="82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Photo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91474" y="4989794"/>
            <a:ext cx="3600450" cy="82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Well known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9" r="681" b="22500"/>
          <a:stretch/>
        </p:blipFill>
        <p:spPr>
          <a:xfrm>
            <a:off x="5033962" y="2350292"/>
            <a:ext cx="2524125" cy="1500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62" y="3907409"/>
            <a:ext cx="2524125" cy="26193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00125" y="4989793"/>
            <a:ext cx="3600450" cy="82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Famous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9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51" y="328612"/>
            <a:ext cx="11401425" cy="63293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Choose the best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answer-</a:t>
            </a:r>
          </a:p>
          <a:p>
            <a:pPr marL="571500" indent="-571500">
              <a:buAutoNum type="romanLcParenBoth"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When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was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sultan born?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a. In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1919 b.in 1929 c. in 1938 d.in 1994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b.in 1929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Sultan was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from----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a.Jashore b.Rajshahi c.Narail d.Khulna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Ans:Narail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c.(iii) He came of a ----- family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a.Rich b. solvent c. well-to-do d. poor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Ans: d.poor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8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264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66</cp:revision>
  <dcterms:created xsi:type="dcterms:W3CDTF">2019-09-30T05:45:58Z</dcterms:created>
  <dcterms:modified xsi:type="dcterms:W3CDTF">2019-11-23T06:15:03Z</dcterms:modified>
</cp:coreProperties>
</file>