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6" r:id="rId3"/>
    <p:sldId id="257" r:id="rId4"/>
    <p:sldId id="264" r:id="rId5"/>
    <p:sldId id="259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E4677-2935-4CF4-BA4B-425664D60F63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FD3E3B-AF4B-4D2E-8B04-3FA8F12D144C}">
      <dgm:prSet phldrT="[Text]" custT="1"/>
      <dgm:spPr/>
      <dgm:t>
        <a:bodyPr/>
        <a:lstStyle/>
        <a:p>
          <a:pPr algn="ctr"/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মোছাম্মত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আয়শা</a:t>
          </a:r>
          <a:r>
            <a:rPr lang="en-US" sz="4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খাতুন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10552A4-3F50-4DAA-8E0F-2FF28FCB72EB}" type="parTrans" cxnId="{ACDD50AA-6E89-4FB7-83E1-DA46B7A12375}">
      <dgm:prSet/>
      <dgm:spPr/>
      <dgm:t>
        <a:bodyPr/>
        <a:lstStyle/>
        <a:p>
          <a:endParaRPr lang="en-US" sz="1400"/>
        </a:p>
      </dgm:t>
    </dgm:pt>
    <dgm:pt modelId="{6AA217BD-934D-451F-9614-EBEEE551998F}" type="sibTrans" cxnId="{ACDD50AA-6E89-4FB7-83E1-DA46B7A12375}">
      <dgm:prSet custT="1"/>
      <dgm:spPr/>
      <dgm:t>
        <a:bodyPr/>
        <a:lstStyle/>
        <a:p>
          <a:endParaRPr lang="en-US" sz="2800"/>
        </a:p>
      </dgm:t>
    </dgm:pt>
    <dgm:pt modelId="{9E193DF5-AE07-4FD0-9E85-F1867AC1C515}">
      <dgm:prSet phldrT="[Text]" custT="1"/>
      <dgm:spPr/>
      <dgm:t>
        <a:bodyPr/>
        <a:lstStyle/>
        <a:p>
          <a:pPr algn="ctr"/>
          <a:r>
            <a:rPr lang="bn-BD" sz="4000" dirty="0">
              <a:latin typeface="NikoshBAN" panose="02000000000000000000" pitchFamily="2" charset="0"/>
              <a:cs typeface="NikoshBAN" panose="02000000000000000000" pitchFamily="2" charset="0"/>
            </a:rPr>
            <a:t> সহকা</a:t>
          </a:r>
          <a:r>
            <a:rPr lang="en-US" sz="4000" dirty="0" err="1"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BD" sz="4000" dirty="0">
              <a:latin typeface="NikoshBAN" panose="02000000000000000000" pitchFamily="2" charset="0"/>
              <a:cs typeface="NikoshBAN" panose="02000000000000000000" pitchFamily="2" charset="0"/>
            </a:rPr>
            <a:t> শিক্ষক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A5332907-E53F-4C8C-AB88-57694FE3D58E}" type="parTrans" cxnId="{EE502CF8-552B-4290-B040-4C1134E400C4}">
      <dgm:prSet/>
      <dgm:spPr/>
      <dgm:t>
        <a:bodyPr/>
        <a:lstStyle/>
        <a:p>
          <a:endParaRPr lang="en-US" sz="1400"/>
        </a:p>
      </dgm:t>
    </dgm:pt>
    <dgm:pt modelId="{3C2D9E9A-CCF2-477F-BD16-010D0A75DDA2}" type="sibTrans" cxnId="{EE502CF8-552B-4290-B040-4C1134E400C4}">
      <dgm:prSet custT="1"/>
      <dgm:spPr/>
      <dgm:t>
        <a:bodyPr/>
        <a:lstStyle/>
        <a:p>
          <a:endParaRPr lang="en-US" sz="2800"/>
        </a:p>
      </dgm:t>
    </dgm:pt>
    <dgm:pt modelId="{064358D7-5221-4BBF-AD0C-873E6BB6D3E5}">
      <dgm:prSet phldrT="[Text]" custT="1"/>
      <dgm:spPr/>
      <dgm:t>
        <a:bodyPr/>
        <a:lstStyle/>
        <a:p>
          <a:pPr algn="ctr"/>
          <a:r>
            <a:rPr lang="bn-BD" sz="4000" dirty="0">
              <a:latin typeface="NikoshBAN" panose="02000000000000000000" pitchFamily="2" charset="0"/>
              <a:cs typeface="NikoshBAN" panose="02000000000000000000" pitchFamily="2" charset="0"/>
            </a:rPr>
            <a:t> হবিনন্দী সপ্রাবি</a:t>
          </a:r>
          <a:endParaRPr lang="en-US" sz="40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EAE96CF-6380-4081-8ECE-0425B876BF83}" type="parTrans" cxnId="{9DA2FA90-16F8-4D84-BD5F-69C71FC07ED6}">
      <dgm:prSet/>
      <dgm:spPr/>
      <dgm:t>
        <a:bodyPr/>
        <a:lstStyle/>
        <a:p>
          <a:endParaRPr lang="en-US" sz="1400"/>
        </a:p>
      </dgm:t>
    </dgm:pt>
    <dgm:pt modelId="{B3C63400-C3B4-46F3-A609-F4DBA5A91734}" type="sibTrans" cxnId="{9DA2FA90-16F8-4D84-BD5F-69C71FC07ED6}">
      <dgm:prSet/>
      <dgm:spPr/>
      <dgm:t>
        <a:bodyPr/>
        <a:lstStyle/>
        <a:p>
          <a:endParaRPr lang="en-US" sz="1400"/>
        </a:p>
      </dgm:t>
    </dgm:pt>
    <dgm:pt modelId="{FBEEBCEC-3378-4AF6-8C3C-351DB4BD76A5}" type="pres">
      <dgm:prSet presAssocID="{546E4677-2935-4CF4-BA4B-425664D60F63}" presName="outerComposite" presStyleCnt="0">
        <dgm:presLayoutVars>
          <dgm:chMax val="5"/>
          <dgm:dir/>
          <dgm:resizeHandles val="exact"/>
        </dgm:presLayoutVars>
      </dgm:prSet>
      <dgm:spPr/>
    </dgm:pt>
    <dgm:pt modelId="{74E59C57-1F46-414E-BFFC-53088B2C873B}" type="pres">
      <dgm:prSet presAssocID="{546E4677-2935-4CF4-BA4B-425664D60F63}" presName="dummyMaxCanvas" presStyleCnt="0">
        <dgm:presLayoutVars/>
      </dgm:prSet>
      <dgm:spPr/>
    </dgm:pt>
    <dgm:pt modelId="{56BF7E0A-38E1-4BA7-85E3-177AE4BAE11E}" type="pres">
      <dgm:prSet presAssocID="{546E4677-2935-4CF4-BA4B-425664D60F63}" presName="ThreeNodes_1" presStyleLbl="node1" presStyleIdx="0" presStyleCnt="3">
        <dgm:presLayoutVars>
          <dgm:bulletEnabled val="1"/>
        </dgm:presLayoutVars>
      </dgm:prSet>
      <dgm:spPr/>
    </dgm:pt>
    <dgm:pt modelId="{636F63DB-C1FE-4504-B5CB-EF889C8D325A}" type="pres">
      <dgm:prSet presAssocID="{546E4677-2935-4CF4-BA4B-425664D60F63}" presName="ThreeNodes_2" presStyleLbl="node1" presStyleIdx="1" presStyleCnt="3">
        <dgm:presLayoutVars>
          <dgm:bulletEnabled val="1"/>
        </dgm:presLayoutVars>
      </dgm:prSet>
      <dgm:spPr/>
    </dgm:pt>
    <dgm:pt modelId="{817B6C56-DBFC-4362-9FDE-0629FFE198FC}" type="pres">
      <dgm:prSet presAssocID="{546E4677-2935-4CF4-BA4B-425664D60F63}" presName="ThreeNodes_3" presStyleLbl="node1" presStyleIdx="2" presStyleCnt="3" custLinFactNeighborX="9015" custLinFactNeighborY="55435">
        <dgm:presLayoutVars>
          <dgm:bulletEnabled val="1"/>
        </dgm:presLayoutVars>
      </dgm:prSet>
      <dgm:spPr/>
    </dgm:pt>
    <dgm:pt modelId="{84D6CA83-547A-47B1-9D2B-06F19AF4989A}" type="pres">
      <dgm:prSet presAssocID="{546E4677-2935-4CF4-BA4B-425664D60F63}" presName="ThreeConn_1-2" presStyleLbl="fgAccFollowNode1" presStyleIdx="0" presStyleCnt="2">
        <dgm:presLayoutVars>
          <dgm:bulletEnabled val="1"/>
        </dgm:presLayoutVars>
      </dgm:prSet>
      <dgm:spPr/>
    </dgm:pt>
    <dgm:pt modelId="{E4609B26-7A16-4DD7-873A-2E027BB3A7F6}" type="pres">
      <dgm:prSet presAssocID="{546E4677-2935-4CF4-BA4B-425664D60F63}" presName="ThreeConn_2-3" presStyleLbl="fgAccFollowNode1" presStyleIdx="1" presStyleCnt="2">
        <dgm:presLayoutVars>
          <dgm:bulletEnabled val="1"/>
        </dgm:presLayoutVars>
      </dgm:prSet>
      <dgm:spPr/>
    </dgm:pt>
    <dgm:pt modelId="{C0486199-E123-4975-AC93-463EE0B24FCF}" type="pres">
      <dgm:prSet presAssocID="{546E4677-2935-4CF4-BA4B-425664D60F63}" presName="ThreeNodes_1_text" presStyleLbl="node1" presStyleIdx="2" presStyleCnt="3">
        <dgm:presLayoutVars>
          <dgm:bulletEnabled val="1"/>
        </dgm:presLayoutVars>
      </dgm:prSet>
      <dgm:spPr/>
    </dgm:pt>
    <dgm:pt modelId="{74D223D7-A205-48F4-AD17-F254B1B7CD31}" type="pres">
      <dgm:prSet presAssocID="{546E4677-2935-4CF4-BA4B-425664D60F63}" presName="ThreeNodes_2_text" presStyleLbl="node1" presStyleIdx="2" presStyleCnt="3">
        <dgm:presLayoutVars>
          <dgm:bulletEnabled val="1"/>
        </dgm:presLayoutVars>
      </dgm:prSet>
      <dgm:spPr/>
    </dgm:pt>
    <dgm:pt modelId="{BD22ADA5-1498-4E59-8CF0-793FD9E4A44A}" type="pres">
      <dgm:prSet presAssocID="{546E4677-2935-4CF4-BA4B-425664D60F63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67E8911-2AF0-4857-9506-9A3A0F572116}" type="presOf" srcId="{064358D7-5221-4BBF-AD0C-873E6BB6D3E5}" destId="{BD22ADA5-1498-4E59-8CF0-793FD9E4A44A}" srcOrd="1" destOrd="0" presId="urn:microsoft.com/office/officeart/2005/8/layout/vProcess5"/>
    <dgm:cxn modelId="{D500A616-8770-4AC7-BEF1-5049E7D89C53}" type="presOf" srcId="{064358D7-5221-4BBF-AD0C-873E6BB6D3E5}" destId="{817B6C56-DBFC-4362-9FDE-0629FFE198FC}" srcOrd="0" destOrd="0" presId="urn:microsoft.com/office/officeart/2005/8/layout/vProcess5"/>
    <dgm:cxn modelId="{2C5C7A6B-1703-4DAD-BC91-BDC8E4C35B74}" type="presOf" srcId="{6AA217BD-934D-451F-9614-EBEEE551998F}" destId="{84D6CA83-547A-47B1-9D2B-06F19AF4989A}" srcOrd="0" destOrd="0" presId="urn:microsoft.com/office/officeart/2005/8/layout/vProcess5"/>
    <dgm:cxn modelId="{540D7F4F-D9BC-4694-B2B4-C86506073C96}" type="presOf" srcId="{E2FD3E3B-AF4B-4D2E-8B04-3FA8F12D144C}" destId="{56BF7E0A-38E1-4BA7-85E3-177AE4BAE11E}" srcOrd="0" destOrd="0" presId="urn:microsoft.com/office/officeart/2005/8/layout/vProcess5"/>
    <dgm:cxn modelId="{9DA2FA90-16F8-4D84-BD5F-69C71FC07ED6}" srcId="{546E4677-2935-4CF4-BA4B-425664D60F63}" destId="{064358D7-5221-4BBF-AD0C-873E6BB6D3E5}" srcOrd="2" destOrd="0" parTransId="{CEAE96CF-6380-4081-8ECE-0425B876BF83}" sibTransId="{B3C63400-C3B4-46F3-A609-F4DBA5A91734}"/>
    <dgm:cxn modelId="{ACDD50AA-6E89-4FB7-83E1-DA46B7A12375}" srcId="{546E4677-2935-4CF4-BA4B-425664D60F63}" destId="{E2FD3E3B-AF4B-4D2E-8B04-3FA8F12D144C}" srcOrd="0" destOrd="0" parTransId="{210552A4-3F50-4DAA-8E0F-2FF28FCB72EB}" sibTransId="{6AA217BD-934D-451F-9614-EBEEE551998F}"/>
    <dgm:cxn modelId="{D4D3B2D2-6C82-49B1-B8D1-E39A380877F4}" type="presOf" srcId="{E2FD3E3B-AF4B-4D2E-8B04-3FA8F12D144C}" destId="{C0486199-E123-4975-AC93-463EE0B24FCF}" srcOrd="1" destOrd="0" presId="urn:microsoft.com/office/officeart/2005/8/layout/vProcess5"/>
    <dgm:cxn modelId="{8D23C7DB-40F7-4B2D-8BAF-8CEFED5FEF5E}" type="presOf" srcId="{3C2D9E9A-CCF2-477F-BD16-010D0A75DDA2}" destId="{E4609B26-7A16-4DD7-873A-2E027BB3A7F6}" srcOrd="0" destOrd="0" presId="urn:microsoft.com/office/officeart/2005/8/layout/vProcess5"/>
    <dgm:cxn modelId="{03450DE2-1380-4DA3-A564-16F699F86F34}" type="presOf" srcId="{9E193DF5-AE07-4FD0-9E85-F1867AC1C515}" destId="{74D223D7-A205-48F4-AD17-F254B1B7CD31}" srcOrd="1" destOrd="0" presId="urn:microsoft.com/office/officeart/2005/8/layout/vProcess5"/>
    <dgm:cxn modelId="{8F66FAE4-3E53-4FFE-BB33-763981A9FE1A}" type="presOf" srcId="{9E193DF5-AE07-4FD0-9E85-F1867AC1C515}" destId="{636F63DB-C1FE-4504-B5CB-EF889C8D325A}" srcOrd="0" destOrd="0" presId="urn:microsoft.com/office/officeart/2005/8/layout/vProcess5"/>
    <dgm:cxn modelId="{EE502CF8-552B-4290-B040-4C1134E400C4}" srcId="{546E4677-2935-4CF4-BA4B-425664D60F63}" destId="{9E193DF5-AE07-4FD0-9E85-F1867AC1C515}" srcOrd="1" destOrd="0" parTransId="{A5332907-E53F-4C8C-AB88-57694FE3D58E}" sibTransId="{3C2D9E9A-CCF2-477F-BD16-010D0A75DDA2}"/>
    <dgm:cxn modelId="{D867A4FA-BF1B-4241-8043-43A268537008}" type="presOf" srcId="{546E4677-2935-4CF4-BA4B-425664D60F63}" destId="{FBEEBCEC-3378-4AF6-8C3C-351DB4BD76A5}" srcOrd="0" destOrd="0" presId="urn:microsoft.com/office/officeart/2005/8/layout/vProcess5"/>
    <dgm:cxn modelId="{0C504415-D120-4BD1-AD9C-BCEE6FC7653D}" type="presParOf" srcId="{FBEEBCEC-3378-4AF6-8C3C-351DB4BD76A5}" destId="{74E59C57-1F46-414E-BFFC-53088B2C873B}" srcOrd="0" destOrd="0" presId="urn:microsoft.com/office/officeart/2005/8/layout/vProcess5"/>
    <dgm:cxn modelId="{C129A512-CBB3-488F-837A-4E7A5969A9ED}" type="presParOf" srcId="{FBEEBCEC-3378-4AF6-8C3C-351DB4BD76A5}" destId="{56BF7E0A-38E1-4BA7-85E3-177AE4BAE11E}" srcOrd="1" destOrd="0" presId="urn:microsoft.com/office/officeart/2005/8/layout/vProcess5"/>
    <dgm:cxn modelId="{5E554A13-BDB7-4AD4-A3FF-F7B32A6A632B}" type="presParOf" srcId="{FBEEBCEC-3378-4AF6-8C3C-351DB4BD76A5}" destId="{636F63DB-C1FE-4504-B5CB-EF889C8D325A}" srcOrd="2" destOrd="0" presId="urn:microsoft.com/office/officeart/2005/8/layout/vProcess5"/>
    <dgm:cxn modelId="{9E2C2969-2C60-43D9-9376-125A1E7F8F5C}" type="presParOf" srcId="{FBEEBCEC-3378-4AF6-8C3C-351DB4BD76A5}" destId="{817B6C56-DBFC-4362-9FDE-0629FFE198FC}" srcOrd="3" destOrd="0" presId="urn:microsoft.com/office/officeart/2005/8/layout/vProcess5"/>
    <dgm:cxn modelId="{F5B9EE68-5B02-4EB4-8865-9C871A8BF93A}" type="presParOf" srcId="{FBEEBCEC-3378-4AF6-8C3C-351DB4BD76A5}" destId="{84D6CA83-547A-47B1-9D2B-06F19AF4989A}" srcOrd="4" destOrd="0" presId="urn:microsoft.com/office/officeart/2005/8/layout/vProcess5"/>
    <dgm:cxn modelId="{A411241D-C8BE-4F41-B338-CDBE50A8EA3D}" type="presParOf" srcId="{FBEEBCEC-3378-4AF6-8C3C-351DB4BD76A5}" destId="{E4609B26-7A16-4DD7-873A-2E027BB3A7F6}" srcOrd="5" destOrd="0" presId="urn:microsoft.com/office/officeart/2005/8/layout/vProcess5"/>
    <dgm:cxn modelId="{B34C59BB-29DC-4D90-A0E0-88B9834EC2AA}" type="presParOf" srcId="{FBEEBCEC-3378-4AF6-8C3C-351DB4BD76A5}" destId="{C0486199-E123-4975-AC93-463EE0B24FCF}" srcOrd="6" destOrd="0" presId="urn:microsoft.com/office/officeart/2005/8/layout/vProcess5"/>
    <dgm:cxn modelId="{40B8B62B-FB52-42B0-BC04-A6C65C41C4ED}" type="presParOf" srcId="{FBEEBCEC-3378-4AF6-8C3C-351DB4BD76A5}" destId="{74D223D7-A205-48F4-AD17-F254B1B7CD31}" srcOrd="7" destOrd="0" presId="urn:microsoft.com/office/officeart/2005/8/layout/vProcess5"/>
    <dgm:cxn modelId="{C90B595C-28AC-4A83-9DE5-B04CAC27FD49}" type="presParOf" srcId="{FBEEBCEC-3378-4AF6-8C3C-351DB4BD76A5}" destId="{BD22ADA5-1498-4E59-8CF0-793FD9E4A44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F7E0A-38E1-4BA7-85E3-177AE4BAE11E}">
      <dsp:nvSpPr>
        <dsp:cNvPr id="0" name=""/>
        <dsp:cNvSpPr/>
      </dsp:nvSpPr>
      <dsp:spPr>
        <a:xfrm>
          <a:off x="0" y="0"/>
          <a:ext cx="7344355" cy="124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মোছাম্মত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আয়শা</a:t>
          </a:r>
          <a:r>
            <a:rPr lang="en-US" sz="4000" kern="12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খাতুন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6586" y="36586"/>
        <a:ext cx="5996448" cy="1175955"/>
      </dsp:txXfrm>
    </dsp:sp>
    <dsp:sp modelId="{636F63DB-C1FE-4504-B5CB-EF889C8D325A}">
      <dsp:nvSpPr>
        <dsp:cNvPr id="0" name=""/>
        <dsp:cNvSpPr/>
      </dsp:nvSpPr>
      <dsp:spPr>
        <a:xfrm>
          <a:off x="648031" y="1457315"/>
          <a:ext cx="7344355" cy="124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anose="02000000000000000000" pitchFamily="2" charset="0"/>
              <a:cs typeface="NikoshBAN" panose="02000000000000000000" pitchFamily="2" charset="0"/>
            </a:rPr>
            <a:t> সহকা</a:t>
          </a:r>
          <a:r>
            <a:rPr lang="en-US" sz="4000" kern="1200" dirty="0" err="1">
              <a:latin typeface="NikoshBAN" panose="02000000000000000000" pitchFamily="2" charset="0"/>
              <a:cs typeface="NikoshBAN" panose="02000000000000000000" pitchFamily="2" charset="0"/>
            </a:rPr>
            <a:t>রী</a:t>
          </a:r>
          <a:r>
            <a:rPr lang="bn-BD" sz="4000" kern="1200" dirty="0">
              <a:latin typeface="NikoshBAN" panose="02000000000000000000" pitchFamily="2" charset="0"/>
              <a:cs typeface="NikoshBAN" panose="02000000000000000000" pitchFamily="2" charset="0"/>
            </a:rPr>
            <a:t> শিক্ষক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684617" y="1493901"/>
        <a:ext cx="5811218" cy="1175955"/>
      </dsp:txXfrm>
    </dsp:sp>
    <dsp:sp modelId="{817B6C56-DBFC-4362-9FDE-0629FFE198FC}">
      <dsp:nvSpPr>
        <dsp:cNvPr id="0" name=""/>
        <dsp:cNvSpPr/>
      </dsp:nvSpPr>
      <dsp:spPr>
        <a:xfrm>
          <a:off x="1296062" y="2914631"/>
          <a:ext cx="7344355" cy="1249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bn-BD" sz="4000" kern="1200" dirty="0">
              <a:latin typeface="NikoshBAN" panose="02000000000000000000" pitchFamily="2" charset="0"/>
              <a:cs typeface="NikoshBAN" panose="02000000000000000000" pitchFamily="2" charset="0"/>
            </a:rPr>
            <a:t> হবিনন্দী সপ্রাবি</a:t>
          </a:r>
          <a:endParaRPr lang="en-US" sz="40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332648" y="2951217"/>
        <a:ext cx="5811218" cy="1175955"/>
      </dsp:txXfrm>
    </dsp:sp>
    <dsp:sp modelId="{84D6CA83-547A-47B1-9D2B-06F19AF4989A}">
      <dsp:nvSpPr>
        <dsp:cNvPr id="0" name=""/>
        <dsp:cNvSpPr/>
      </dsp:nvSpPr>
      <dsp:spPr>
        <a:xfrm>
          <a:off x="6532422" y="947255"/>
          <a:ext cx="811933" cy="8119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6715107" y="947255"/>
        <a:ext cx="446563" cy="610980"/>
      </dsp:txXfrm>
    </dsp:sp>
    <dsp:sp modelId="{E4609B26-7A16-4DD7-873A-2E027BB3A7F6}">
      <dsp:nvSpPr>
        <dsp:cNvPr id="0" name=""/>
        <dsp:cNvSpPr/>
      </dsp:nvSpPr>
      <dsp:spPr>
        <a:xfrm>
          <a:off x="7180453" y="2396243"/>
          <a:ext cx="811933" cy="81193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/>
        </a:p>
      </dsp:txBody>
      <dsp:txXfrm>
        <a:off x="7363138" y="2396243"/>
        <a:ext cx="446563" cy="610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1D5AA-E519-473E-AE60-E11F3AB43C52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09888-FEF3-4CCF-99F1-BE5663265E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192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09888-FEF3-4CCF-99F1-BE5663265E0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97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92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44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3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245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15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99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43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2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226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99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DA0B7-3863-4743-A999-B522D73FC11A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A06FC-6E9F-4472-ADF1-8826A926ED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07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n 1"/>
          <p:cNvSpPr/>
          <p:nvPr/>
        </p:nvSpPr>
        <p:spPr>
          <a:xfrm>
            <a:off x="1060173" y="0"/>
            <a:ext cx="10137914" cy="6858000"/>
          </a:xfrm>
          <a:prstGeom prst="su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শুভ সকাল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77131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490330" y="927652"/>
            <a:ext cx="3405809" cy="123245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 ন্দ</a:t>
            </a:r>
            <a:endParaRPr lang="en-US" sz="6000" dirty="0"/>
          </a:p>
        </p:txBody>
      </p:sp>
      <p:sp>
        <p:nvSpPr>
          <p:cNvPr id="3" name="Equal 2"/>
          <p:cNvSpPr/>
          <p:nvPr/>
        </p:nvSpPr>
        <p:spPr>
          <a:xfrm>
            <a:off x="4439478" y="1285461"/>
            <a:ext cx="1762539" cy="64935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ound Single Corner Rectangle 3"/>
          <p:cNvSpPr/>
          <p:nvPr/>
        </p:nvSpPr>
        <p:spPr>
          <a:xfrm>
            <a:off x="7103165" y="768626"/>
            <a:ext cx="4306957" cy="1325217"/>
          </a:xfrm>
          <a:prstGeom prst="round1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/>
              <a:t> ন + দ</a:t>
            </a:r>
            <a:endParaRPr lang="en-US" sz="6000" b="1" dirty="0"/>
          </a:p>
        </p:txBody>
      </p:sp>
      <p:sp>
        <p:nvSpPr>
          <p:cNvPr id="5" name="Diamond 4"/>
          <p:cNvSpPr/>
          <p:nvPr/>
        </p:nvSpPr>
        <p:spPr>
          <a:xfrm>
            <a:off x="357809" y="3657600"/>
            <a:ext cx="5247861" cy="2981739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আনন্দ</a:t>
            </a:r>
            <a:endParaRPr lang="en-US" sz="6000" dirty="0"/>
          </a:p>
        </p:txBody>
      </p:sp>
      <p:sp>
        <p:nvSpPr>
          <p:cNvPr id="8" name="Diamond 7"/>
          <p:cNvSpPr/>
          <p:nvPr/>
        </p:nvSpPr>
        <p:spPr>
          <a:xfrm>
            <a:off x="6354418" y="3657599"/>
            <a:ext cx="5247861" cy="2981739"/>
          </a:xfrm>
          <a:prstGeom prst="diamon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/>
              <a:t>মন্দ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36070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53010" y="410816"/>
            <a:ext cx="2915478" cy="23853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/>
              <a:t>ক্ষ</a:t>
            </a:r>
            <a:endParaRPr lang="en-US" sz="9600" dirty="0"/>
          </a:p>
        </p:txBody>
      </p:sp>
      <p:sp>
        <p:nvSpPr>
          <p:cNvPr id="3" name="Hexagon 2"/>
          <p:cNvSpPr/>
          <p:nvPr/>
        </p:nvSpPr>
        <p:spPr>
          <a:xfrm>
            <a:off x="4588566" y="384311"/>
            <a:ext cx="2915478" cy="23853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/>
              <a:t>ন্দ</a:t>
            </a:r>
            <a:endParaRPr lang="en-US" sz="8000" dirty="0"/>
          </a:p>
        </p:txBody>
      </p:sp>
      <p:sp>
        <p:nvSpPr>
          <p:cNvPr id="5" name="Hexagon 4"/>
          <p:cNvSpPr/>
          <p:nvPr/>
        </p:nvSpPr>
        <p:spPr>
          <a:xfrm>
            <a:off x="9124122" y="384311"/>
            <a:ext cx="2915478" cy="23853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/>
              <a:t>ন্ম</a:t>
            </a:r>
            <a:endParaRPr lang="en-US" sz="6600" dirty="0"/>
          </a:p>
        </p:txBody>
      </p:sp>
      <p:sp>
        <p:nvSpPr>
          <p:cNvPr id="6" name="Rectangle 5"/>
          <p:cNvSpPr/>
          <p:nvPr/>
        </p:nvSpPr>
        <p:spPr>
          <a:xfrm>
            <a:off x="245995" y="5519533"/>
            <a:ext cx="2529508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 ন + দ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4974536" y="5506281"/>
            <a:ext cx="2529508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/>
              <a:t> ন + ম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9510092" y="5519535"/>
            <a:ext cx="2529508" cy="993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 ক + ষ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629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81481E-6 L -0.76211 -0.370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112" y="-1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4.81481E-6 L 0.37396 -0.378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98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0.35534 -0.380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60" y="-1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rocess 2"/>
          <p:cNvSpPr/>
          <p:nvPr/>
        </p:nvSpPr>
        <p:spPr>
          <a:xfrm>
            <a:off x="623455" y="1731818"/>
            <a:ext cx="10737272" cy="2646218"/>
          </a:xfrm>
          <a:prstGeom prst="flowChartProcess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/>
              <a:t> বাড়ি থেকে যুক্তবর্ণগুলো দিয়ে আর ও ২ টি করে শব্দ লিখে আনবে।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5539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319130" y="1338470"/>
            <a:ext cx="7593496" cy="376361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/>
              <a:t> শুভ বিদায়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40135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169952843"/>
              </p:ext>
            </p:extLst>
          </p:nvPr>
        </p:nvGraphicFramePr>
        <p:xfrm>
          <a:off x="1537252" y="1974574"/>
          <a:ext cx="8640418" cy="4163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lowchart: Punched Tape 2"/>
          <p:cNvSpPr/>
          <p:nvPr/>
        </p:nvSpPr>
        <p:spPr>
          <a:xfrm>
            <a:off x="2588455" y="0"/>
            <a:ext cx="5509440" cy="1735831"/>
          </a:xfrm>
          <a:prstGeom prst="flowChartPunchedTap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শিক্ষক পরিচিতি</a:t>
            </a:r>
            <a:endParaRPr lang="en-US" sz="5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04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22" y="119270"/>
            <a:ext cx="11635407" cy="64325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             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                         পাঠ পরিচিতি</a:t>
            </a:r>
          </a:p>
          <a:p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শ্রেনি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চতুর্থ 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বাংলা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বাওয়ালিদের গল্প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আমাদের জন্মভূমি-------মাটিতে পৌঁছায় না।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৪০ মিনিট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145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946" y="722956"/>
            <a:ext cx="11507780" cy="57554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শোনা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:১.১.১-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যুক্তব্যঞ্জন সহযোগে তৈরি শব্দ শুনে বুঝতে পারবে।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বলা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 ১.২.১-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যুক্তব্যঞ্জন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সহযোগে তৈরি শব্দ স্পষ্ট ও শুদ্ধভাবে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বলতে পারবে।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পড়া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:১.৩.১-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যুক্তব্যঞ্জন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সংবলিত শব্দ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পড়তে পারবে।</a:t>
            </a:r>
          </a:p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:১.৪.২-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যুক্তব্যঞ্জন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ব্যবহার করে নতুন নতুন শব্দ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লিখতে পারবে।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48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8383" y="225287"/>
            <a:ext cx="105619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চলো আমরা কিছু ছবি দেখি </a:t>
            </a:r>
            <a:endParaRPr lang="en-US" sz="3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87" y="919423"/>
            <a:ext cx="3870331" cy="2577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30" y="835984"/>
            <a:ext cx="4366592" cy="242415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86" y="3892747"/>
            <a:ext cx="3870331" cy="256810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6330" y="3667814"/>
            <a:ext cx="4366592" cy="279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0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2681" y="2151127"/>
            <a:ext cx="8984974" cy="212365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600" dirty="0"/>
              <a:t>তো</a:t>
            </a:r>
            <a:r>
              <a:rPr lang="bn-BD" sz="6600" dirty="0"/>
              <a:t>মার বইয়ের</a:t>
            </a:r>
            <a:r>
              <a:rPr lang="en-US" sz="6600" dirty="0"/>
              <a:t> </a:t>
            </a:r>
            <a:r>
              <a:rPr lang="bn-BD" sz="6600" dirty="0"/>
              <a:t>৫৬নম্বর পৃষ্ঠা বের কর </a:t>
            </a:r>
            <a:r>
              <a:rPr lang="bn-IN" sz="6600" dirty="0"/>
              <a:t> 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577320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xagon 1"/>
          <p:cNvSpPr/>
          <p:nvPr/>
        </p:nvSpPr>
        <p:spPr>
          <a:xfrm>
            <a:off x="6573078" y="536713"/>
            <a:ext cx="3604592" cy="2213113"/>
          </a:xfrm>
          <a:prstGeom prst="hexagon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যে ভূমি বা দেশে একজন জন্মায় সে দেশ তার জন্মভূমি 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exagon 2"/>
          <p:cNvSpPr/>
          <p:nvPr/>
        </p:nvSpPr>
        <p:spPr>
          <a:xfrm>
            <a:off x="6573078" y="4174435"/>
            <a:ext cx="3604592" cy="2213113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তল সমান যে ভূমির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874643" y="702366"/>
            <a:ext cx="4558748" cy="1881808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 জন্মভূমি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874643" y="4340087"/>
            <a:ext cx="4558748" cy="1881808"/>
          </a:xfrm>
          <a:prstGeom prst="rightArrow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 সমতলভূমি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2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95130" y="868017"/>
            <a:ext cx="2663687" cy="119269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ন্ম</a:t>
            </a:r>
            <a:endParaRPr lang="en-US" sz="5400" dirty="0"/>
          </a:p>
        </p:txBody>
      </p:sp>
      <p:sp>
        <p:nvSpPr>
          <p:cNvPr id="4" name="Equal 3"/>
          <p:cNvSpPr/>
          <p:nvPr/>
        </p:nvSpPr>
        <p:spPr>
          <a:xfrm>
            <a:off x="3942520" y="1146313"/>
            <a:ext cx="1417983" cy="6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923721" y="927652"/>
            <a:ext cx="2173357" cy="1139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/>
              <a:t>ন</a:t>
            </a:r>
            <a:endParaRPr lang="en-US" sz="4000" dirty="0"/>
          </a:p>
        </p:txBody>
      </p:sp>
      <p:sp>
        <p:nvSpPr>
          <p:cNvPr id="6" name="Rounded Rectangle 5"/>
          <p:cNvSpPr/>
          <p:nvPr/>
        </p:nvSpPr>
        <p:spPr>
          <a:xfrm>
            <a:off x="9481929" y="927652"/>
            <a:ext cx="2239617" cy="10734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 ম </a:t>
            </a:r>
            <a:endParaRPr lang="en-US" sz="5400" dirty="0"/>
          </a:p>
        </p:txBody>
      </p:sp>
      <p:sp>
        <p:nvSpPr>
          <p:cNvPr id="7" name="Cross 6"/>
          <p:cNvSpPr/>
          <p:nvPr/>
        </p:nvSpPr>
        <p:spPr>
          <a:xfrm>
            <a:off x="8415130" y="1020417"/>
            <a:ext cx="795131" cy="88789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55374" y="3723860"/>
            <a:ext cx="2491408" cy="133847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/>
              <a:t>ক্ষ</a:t>
            </a:r>
            <a:endParaRPr lang="en-US" sz="4800" dirty="0"/>
          </a:p>
        </p:txBody>
      </p:sp>
      <p:sp>
        <p:nvSpPr>
          <p:cNvPr id="10" name="Rounded Rectangle 9"/>
          <p:cNvSpPr/>
          <p:nvPr/>
        </p:nvSpPr>
        <p:spPr>
          <a:xfrm>
            <a:off x="5764695" y="3882886"/>
            <a:ext cx="2491408" cy="1338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/>
              <a:t>ক</a:t>
            </a:r>
            <a:endParaRPr lang="en-US" sz="5400" dirty="0"/>
          </a:p>
        </p:txBody>
      </p:sp>
      <p:sp>
        <p:nvSpPr>
          <p:cNvPr id="11" name="Rounded Rectangle 10"/>
          <p:cNvSpPr/>
          <p:nvPr/>
        </p:nvSpPr>
        <p:spPr>
          <a:xfrm>
            <a:off x="9528312" y="3882886"/>
            <a:ext cx="2491408" cy="1338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/>
              <a:t> ষ</a:t>
            </a:r>
            <a:endParaRPr lang="en-US" sz="4800" dirty="0"/>
          </a:p>
        </p:txBody>
      </p:sp>
      <p:sp>
        <p:nvSpPr>
          <p:cNvPr id="12" name="Cross 11"/>
          <p:cNvSpPr/>
          <p:nvPr/>
        </p:nvSpPr>
        <p:spPr>
          <a:xfrm>
            <a:off x="8527772" y="4108173"/>
            <a:ext cx="795131" cy="887896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Equal 12"/>
          <p:cNvSpPr/>
          <p:nvPr/>
        </p:nvSpPr>
        <p:spPr>
          <a:xfrm>
            <a:off x="3949145" y="4108173"/>
            <a:ext cx="1417983" cy="63610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0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3737113" y="1033669"/>
            <a:ext cx="4518991" cy="2358887"/>
          </a:xfrm>
          <a:prstGeom prst="flowChartPunchedTap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/>
              <a:t> শিক্ষক</a:t>
            </a:r>
            <a:endParaRPr lang="en-US" sz="4400" dirty="0"/>
          </a:p>
        </p:txBody>
      </p:sp>
      <p:sp>
        <p:nvSpPr>
          <p:cNvPr id="4" name="Flowchart: Punched Tape 3"/>
          <p:cNvSpPr/>
          <p:nvPr/>
        </p:nvSpPr>
        <p:spPr>
          <a:xfrm>
            <a:off x="3737112" y="4114800"/>
            <a:ext cx="4518991" cy="2358887"/>
          </a:xfrm>
          <a:prstGeom prst="flowChartPunchedTap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/>
              <a:t> পরীক্ষা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017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175</Words>
  <Application>Microsoft Office PowerPoint</Application>
  <PresentationFormat>Widescreen</PresentationFormat>
  <Paragraphs>47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25</cp:revision>
  <dcterms:created xsi:type="dcterms:W3CDTF">2018-05-12T15:11:50Z</dcterms:created>
  <dcterms:modified xsi:type="dcterms:W3CDTF">2019-11-26T09:17:54Z</dcterms:modified>
</cp:coreProperties>
</file>