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2" r:id="rId2"/>
    <p:sldId id="283" r:id="rId3"/>
    <p:sldId id="302" r:id="rId4"/>
    <p:sldId id="284" r:id="rId5"/>
    <p:sldId id="291" r:id="rId6"/>
    <p:sldId id="285" r:id="rId7"/>
    <p:sldId id="297" r:id="rId8"/>
    <p:sldId id="303" r:id="rId9"/>
    <p:sldId id="286" r:id="rId10"/>
    <p:sldId id="304" r:id="rId11"/>
    <p:sldId id="296" r:id="rId12"/>
    <p:sldId id="288" r:id="rId13"/>
    <p:sldId id="289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>
        <p:scale>
          <a:sx n="100" d="100"/>
          <a:sy n="100" d="100"/>
        </p:scale>
        <p:origin x="-516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2CC35-151C-4283-A807-3CC8C725E1BD}" type="datetimeFigureOut">
              <a:rPr lang="en-US" smtClean="0"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C0AD6-B67D-4132-B9BC-2F983FFC5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95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C0AD6-B67D-4132-B9BC-2F983FFC5D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0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9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5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5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7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0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0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-5715"/>
            <a:ext cx="9144000" cy="3352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6528728"/>
            <a:ext cx="9144000" cy="33469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1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47800" y="3810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flower_112-72959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5638800" cy="42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245" y="617429"/>
            <a:ext cx="8000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400" dirty="0" err="1"/>
              <a:t>ট্রানজিস্টর</a:t>
            </a:r>
            <a:r>
              <a:rPr lang="en-US" sz="2400" dirty="0"/>
              <a:t> </a:t>
            </a:r>
            <a:r>
              <a:rPr lang="en-US" sz="2400" dirty="0" err="1"/>
              <a:t>কনফিগারেশনের</a:t>
            </a:r>
            <a:r>
              <a:rPr lang="en-US" sz="2400" dirty="0"/>
              <a:t> </a:t>
            </a:r>
            <a:r>
              <a:rPr lang="en-US" sz="2400" dirty="0" err="1" smtClean="0"/>
              <a:t>বৈশিষ্ট্য</a:t>
            </a:r>
            <a:r>
              <a:rPr lang="en-US" sz="2400" dirty="0" smtClean="0"/>
              <a:t>….</a:t>
            </a:r>
            <a:endParaRPr lang="en-US" sz="2400" dirty="0"/>
          </a:p>
        </p:txBody>
      </p:sp>
      <p:pic>
        <p:nvPicPr>
          <p:cNvPr id="4" name="image49.png"/>
          <p:cNvPicPr/>
          <p:nvPr/>
        </p:nvPicPr>
        <p:blipFill rotWithShape="1">
          <a:blip r:embed="rId2" cstate="print"/>
          <a:srcRect t="17866" b="46257"/>
          <a:stretch/>
        </p:blipFill>
        <p:spPr>
          <a:xfrm>
            <a:off x="1142844" y="1504950"/>
            <a:ext cx="6781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6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1" y="533400"/>
            <a:ext cx="8382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/>
              <a:t> </a:t>
            </a:r>
            <a:r>
              <a:rPr lang="en-US" sz="2400" dirty="0" err="1"/>
              <a:t>সুইচ</a:t>
            </a:r>
            <a:r>
              <a:rPr lang="en-US" sz="2400" dirty="0"/>
              <a:t> </a:t>
            </a:r>
            <a:r>
              <a:rPr lang="en-US" sz="2400" dirty="0" err="1"/>
              <a:t>হিসাবে</a:t>
            </a:r>
            <a:r>
              <a:rPr lang="en-US" sz="2400" dirty="0"/>
              <a:t> </a:t>
            </a:r>
            <a:r>
              <a:rPr lang="en-US" sz="2400" dirty="0" err="1"/>
              <a:t>ট্রানজিস্টর</a:t>
            </a:r>
            <a:r>
              <a:rPr lang="en-US" sz="2400" dirty="0"/>
              <a:t>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/>
              <a:t>কার্যপ্রণালি</a:t>
            </a:r>
            <a:r>
              <a:rPr lang="en-US" sz="2400" dirty="0"/>
              <a:t> ……..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8768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1600" dirty="0" err="1" smtClean="0"/>
              <a:t>যখন</a:t>
            </a:r>
            <a:r>
              <a:rPr lang="en-US" sz="1600" dirty="0" smtClean="0"/>
              <a:t> </a:t>
            </a:r>
            <a:r>
              <a:rPr lang="en-US" sz="1600" dirty="0" err="1" smtClean="0"/>
              <a:t>ট্রানজিস্টরের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ইনপুটে</a:t>
            </a:r>
            <a:r>
              <a:rPr lang="en-US" sz="1600" dirty="0" smtClean="0"/>
              <a:t> </a:t>
            </a:r>
            <a:r>
              <a:rPr lang="en-US" sz="1600" dirty="0" err="1" smtClean="0"/>
              <a:t>ফরোওয়ার্ড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বায়াস</a:t>
            </a:r>
            <a:r>
              <a:rPr lang="en-US" sz="1600" dirty="0" smtClean="0"/>
              <a:t> </a:t>
            </a:r>
            <a:r>
              <a:rPr lang="en-US" sz="1600" dirty="0" err="1" smtClean="0"/>
              <a:t>থাকবে</a:t>
            </a:r>
            <a:r>
              <a:rPr lang="en-US" sz="1600" dirty="0" smtClean="0"/>
              <a:t> </a:t>
            </a:r>
            <a:r>
              <a:rPr lang="en-US" sz="1600" dirty="0" err="1" smtClean="0"/>
              <a:t>না</a:t>
            </a:r>
            <a:r>
              <a:rPr lang="en-US" sz="1600" dirty="0" smtClean="0"/>
              <a:t> </a:t>
            </a:r>
            <a:r>
              <a:rPr lang="en-US" sz="1600" dirty="0" err="1" smtClean="0"/>
              <a:t>তখন</a:t>
            </a:r>
            <a:r>
              <a:rPr lang="en-US" sz="1600" dirty="0" smtClean="0"/>
              <a:t> </a:t>
            </a:r>
            <a:r>
              <a:rPr lang="en-US" sz="1600" dirty="0" err="1" smtClean="0"/>
              <a:t>ট্রানজিস্টরটি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কাট</a:t>
            </a:r>
            <a:r>
              <a:rPr lang="en-US" sz="1600" dirty="0" smtClean="0"/>
              <a:t> </a:t>
            </a:r>
            <a:r>
              <a:rPr lang="en-US" sz="1600" dirty="0" err="1" smtClean="0"/>
              <a:t>অফ</a:t>
            </a:r>
            <a:r>
              <a:rPr lang="en-US" sz="1600" dirty="0" smtClean="0"/>
              <a:t> এ </a:t>
            </a:r>
            <a:r>
              <a:rPr lang="en-US" sz="1600" dirty="0" err="1" smtClean="0"/>
              <a:t>থাকবে</a:t>
            </a:r>
            <a:r>
              <a:rPr lang="en-US" sz="1600" dirty="0" smtClean="0"/>
              <a:t> </a:t>
            </a:r>
            <a:r>
              <a:rPr lang="en-US" sz="1600" dirty="0" err="1" smtClean="0"/>
              <a:t>ফলে</a:t>
            </a:r>
            <a:r>
              <a:rPr lang="en-US" sz="1600" dirty="0" smtClean="0"/>
              <a:t> </a:t>
            </a:r>
            <a:r>
              <a:rPr lang="en-US" sz="1600" dirty="0" err="1" smtClean="0"/>
              <a:t>আউটপুটে</a:t>
            </a:r>
            <a:r>
              <a:rPr lang="en-US" sz="1600" dirty="0" smtClean="0"/>
              <a:t> </a:t>
            </a:r>
            <a:r>
              <a:rPr lang="en-US" sz="1600" dirty="0" err="1" smtClean="0"/>
              <a:t>কোনো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কারেন্ট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প্রবাহিত</a:t>
            </a:r>
            <a:r>
              <a:rPr lang="en-US" sz="1600" dirty="0" smtClean="0"/>
              <a:t> </a:t>
            </a:r>
            <a:r>
              <a:rPr lang="en-US" sz="1600" dirty="0" err="1" smtClean="0"/>
              <a:t>হবে</a:t>
            </a:r>
            <a:r>
              <a:rPr lang="en-US" sz="1600" dirty="0" smtClean="0"/>
              <a:t> </a:t>
            </a:r>
            <a:r>
              <a:rPr lang="en-US" sz="1600" dirty="0" err="1" smtClean="0"/>
              <a:t>না</a:t>
            </a:r>
            <a:r>
              <a:rPr lang="en-US" sz="1600" dirty="0" smtClean="0"/>
              <a:t>। </a:t>
            </a:r>
            <a:r>
              <a:rPr lang="en-US" sz="1600" dirty="0" err="1" smtClean="0"/>
              <a:t>এই</a:t>
            </a:r>
            <a:r>
              <a:rPr lang="en-US" sz="1600" dirty="0" smtClean="0"/>
              <a:t> </a:t>
            </a:r>
            <a:r>
              <a:rPr lang="en-US" sz="1600" dirty="0" err="1" smtClean="0"/>
              <a:t>অবস্থায়</a:t>
            </a:r>
            <a:r>
              <a:rPr lang="en-US" sz="1600" dirty="0" smtClean="0"/>
              <a:t> </a:t>
            </a:r>
            <a:r>
              <a:rPr lang="en-US" sz="1600" dirty="0" err="1" smtClean="0"/>
              <a:t>সুইচ</a:t>
            </a:r>
            <a:r>
              <a:rPr lang="en-US" sz="1600" dirty="0" smtClean="0"/>
              <a:t> </a:t>
            </a:r>
            <a:r>
              <a:rPr lang="en-US" sz="1600" dirty="0" err="1" smtClean="0"/>
              <a:t>অফ</a:t>
            </a:r>
            <a:r>
              <a:rPr lang="en-US" sz="1600" dirty="0" smtClean="0"/>
              <a:t> </a:t>
            </a:r>
            <a:r>
              <a:rPr lang="en-US" sz="1600" dirty="0" err="1" smtClean="0"/>
              <a:t>অবস্থায়</a:t>
            </a:r>
            <a:r>
              <a:rPr lang="en-US" sz="1600" dirty="0" smtClean="0"/>
              <a:t> </a:t>
            </a:r>
            <a:r>
              <a:rPr lang="en-US" sz="1600" dirty="0" err="1" smtClean="0"/>
              <a:t>পাওয়া</a:t>
            </a:r>
            <a:r>
              <a:rPr lang="en-US" sz="1600" dirty="0" smtClean="0"/>
              <a:t> </a:t>
            </a:r>
            <a:r>
              <a:rPr lang="en-US" sz="1600" dirty="0" err="1" smtClean="0"/>
              <a:t>যাবে</a:t>
            </a:r>
            <a:r>
              <a:rPr lang="en-US" sz="1600" dirty="0" smtClean="0"/>
              <a:t>। </a:t>
            </a:r>
            <a:r>
              <a:rPr lang="en-US" sz="1600" dirty="0" err="1" smtClean="0"/>
              <a:t>আবার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যখন</a:t>
            </a:r>
            <a:r>
              <a:rPr lang="en-US" sz="1600" dirty="0" smtClean="0"/>
              <a:t> </a:t>
            </a:r>
            <a:r>
              <a:rPr lang="en-US" sz="1600" dirty="0" err="1" smtClean="0"/>
              <a:t>ট্রানজিস্টরের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ইনপুটে</a:t>
            </a:r>
            <a:r>
              <a:rPr lang="en-US" sz="1600" dirty="0" smtClean="0"/>
              <a:t> </a:t>
            </a:r>
            <a:r>
              <a:rPr lang="en-US" sz="1600" dirty="0" err="1" smtClean="0"/>
              <a:t>ফরোওয়ার্ড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বায়াস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প্রদান</a:t>
            </a:r>
            <a:r>
              <a:rPr lang="en-US" sz="1600" dirty="0" smtClean="0"/>
              <a:t> </a:t>
            </a:r>
            <a:r>
              <a:rPr lang="en-US" sz="1600" dirty="0" err="1" smtClean="0"/>
              <a:t>কা</a:t>
            </a:r>
            <a:r>
              <a:rPr lang="en-US" sz="1600" dirty="0" smtClean="0"/>
              <a:t> </a:t>
            </a:r>
            <a:r>
              <a:rPr lang="en-US" sz="1600" dirty="0" err="1" smtClean="0"/>
              <a:t>হলে</a:t>
            </a:r>
            <a:r>
              <a:rPr lang="en-US" sz="1600" dirty="0" smtClean="0"/>
              <a:t> </a:t>
            </a:r>
            <a:r>
              <a:rPr lang="en-US" sz="1600" dirty="0" err="1" smtClean="0"/>
              <a:t>ট্রানজিস্টরটি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সরাসরি</a:t>
            </a:r>
            <a:r>
              <a:rPr lang="en-US" sz="1600" dirty="0" smtClean="0"/>
              <a:t> </a:t>
            </a:r>
            <a:r>
              <a:rPr lang="en-US" sz="1600" dirty="0" err="1" smtClean="0"/>
              <a:t>কন্ডাকশনে</a:t>
            </a:r>
            <a:r>
              <a:rPr lang="en-US" sz="1600" dirty="0" smtClean="0"/>
              <a:t> </a:t>
            </a:r>
            <a:r>
              <a:rPr lang="en-US" sz="1600" dirty="0" err="1" smtClean="0"/>
              <a:t>যাবে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আউটপুটে</a:t>
            </a:r>
            <a:r>
              <a:rPr lang="en-US" sz="1600" dirty="0" smtClean="0"/>
              <a:t> </a:t>
            </a:r>
            <a:r>
              <a:rPr lang="en-US" sz="1600" dirty="0" err="1" smtClean="0"/>
              <a:t>পর্যাপ্ত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কারেন্ট</a:t>
            </a:r>
            <a:r>
              <a:rPr lang="en-US" sz="1600" dirty="0" smtClean="0"/>
              <a:t> </a:t>
            </a:r>
            <a:r>
              <a:rPr lang="en-US" sz="1600" dirty="0" err="1" smtClean="0"/>
              <a:t>পাওয়া</a:t>
            </a:r>
            <a:r>
              <a:rPr lang="en-US" sz="1600" dirty="0" smtClean="0"/>
              <a:t> </a:t>
            </a:r>
            <a:r>
              <a:rPr lang="en-US" sz="1600" dirty="0" err="1" smtClean="0"/>
              <a:t>যাবে</a:t>
            </a:r>
            <a:r>
              <a:rPr lang="en-US" sz="1600" dirty="0" smtClean="0"/>
              <a:t>। </a:t>
            </a:r>
            <a:r>
              <a:rPr lang="en-US" sz="1600" dirty="0" err="1" smtClean="0"/>
              <a:t>তখন</a:t>
            </a:r>
            <a:r>
              <a:rPr lang="en-US" sz="1600" dirty="0" smtClean="0"/>
              <a:t> </a:t>
            </a:r>
            <a:r>
              <a:rPr lang="en-US" sz="1600" dirty="0" err="1" smtClean="0"/>
              <a:t>এই</a:t>
            </a:r>
            <a:r>
              <a:rPr lang="en-US" sz="1600" dirty="0" smtClean="0"/>
              <a:t> </a:t>
            </a:r>
            <a:r>
              <a:rPr lang="en-US" sz="1600" dirty="0" err="1" smtClean="0"/>
              <a:t>অবস্থায়</a:t>
            </a:r>
            <a:r>
              <a:rPr lang="en-US" sz="1600" dirty="0" smtClean="0"/>
              <a:t> </a:t>
            </a:r>
            <a:r>
              <a:rPr lang="en-US" sz="1600" dirty="0" err="1" smtClean="0"/>
              <a:t>সুইচ</a:t>
            </a:r>
            <a:r>
              <a:rPr lang="en-US" sz="1600" dirty="0" smtClean="0"/>
              <a:t> </a:t>
            </a:r>
            <a:r>
              <a:rPr lang="en-US" sz="1600" dirty="0" err="1" smtClean="0"/>
              <a:t>অন</a:t>
            </a:r>
            <a:r>
              <a:rPr lang="en-US" sz="1600" dirty="0" smtClean="0"/>
              <a:t> </a:t>
            </a:r>
            <a:r>
              <a:rPr lang="en-US" sz="1600" dirty="0" err="1" smtClean="0"/>
              <a:t>অবস্থায়</a:t>
            </a:r>
            <a:r>
              <a:rPr lang="en-US" sz="1600" dirty="0" smtClean="0"/>
              <a:t> </a:t>
            </a:r>
            <a:r>
              <a:rPr lang="en-US" sz="1600" dirty="0" err="1" smtClean="0"/>
              <a:t>পাওয়া</a:t>
            </a:r>
            <a:r>
              <a:rPr lang="en-US" sz="1600" dirty="0" smtClean="0"/>
              <a:t> </a:t>
            </a:r>
            <a:r>
              <a:rPr lang="en-US" sz="1600" dirty="0" err="1" smtClean="0"/>
              <a:t>যাবে</a:t>
            </a:r>
            <a:r>
              <a:rPr lang="en-US" sz="1600" dirty="0" smtClean="0"/>
              <a:t>।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3" y="1377435"/>
            <a:ext cx="3304176" cy="3346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83" y="1666108"/>
            <a:ext cx="2996144" cy="28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2860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ট্রানজিস্টর</a:t>
            </a:r>
            <a:r>
              <a:rPr lang="en-US" dirty="0"/>
              <a:t> </a:t>
            </a:r>
            <a:r>
              <a:rPr lang="en-US" dirty="0" err="1"/>
              <a:t>কনফিগারেশন</a:t>
            </a:r>
            <a:r>
              <a:rPr lang="en-US" dirty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ট্রানজিস্টর</a:t>
            </a:r>
            <a:r>
              <a:rPr lang="en-US" dirty="0"/>
              <a:t> </a:t>
            </a:r>
            <a:r>
              <a:rPr lang="en-US" dirty="0" err="1" smtClean="0"/>
              <a:t>কনফিগারেশন</a:t>
            </a:r>
            <a:r>
              <a:rPr lang="en-US" dirty="0" smtClean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প্রকারভেদ</a:t>
            </a:r>
            <a:r>
              <a:rPr lang="en-US" dirty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ট্রানজিস্টর</a:t>
            </a:r>
            <a:r>
              <a:rPr lang="en-US" dirty="0"/>
              <a:t> </a:t>
            </a:r>
            <a:r>
              <a:rPr lang="en-US" dirty="0" err="1"/>
              <a:t>কনফিগারেশনের</a:t>
            </a:r>
            <a:r>
              <a:rPr lang="en-US" dirty="0"/>
              <a:t> </a:t>
            </a:r>
            <a:r>
              <a:rPr lang="en-US" dirty="0" err="1"/>
              <a:t>বৈশিষ্ট্য</a:t>
            </a:r>
            <a:r>
              <a:rPr lang="en-US" sz="2000" dirty="0"/>
              <a:t> </a:t>
            </a:r>
            <a:r>
              <a:rPr lang="en-US" dirty="0" err="1" smtClean="0"/>
              <a:t>বর্ণনা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099810"/>
            <a:ext cx="8077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মূল্যায়নঃ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77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33400" y="2438400"/>
            <a:ext cx="81534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err="1"/>
              <a:t>সুইচ</a:t>
            </a:r>
            <a:r>
              <a:rPr lang="en-US" sz="1800" dirty="0"/>
              <a:t> </a:t>
            </a:r>
            <a:r>
              <a:rPr lang="en-US" sz="1800" dirty="0" err="1"/>
              <a:t>হিসাবে</a:t>
            </a:r>
            <a:r>
              <a:rPr lang="en-US" sz="1800" dirty="0"/>
              <a:t> </a:t>
            </a:r>
            <a:r>
              <a:rPr lang="en-US" sz="1800" dirty="0" err="1"/>
              <a:t>ট্রানজিস্টর</a:t>
            </a:r>
            <a:r>
              <a:rPr lang="en-US" sz="1800" dirty="0"/>
              <a:t> </a:t>
            </a:r>
            <a:r>
              <a:rPr lang="en-US" sz="1800" dirty="0" err="1"/>
              <a:t>এর</a:t>
            </a:r>
            <a:r>
              <a:rPr lang="en-US" sz="1800" dirty="0"/>
              <a:t> </a:t>
            </a:r>
            <a:r>
              <a:rPr lang="en-US" sz="1800" dirty="0" err="1"/>
              <a:t>কার্যপ্রণালি</a:t>
            </a:r>
            <a:r>
              <a:rPr lang="en-US" sz="1800" dirty="0"/>
              <a:t> </a:t>
            </a:r>
            <a:r>
              <a:rPr lang="en-US" sz="1800" dirty="0" err="1"/>
              <a:t>বর্ণনা</a:t>
            </a:r>
            <a:r>
              <a:rPr lang="en-US" sz="1800" dirty="0"/>
              <a:t> </a:t>
            </a:r>
            <a:r>
              <a:rPr lang="en-US" sz="1800" dirty="0" err="1" smtClean="0"/>
              <a:t>কর</a:t>
            </a:r>
            <a:r>
              <a:rPr lang="en-US" sz="1800" dirty="0" smtClean="0"/>
              <a:t>।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099810"/>
            <a:ext cx="8077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বাড়ির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কজঃ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27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1981200"/>
            <a:ext cx="6858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cap="all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467638"/>
            <a:ext cx="8763000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63038"/>
            <a:ext cx="4229622" cy="4637762"/>
          </a:xfrm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cs typeface="NikoshBAN" pitchFamily="2" charset="0"/>
              </a:rPr>
              <a:t>হরেন্দ্র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বিশ্বাস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জুনিয়র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ইন্সট্রাক্টর</a:t>
            </a:r>
            <a:r>
              <a:rPr lang="en-US" sz="2000" dirty="0" smtClean="0">
                <a:cs typeface="NikoshBAN" pitchFamily="2" charset="0"/>
              </a:rPr>
              <a:t>(</a:t>
            </a:r>
            <a:r>
              <a:rPr lang="en-US" sz="2000" dirty="0" err="1" smtClean="0">
                <a:cs typeface="NikoshBAN" pitchFamily="2" charset="0"/>
              </a:rPr>
              <a:t>রেডিও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এন্ড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টিভি</a:t>
            </a:r>
            <a:r>
              <a:rPr lang="en-US" sz="2000" dirty="0" smtClean="0">
                <a:cs typeface="NikoshBAN" pitchFamily="2" charset="0"/>
              </a:rPr>
              <a:t>)</a:t>
            </a:r>
            <a:endParaRPr lang="bn-BD" sz="2000" dirty="0" smtClean="0">
              <a:cs typeface="NikoshBAN" pitchFamily="2" charset="0"/>
            </a:endParaRPr>
          </a:p>
          <a:p>
            <a:r>
              <a:rPr lang="en-US" sz="2000" dirty="0" err="1" smtClean="0">
                <a:cs typeface="NikoshBAN" pitchFamily="2" charset="0"/>
              </a:rPr>
              <a:t>নরসিংদী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টেকনিক্যাল</a:t>
            </a:r>
            <a:r>
              <a:rPr lang="en-US" sz="2000" dirty="0" smtClean="0">
                <a:cs typeface="NikoshBAN" pitchFamily="2" charset="0"/>
              </a:rPr>
              <a:t> </a:t>
            </a:r>
            <a:r>
              <a:rPr lang="en-US" sz="2000" dirty="0" err="1" smtClean="0">
                <a:cs typeface="NikoshBAN" pitchFamily="2" charset="0"/>
              </a:rPr>
              <a:t>স্কুল</a:t>
            </a:r>
            <a:r>
              <a:rPr lang="en-US" sz="2000" dirty="0" smtClean="0">
                <a:cs typeface="NikoshBAN" pitchFamily="2" charset="0"/>
              </a:rPr>
              <a:t> ও </a:t>
            </a:r>
            <a:r>
              <a:rPr lang="en-US" sz="2000" dirty="0" err="1" smtClean="0">
                <a:cs typeface="NikoshBAN" pitchFamily="2" charset="0"/>
              </a:rPr>
              <a:t>কলেজ</a:t>
            </a:r>
            <a:endParaRPr lang="en-US" sz="2000" dirty="0" smtClean="0">
              <a:cs typeface="NikoshBAN" pitchFamily="2" charset="0"/>
            </a:endParaRPr>
          </a:p>
          <a:p>
            <a:r>
              <a:rPr lang="en-US" sz="1400" dirty="0" err="1" smtClean="0">
                <a:solidFill>
                  <a:srgbClr val="0070C0"/>
                </a:solidFill>
                <a:cs typeface="NikoshBAN" pitchFamily="2" charset="0"/>
              </a:rPr>
              <a:t>Email:harendrabiswas@gmail.com</a:t>
            </a:r>
            <a:endParaRPr lang="en-US" sz="1400" dirty="0">
              <a:solidFill>
                <a:srgbClr val="0070C0"/>
              </a:solidFill>
              <a:cs typeface="NikoshBAN" pitchFamily="2" charset="0"/>
            </a:endParaRPr>
          </a:p>
        </p:txBody>
      </p:sp>
      <p:pic>
        <p:nvPicPr>
          <p:cNvPr id="13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762125"/>
            <a:ext cx="4495800" cy="46577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35280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53509"/>
            <a:ext cx="838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ছবিগুলো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……….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3"/>
          <a:stretch/>
        </p:blipFill>
        <p:spPr>
          <a:xfrm>
            <a:off x="304800" y="1143000"/>
            <a:ext cx="4434568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1"/>
          <a:stretch/>
        </p:blipFill>
        <p:spPr>
          <a:xfrm>
            <a:off x="736786" y="3657600"/>
            <a:ext cx="3570596" cy="246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4"/>
          <a:stretch/>
        </p:blipFill>
        <p:spPr>
          <a:xfrm>
            <a:off x="5257800" y="1146485"/>
            <a:ext cx="3246149" cy="275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648265"/>
            <a:ext cx="54864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cs typeface="SutonnyMJ" pitchFamily="2" charset="0"/>
              </a:rPr>
              <a:t>ট্রানজিস্টর</a:t>
            </a:r>
            <a:r>
              <a:rPr lang="en-US" sz="2000" dirty="0" smtClean="0">
                <a:cs typeface="SutonnyMJ" pitchFamily="2" charset="0"/>
              </a:rPr>
              <a:t> </a:t>
            </a:r>
            <a:r>
              <a:rPr lang="en-US" sz="2000" dirty="0" err="1" smtClean="0">
                <a:cs typeface="SutonnyMJ" pitchFamily="2" charset="0"/>
              </a:rPr>
              <a:t>কনফিগারেশন</a:t>
            </a:r>
            <a:endParaRPr lang="en-US" sz="2000" dirty="0">
              <a:cs typeface="SutonnyMJ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6" y="457199"/>
            <a:ext cx="3633919" cy="35882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7199"/>
            <a:ext cx="3048000" cy="33325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08922"/>
            <a:ext cx="2133600" cy="263781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1457325" y="3054905"/>
            <a:ext cx="1066800" cy="24314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29997" y="4615119"/>
            <a:ext cx="4242278" cy="8712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39522" y="1771650"/>
            <a:ext cx="4242278" cy="371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0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461767"/>
            <a:ext cx="8991600" cy="60016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sz="4400" baseline="-25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aseline="-25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জেনারেল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 ইলেকট্রনিক্স-২(১ম </a:t>
            </a:r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পত্র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নবম</a:t>
            </a:r>
            <a:r>
              <a:rPr lang="en-US" sz="3200" dirty="0" smtClean="0">
                <a:solidFill>
                  <a:srgbClr val="C0000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cs typeface="NikoshBAN" pitchFamily="2" charset="0"/>
              </a:rPr>
              <a:t>শ্রেণি</a:t>
            </a:r>
            <a:endParaRPr lang="en-US" sz="3200" baseline="-25000" dirty="0" smtClean="0">
              <a:solidFill>
                <a:srgbClr val="C00000"/>
              </a:solidFill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নবম</a:t>
            </a:r>
            <a:endParaRPr lang="bn-BD" sz="2800" baseline="-25000" dirty="0" smtClean="0">
              <a:solidFill>
                <a:srgbClr val="0070C0"/>
              </a:solidFill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ট্রানজিস্টর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cs typeface="NikoshBAN" pitchFamily="2" charset="0"/>
              </a:rPr>
              <a:t>কনফিগারেশন</a:t>
            </a:r>
            <a:r>
              <a:rPr lang="en-US" sz="2800" dirty="0" smtClean="0">
                <a:solidFill>
                  <a:srgbClr val="0070C0"/>
                </a:solidFill>
                <a:cs typeface="NikoshBAN" pitchFamily="2" charset="0"/>
              </a:rPr>
              <a:t>)</a:t>
            </a:r>
            <a:endParaRPr lang="en-US" sz="2800" dirty="0" smtClean="0">
              <a:solidFill>
                <a:srgbClr val="0070C0"/>
              </a:solidFill>
              <a:cs typeface="NikoshBAN" pitchFamily="2" charset="0"/>
            </a:endParaRPr>
          </a:p>
          <a:p>
            <a:pPr algn="ctr"/>
            <a:endParaRPr lang="en-US" sz="2800" baseline="-25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aseline="-25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0" baseline="-250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914400"/>
            <a:ext cx="7543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পাঠশেষে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শিক্ষার্থীরা</a:t>
            </a:r>
            <a:r>
              <a:rPr lang="en-US" sz="2400" dirty="0" smtClean="0"/>
              <a:t>…..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73152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ট্রানজিস্টর</a:t>
            </a:r>
            <a:r>
              <a:rPr lang="en-US" dirty="0" smtClean="0"/>
              <a:t> </a:t>
            </a:r>
            <a:r>
              <a:rPr lang="en-US" dirty="0" err="1" smtClean="0"/>
              <a:t>কনফিগারেশন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 smtClean="0"/>
              <a:t>ট্রানজিস্টর</a:t>
            </a:r>
            <a:r>
              <a:rPr lang="en-US" dirty="0" smtClean="0"/>
              <a:t> </a:t>
            </a:r>
            <a:r>
              <a:rPr lang="en-US" dirty="0" err="1" smtClean="0"/>
              <a:t>কনফিগারেশন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প্রকারভেদ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ট্রানজিস্টর</a:t>
            </a:r>
            <a:r>
              <a:rPr lang="en-US" dirty="0" smtClean="0"/>
              <a:t> </a:t>
            </a:r>
            <a:r>
              <a:rPr lang="en-US" dirty="0" err="1" smtClean="0"/>
              <a:t>কনফিগারেশনের</a:t>
            </a:r>
            <a:r>
              <a:rPr lang="en-US" dirty="0" smtClean="0"/>
              <a:t> </a:t>
            </a:r>
            <a:r>
              <a:rPr lang="en-US" dirty="0" err="1" smtClean="0"/>
              <a:t>বৈশিষ্ট্য</a:t>
            </a:r>
            <a:r>
              <a:rPr lang="en-US" sz="2000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।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/>
              <a:t>সুইচ</a:t>
            </a:r>
            <a:r>
              <a:rPr lang="en-US" dirty="0" smtClean="0"/>
              <a:t> </a:t>
            </a:r>
            <a:r>
              <a:rPr lang="en-US" dirty="0" err="1" smtClean="0"/>
              <a:t>হিসাবে</a:t>
            </a:r>
            <a:r>
              <a:rPr lang="en-US" dirty="0" smtClean="0"/>
              <a:t> </a:t>
            </a:r>
            <a:r>
              <a:rPr lang="en-US" dirty="0" err="1"/>
              <a:t>ট্রানজিস্টর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কার্যপ্রণালি</a:t>
            </a:r>
            <a:r>
              <a:rPr lang="en-US" dirty="0"/>
              <a:t> </a:t>
            </a:r>
            <a:r>
              <a:rPr lang="en-US" dirty="0" err="1"/>
              <a:t>বর্ণনা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2068" y="609600"/>
            <a:ext cx="823655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/>
              <a:t>ট্রানজিস্টর</a:t>
            </a:r>
            <a:r>
              <a:rPr lang="en-US" sz="2400" dirty="0"/>
              <a:t> </a:t>
            </a:r>
            <a:r>
              <a:rPr lang="en-US" sz="2400" dirty="0" err="1"/>
              <a:t>কনফিগারেশন</a:t>
            </a:r>
            <a:r>
              <a:rPr lang="en-US" sz="2400" dirty="0"/>
              <a:t> </a:t>
            </a:r>
            <a:r>
              <a:rPr lang="en-US" sz="2400" dirty="0" err="1"/>
              <a:t>কী</a:t>
            </a:r>
            <a:r>
              <a:rPr lang="en-US" sz="2400" dirty="0"/>
              <a:t>?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56" y="1604815"/>
            <a:ext cx="2383820" cy="2353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60" y="1746096"/>
            <a:ext cx="3029281" cy="21363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864" y="4977825"/>
            <a:ext cx="8483757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SutonnyMJ" pitchFamily="2" charset="0"/>
              <a:cs typeface="SutonnyMJ" pitchFamily="2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 err="1" smtClean="0">
                <a:cs typeface="SutonnyMJ" pitchFamily="2" charset="0"/>
              </a:rPr>
              <a:t>ট্রানজিস্টরের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টার্মিনালকে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কমন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রেখে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সংযোগের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পদ্ধতিকে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ট্রানজিস্টর</a:t>
            </a:r>
            <a:r>
              <a:rPr lang="en-US" dirty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কফিগারেশন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বলে</a:t>
            </a:r>
            <a:r>
              <a:rPr lang="en-US" dirty="0" smtClean="0">
                <a:cs typeface="SutonnyMJ" pitchFamily="2" charset="0"/>
              </a:rPr>
              <a:t>।</a:t>
            </a:r>
            <a:r>
              <a:rPr lang="en-US" dirty="0" smtClean="0"/>
              <a:t>            </a:t>
            </a:r>
            <a:endParaRPr lang="as-IN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819400" y="3200400"/>
            <a:ext cx="1905000" cy="113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724400" y="1746096"/>
            <a:ext cx="2057400" cy="26360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5200" y="449068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ট্রানজিস্টর</a:t>
            </a:r>
            <a:r>
              <a:rPr lang="en-US" dirty="0" smtClean="0"/>
              <a:t> </a:t>
            </a:r>
            <a:r>
              <a:rPr lang="en-US" dirty="0" err="1" smtClean="0"/>
              <a:t>কনফিগারেশন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8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8" y="609600"/>
            <a:ext cx="822960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n-US" sz="2400" dirty="0" err="1" smtClean="0"/>
              <a:t>ট্রানজিস্টর</a:t>
            </a:r>
            <a:r>
              <a:rPr lang="en-US" sz="2400" dirty="0" smtClean="0"/>
              <a:t> </a:t>
            </a:r>
            <a:r>
              <a:rPr lang="en-US" sz="2400" dirty="0" err="1"/>
              <a:t>কনফিগারেশন</a:t>
            </a:r>
            <a:r>
              <a:rPr lang="en-US" sz="2400" dirty="0"/>
              <a:t> </a:t>
            </a:r>
            <a:r>
              <a:rPr lang="en-US" sz="2400" dirty="0" err="1"/>
              <a:t>এর</a:t>
            </a:r>
            <a:r>
              <a:rPr lang="en-US" sz="2400" dirty="0"/>
              <a:t> </a:t>
            </a:r>
            <a:r>
              <a:rPr lang="en-US" sz="2400" dirty="0" err="1" smtClean="0"/>
              <a:t>প্রকারভেদ</a:t>
            </a:r>
            <a:r>
              <a:rPr lang="en-US" sz="2400" dirty="0" smtClean="0"/>
              <a:t>…..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3"/>
          <a:stretch/>
        </p:blipFill>
        <p:spPr>
          <a:xfrm>
            <a:off x="5675089" y="1219200"/>
            <a:ext cx="2589866" cy="21374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9"/>
          <a:stretch/>
        </p:blipFill>
        <p:spPr>
          <a:xfrm>
            <a:off x="533400" y="1828800"/>
            <a:ext cx="3124200" cy="177165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1676400" y="2743200"/>
            <a:ext cx="2286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179954" y="2477135"/>
            <a:ext cx="1790068" cy="8640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0" y="3901083"/>
            <a:ext cx="1428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cs typeface="SutonnyMJ" pitchFamily="2" charset="0"/>
              </a:rPr>
              <a:t>কমন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বেস</a:t>
            </a:r>
            <a:endParaRPr lang="en-US" sz="1600" dirty="0">
              <a:cs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09975" y="3187343"/>
            <a:ext cx="186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cs typeface="SutonnyMJ" pitchFamily="2" charset="0"/>
              </a:rPr>
              <a:t>কমন</a:t>
            </a:r>
            <a:r>
              <a:rPr lang="en-US" sz="1600" dirty="0" smtClean="0">
                <a:cs typeface="SutonnyMJ" pitchFamily="2" charset="0"/>
              </a:rPr>
              <a:t> </a:t>
            </a:r>
            <a:r>
              <a:rPr lang="en-US" sz="1600" dirty="0" err="1" smtClean="0">
                <a:cs typeface="SutonnyMJ" pitchFamily="2" charset="0"/>
              </a:rPr>
              <a:t>কালেক্টর</a:t>
            </a:r>
            <a:endParaRPr lang="en-US" sz="1600" dirty="0"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8700" y="1339334"/>
            <a:ext cx="594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>
                <a:cs typeface="SutonnyMJ" pitchFamily="2" charset="0"/>
              </a:rPr>
              <a:t>ট্রানজিস্টর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কনফিগারেশন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তিন</a:t>
            </a:r>
            <a:r>
              <a:rPr lang="en-US" dirty="0" smtClean="0">
                <a:cs typeface="SutonnyMJ" pitchFamily="2" charset="0"/>
              </a:rPr>
              <a:t> </a:t>
            </a:r>
            <a:r>
              <a:rPr lang="en-US" dirty="0" err="1" smtClean="0">
                <a:cs typeface="SutonnyMJ" pitchFamily="2" charset="0"/>
              </a:rPr>
              <a:t>প্রকার</a:t>
            </a:r>
            <a:r>
              <a:rPr lang="en-US" dirty="0" smtClean="0">
                <a:cs typeface="SutonnyMJ" pitchFamily="2" charset="0"/>
              </a:rPr>
              <a:t>। </a:t>
            </a:r>
            <a:r>
              <a:rPr lang="en-US" dirty="0" err="1" smtClean="0">
                <a:cs typeface="SutonnyMJ" pitchFamily="2" charset="0"/>
              </a:rPr>
              <a:t>যথাঃ</a:t>
            </a:r>
            <a:endParaRPr lang="en-US" dirty="0">
              <a:cs typeface="SutonnyMJ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1"/>
          <a:stretch/>
        </p:blipFill>
        <p:spPr>
          <a:xfrm>
            <a:off x="4728195" y="3735970"/>
            <a:ext cx="3305828" cy="2302880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V="1">
            <a:off x="3810000" y="5105400"/>
            <a:ext cx="2264988" cy="5898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95500" y="5567154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কমন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ইমিটার</a:t>
            </a:r>
            <a:endParaRPr lang="en-US" sz="1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7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18" grpId="0"/>
      <p:bldP spid="19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245" y="617429"/>
            <a:ext cx="8000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400" dirty="0" err="1"/>
              <a:t>ট্রানজিস্টর</a:t>
            </a:r>
            <a:r>
              <a:rPr lang="en-US" sz="2400" dirty="0"/>
              <a:t> </a:t>
            </a:r>
            <a:r>
              <a:rPr lang="en-US" sz="2400" dirty="0" err="1"/>
              <a:t>কনফিগারেশনের</a:t>
            </a:r>
            <a:r>
              <a:rPr lang="en-US" sz="2400" dirty="0"/>
              <a:t> </a:t>
            </a:r>
            <a:r>
              <a:rPr lang="en-US" sz="2400" dirty="0" err="1" smtClean="0"/>
              <a:t>বৈশিষ্ট্য</a:t>
            </a:r>
            <a:r>
              <a:rPr lang="en-US" sz="2400" dirty="0" smtClean="0"/>
              <a:t>….</a:t>
            </a:r>
            <a:endParaRPr lang="en-US" sz="2400" dirty="0"/>
          </a:p>
        </p:txBody>
      </p:sp>
      <p:pic>
        <p:nvPicPr>
          <p:cNvPr id="9" name="image48.png"/>
          <p:cNvPicPr/>
          <p:nvPr/>
        </p:nvPicPr>
        <p:blipFill rotWithShape="1">
          <a:blip r:embed="rId2" cstate="print"/>
          <a:srcRect t="60163"/>
          <a:stretch/>
        </p:blipFill>
        <p:spPr>
          <a:xfrm>
            <a:off x="838200" y="1447800"/>
            <a:ext cx="7543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2198</TotalTime>
  <Words>211</Words>
  <Application>Microsoft Office PowerPoint</Application>
  <PresentationFormat>On-screen Show (4:3)</PresentationFormat>
  <Paragraphs>44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পরিচিতিঃ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Harendra Biswas</cp:lastModifiedBy>
  <cp:revision>691</cp:revision>
  <dcterms:created xsi:type="dcterms:W3CDTF">2006-08-16T00:00:00Z</dcterms:created>
  <dcterms:modified xsi:type="dcterms:W3CDTF">2019-11-17T15:20:57Z</dcterms:modified>
</cp:coreProperties>
</file>