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8" r:id="rId4"/>
    <p:sldId id="269" r:id="rId5"/>
    <p:sldId id="270" r:id="rId6"/>
    <p:sldId id="259" r:id="rId7"/>
    <p:sldId id="260" r:id="rId8"/>
    <p:sldId id="261" r:id="rId9"/>
    <p:sldId id="262" r:id="rId10"/>
    <p:sldId id="264" r:id="rId11"/>
    <p:sldId id="271" r:id="rId12"/>
    <p:sldId id="272" r:id="rId13"/>
    <p:sldId id="263" r:id="rId14"/>
    <p:sldId id="267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77268-9D37-460B-9AE3-208549A1063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1AD473-E76E-413B-B87F-3C25738CF23E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সম-আদর্শে বিশ্বাসী</a:t>
          </a:r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D2B0DD21-AB19-4402-A49F-199DCB6EBE89}" type="parTrans" cxnId="{3E48DBB6-94BF-4DB0-83AA-8AC62F43887F}">
      <dgm:prSet/>
      <dgm:spPr/>
      <dgm:t>
        <a:bodyPr/>
        <a:lstStyle/>
        <a:p>
          <a:endParaRPr lang="en-US"/>
        </a:p>
      </dgm:t>
    </dgm:pt>
    <dgm:pt modelId="{E4E0CD4E-3ACD-4660-895F-2C71515E14BC}" type="sibTrans" cxnId="{3E48DBB6-94BF-4DB0-83AA-8AC62F43887F}">
      <dgm:prSet/>
      <dgm:spPr/>
      <dgm:t>
        <a:bodyPr/>
        <a:lstStyle/>
        <a:p>
          <a:endParaRPr lang="en-US"/>
        </a:p>
      </dgm:t>
    </dgm:pt>
    <dgm:pt modelId="{523445B1-EE2C-45F2-BD2E-D671D2ED2045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রাজনৈতিক একক।</a:t>
          </a:r>
          <a:endParaRPr lang="en-US" sz="36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8847AA-77DB-4B29-8EFC-7525B1A4A6F3}" type="parTrans" cxnId="{337D3D12-8932-44A1-83A6-960931BC9FDC}">
      <dgm:prSet/>
      <dgm:spPr/>
      <dgm:t>
        <a:bodyPr/>
        <a:lstStyle/>
        <a:p>
          <a:endParaRPr lang="en-US"/>
        </a:p>
      </dgm:t>
    </dgm:pt>
    <dgm:pt modelId="{5DED5C17-E9E4-49FD-A9C3-B7F0B08AA9BB}" type="sibTrans" cxnId="{337D3D12-8932-44A1-83A6-960931BC9FDC}">
      <dgm:prSet/>
      <dgm:spPr/>
      <dgm:t>
        <a:bodyPr/>
        <a:lstStyle/>
        <a:p>
          <a:endParaRPr lang="en-US"/>
        </a:p>
      </dgm:t>
    </dgm:pt>
    <dgm:pt modelId="{1BB8914F-1FB0-4BE1-9566-CE301C7B841C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৩।জনমত গঠন করে।</a:t>
          </a:r>
          <a:endParaRPr lang="en-US" sz="3600" dirty="0">
            <a:solidFill>
              <a:schemeClr val="tx2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BFFAA0-7913-4D81-AB06-1C6C4B201878}" type="parTrans" cxnId="{20B27F8C-D1F6-43B9-8874-4B7DAB21C6BE}">
      <dgm:prSet/>
      <dgm:spPr/>
      <dgm:t>
        <a:bodyPr/>
        <a:lstStyle/>
        <a:p>
          <a:endParaRPr lang="en-US"/>
        </a:p>
      </dgm:t>
    </dgm:pt>
    <dgm:pt modelId="{40AAC6F7-E7E0-48DD-87C6-08738D8C1B81}" type="sibTrans" cxnId="{20B27F8C-D1F6-43B9-8874-4B7DAB21C6BE}">
      <dgm:prSet/>
      <dgm:spPr/>
      <dgm:t>
        <a:bodyPr/>
        <a:lstStyle/>
        <a:p>
          <a:endParaRPr lang="en-US"/>
        </a:p>
      </dgm:t>
    </dgm:pt>
    <dgm:pt modelId="{22BE7371-203B-40E6-894D-BB8D8B3E3CF8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সরকার গঠন করে।</a:t>
          </a:r>
          <a:endParaRPr lang="en-US" sz="3600" dirty="0">
            <a:solidFill>
              <a:schemeClr val="tx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9DA5E1-8415-4E7B-9213-17C5C2CE17CC}" type="parTrans" cxnId="{51BCCEC4-E617-45E3-8D35-E331171889F6}">
      <dgm:prSet/>
      <dgm:spPr/>
      <dgm:t>
        <a:bodyPr/>
        <a:lstStyle/>
        <a:p>
          <a:endParaRPr lang="en-US"/>
        </a:p>
      </dgm:t>
    </dgm:pt>
    <dgm:pt modelId="{BC410BE7-EF90-4B2A-B7C7-4214C2D6BC17}" type="sibTrans" cxnId="{51BCCEC4-E617-45E3-8D35-E331171889F6}">
      <dgm:prSet/>
      <dgm:spPr/>
      <dgm:t>
        <a:bodyPr/>
        <a:lstStyle/>
        <a:p>
          <a:endParaRPr lang="en-US"/>
        </a:p>
      </dgm:t>
    </dgm:pt>
    <dgm:pt modelId="{1D563625-1D31-428C-8E2A-EC7CC120A707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দলীয় স্বার্থ সংরক্ষ্ণ করে।</a:t>
          </a:r>
          <a:endParaRPr lang="en-US" sz="32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D81DD7-1E84-425F-8CF0-0BB588063853}" type="parTrans" cxnId="{13CB2D29-6580-40D1-8482-E4D09857697D}">
      <dgm:prSet/>
      <dgm:spPr/>
      <dgm:t>
        <a:bodyPr/>
        <a:lstStyle/>
        <a:p>
          <a:endParaRPr lang="en-US"/>
        </a:p>
      </dgm:t>
    </dgm:pt>
    <dgm:pt modelId="{FD047570-3B53-445F-932C-3628D806B727}" type="sibTrans" cxnId="{13CB2D29-6580-40D1-8482-E4D09857697D}">
      <dgm:prSet/>
      <dgm:spPr/>
      <dgm:t>
        <a:bodyPr/>
        <a:lstStyle/>
        <a:p>
          <a:endParaRPr lang="en-US"/>
        </a:p>
      </dgm:t>
    </dgm:pt>
    <dgm:pt modelId="{EB23D2D8-F8D6-4D8A-9622-B1179D698756}" type="pres">
      <dgm:prSet presAssocID="{7D177268-9D37-460B-9AE3-208549A106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5BC96-850D-4D54-A0A0-455852B888E2}" type="pres">
      <dgm:prSet presAssocID="{8B1AD473-E76E-413B-B87F-3C25738CF23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DD1FA-AED9-4596-81C2-C3B734A71B66}" type="pres">
      <dgm:prSet presAssocID="{E4E0CD4E-3ACD-4660-895F-2C71515E14BC}" presName="sibTrans" presStyleCnt="0"/>
      <dgm:spPr/>
    </dgm:pt>
    <dgm:pt modelId="{3F3EA9DF-67A0-43A6-ADFA-DAE368D6D4E6}" type="pres">
      <dgm:prSet presAssocID="{523445B1-EE2C-45F2-BD2E-D671D2ED204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AECB3-1A78-4A6E-AAEA-0D1896CF19FC}" type="pres">
      <dgm:prSet presAssocID="{5DED5C17-E9E4-49FD-A9C3-B7F0B08AA9BB}" presName="sibTrans" presStyleCnt="0"/>
      <dgm:spPr/>
    </dgm:pt>
    <dgm:pt modelId="{362425C0-0941-4889-97EA-B23222EDF9B4}" type="pres">
      <dgm:prSet presAssocID="{1BB8914F-1FB0-4BE1-9566-CE301C7B841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FF3C3-221C-42E0-8830-D1DC0D04B207}" type="pres">
      <dgm:prSet presAssocID="{40AAC6F7-E7E0-48DD-87C6-08738D8C1B81}" presName="sibTrans" presStyleCnt="0"/>
      <dgm:spPr/>
    </dgm:pt>
    <dgm:pt modelId="{F3364F41-9632-48DE-AEC9-62CFF4B89323}" type="pres">
      <dgm:prSet presAssocID="{22BE7371-203B-40E6-894D-BB8D8B3E3C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BAF73-CD73-46B8-92F7-EB6EFEA0D385}" type="pres">
      <dgm:prSet presAssocID="{BC410BE7-EF90-4B2A-B7C7-4214C2D6BC17}" presName="sibTrans" presStyleCnt="0"/>
      <dgm:spPr/>
    </dgm:pt>
    <dgm:pt modelId="{B0E72359-20B9-49BB-9FA4-FA03A4CE6280}" type="pres">
      <dgm:prSet presAssocID="{1D563625-1D31-428C-8E2A-EC7CC120A70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B11337-D49F-4A94-A7F5-27BE5C9BCF61}" type="presOf" srcId="{1BB8914F-1FB0-4BE1-9566-CE301C7B841C}" destId="{362425C0-0941-4889-97EA-B23222EDF9B4}" srcOrd="0" destOrd="0" presId="urn:microsoft.com/office/officeart/2005/8/layout/default"/>
    <dgm:cxn modelId="{3C783517-0B8A-42D2-A0F5-04108A91FE59}" type="presOf" srcId="{22BE7371-203B-40E6-894D-BB8D8B3E3CF8}" destId="{F3364F41-9632-48DE-AEC9-62CFF4B89323}" srcOrd="0" destOrd="0" presId="urn:microsoft.com/office/officeart/2005/8/layout/default"/>
    <dgm:cxn modelId="{E68DE8F0-54AB-45A0-AF8F-1FF1BC2B354F}" type="presOf" srcId="{8B1AD473-E76E-413B-B87F-3C25738CF23E}" destId="{3F05BC96-850D-4D54-A0A0-455852B888E2}" srcOrd="0" destOrd="0" presId="urn:microsoft.com/office/officeart/2005/8/layout/default"/>
    <dgm:cxn modelId="{13CB2D29-6580-40D1-8482-E4D09857697D}" srcId="{7D177268-9D37-460B-9AE3-208549A10634}" destId="{1D563625-1D31-428C-8E2A-EC7CC120A707}" srcOrd="4" destOrd="0" parTransId="{46D81DD7-1E84-425F-8CF0-0BB588063853}" sibTransId="{FD047570-3B53-445F-932C-3628D806B727}"/>
    <dgm:cxn modelId="{3E48DBB6-94BF-4DB0-83AA-8AC62F43887F}" srcId="{7D177268-9D37-460B-9AE3-208549A10634}" destId="{8B1AD473-E76E-413B-B87F-3C25738CF23E}" srcOrd="0" destOrd="0" parTransId="{D2B0DD21-AB19-4402-A49F-199DCB6EBE89}" sibTransId="{E4E0CD4E-3ACD-4660-895F-2C71515E14BC}"/>
    <dgm:cxn modelId="{ADCB8346-5D4C-4F3A-A245-089EDDF340F3}" type="presOf" srcId="{7D177268-9D37-460B-9AE3-208549A10634}" destId="{EB23D2D8-F8D6-4D8A-9622-B1179D698756}" srcOrd="0" destOrd="0" presId="urn:microsoft.com/office/officeart/2005/8/layout/default"/>
    <dgm:cxn modelId="{51BCCEC4-E617-45E3-8D35-E331171889F6}" srcId="{7D177268-9D37-460B-9AE3-208549A10634}" destId="{22BE7371-203B-40E6-894D-BB8D8B3E3CF8}" srcOrd="3" destOrd="0" parTransId="{179DA5E1-8415-4E7B-9213-17C5C2CE17CC}" sibTransId="{BC410BE7-EF90-4B2A-B7C7-4214C2D6BC17}"/>
    <dgm:cxn modelId="{90AD0DD0-49B0-40BA-8C10-69E88E8CBE6E}" type="presOf" srcId="{1D563625-1D31-428C-8E2A-EC7CC120A707}" destId="{B0E72359-20B9-49BB-9FA4-FA03A4CE6280}" srcOrd="0" destOrd="0" presId="urn:microsoft.com/office/officeart/2005/8/layout/default"/>
    <dgm:cxn modelId="{337D3D12-8932-44A1-83A6-960931BC9FDC}" srcId="{7D177268-9D37-460B-9AE3-208549A10634}" destId="{523445B1-EE2C-45F2-BD2E-D671D2ED2045}" srcOrd="1" destOrd="0" parTransId="{368847AA-77DB-4B29-8EFC-7525B1A4A6F3}" sibTransId="{5DED5C17-E9E4-49FD-A9C3-B7F0B08AA9BB}"/>
    <dgm:cxn modelId="{2BE5C7FB-5B4C-40C4-96F2-175F6B37B674}" type="presOf" srcId="{523445B1-EE2C-45F2-BD2E-D671D2ED2045}" destId="{3F3EA9DF-67A0-43A6-ADFA-DAE368D6D4E6}" srcOrd="0" destOrd="0" presId="urn:microsoft.com/office/officeart/2005/8/layout/default"/>
    <dgm:cxn modelId="{20B27F8C-D1F6-43B9-8874-4B7DAB21C6BE}" srcId="{7D177268-9D37-460B-9AE3-208549A10634}" destId="{1BB8914F-1FB0-4BE1-9566-CE301C7B841C}" srcOrd="2" destOrd="0" parTransId="{66BFFAA0-7913-4D81-AB06-1C6C4B201878}" sibTransId="{40AAC6F7-E7E0-48DD-87C6-08738D8C1B81}"/>
    <dgm:cxn modelId="{629C0DFC-5EA2-44AF-8E20-3B124E2CF0D0}" type="presParOf" srcId="{EB23D2D8-F8D6-4D8A-9622-B1179D698756}" destId="{3F05BC96-850D-4D54-A0A0-455852B888E2}" srcOrd="0" destOrd="0" presId="urn:microsoft.com/office/officeart/2005/8/layout/default"/>
    <dgm:cxn modelId="{711DFD4C-B15C-4E30-BBB8-381E8428E7EC}" type="presParOf" srcId="{EB23D2D8-F8D6-4D8A-9622-B1179D698756}" destId="{9ADDD1FA-AED9-4596-81C2-C3B734A71B66}" srcOrd="1" destOrd="0" presId="urn:microsoft.com/office/officeart/2005/8/layout/default"/>
    <dgm:cxn modelId="{18147F0C-A7D2-411E-80E9-C6D070A0A78D}" type="presParOf" srcId="{EB23D2D8-F8D6-4D8A-9622-B1179D698756}" destId="{3F3EA9DF-67A0-43A6-ADFA-DAE368D6D4E6}" srcOrd="2" destOrd="0" presId="urn:microsoft.com/office/officeart/2005/8/layout/default"/>
    <dgm:cxn modelId="{F8EBBA87-5F0D-492E-B989-285DAD8F1F6F}" type="presParOf" srcId="{EB23D2D8-F8D6-4D8A-9622-B1179D698756}" destId="{FD2AECB3-1A78-4A6E-AAEA-0D1896CF19FC}" srcOrd="3" destOrd="0" presId="urn:microsoft.com/office/officeart/2005/8/layout/default"/>
    <dgm:cxn modelId="{D08CF4EA-C0E6-42F2-86FA-8F31A2ACCFAB}" type="presParOf" srcId="{EB23D2D8-F8D6-4D8A-9622-B1179D698756}" destId="{362425C0-0941-4889-97EA-B23222EDF9B4}" srcOrd="4" destOrd="0" presId="urn:microsoft.com/office/officeart/2005/8/layout/default"/>
    <dgm:cxn modelId="{10F88AEA-85DC-433E-B85B-0AA010BBAA0D}" type="presParOf" srcId="{EB23D2D8-F8D6-4D8A-9622-B1179D698756}" destId="{400FF3C3-221C-42E0-8830-D1DC0D04B207}" srcOrd="5" destOrd="0" presId="urn:microsoft.com/office/officeart/2005/8/layout/default"/>
    <dgm:cxn modelId="{DF0D284E-2238-4C76-B6C8-B35BC9BCED1F}" type="presParOf" srcId="{EB23D2D8-F8D6-4D8A-9622-B1179D698756}" destId="{F3364F41-9632-48DE-AEC9-62CFF4B89323}" srcOrd="6" destOrd="0" presId="urn:microsoft.com/office/officeart/2005/8/layout/default"/>
    <dgm:cxn modelId="{953AC42D-6B69-4798-A561-E0F141420C5A}" type="presParOf" srcId="{EB23D2D8-F8D6-4D8A-9622-B1179D698756}" destId="{E64BAF73-CD73-46B8-92F7-EB6EFEA0D385}" srcOrd="7" destOrd="0" presId="urn:microsoft.com/office/officeart/2005/8/layout/default"/>
    <dgm:cxn modelId="{7AAFCAAE-35A8-400A-89A7-A224BF48730B}" type="presParOf" srcId="{EB23D2D8-F8D6-4D8A-9622-B1179D698756}" destId="{B0E72359-20B9-49BB-9FA4-FA03A4CE628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1639C3-95F0-4035-A6A2-E23C8DD9ADE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B27F94-57DB-460C-BF32-8AB970AE65DF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১।রাজনৈতিক</a:t>
          </a:r>
        </a:p>
        <a:p>
          <a:r>
            <a:rPr lang="bn-BD" sz="28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 দেয়।</a:t>
          </a:r>
          <a:endParaRPr lang="en-US" sz="28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A9DF0E-9EAD-43FB-B39D-CA82900153BD}" type="parTrans" cxnId="{DDCBDA1F-4594-4CEF-AE0D-0B571BACE27A}">
      <dgm:prSet/>
      <dgm:spPr/>
      <dgm:t>
        <a:bodyPr/>
        <a:lstStyle/>
        <a:p>
          <a:endParaRPr lang="en-US"/>
        </a:p>
      </dgm:t>
    </dgm:pt>
    <dgm:pt modelId="{AF18A459-D2CC-4006-B99C-A897EBD1A88A}" type="sibTrans" cxnId="{DDCBDA1F-4594-4CEF-AE0D-0B571BACE27A}">
      <dgm:prSet/>
      <dgm:spPr/>
      <dgm:t>
        <a:bodyPr/>
        <a:lstStyle/>
        <a:p>
          <a:endParaRPr lang="en-US"/>
        </a:p>
      </dgm:t>
    </dgm:pt>
    <dgm:pt modelId="{BF08F50E-54D7-49EC-9871-FD4ABC271025}">
      <dgm:prSet phldrT="[Text]" custT="1"/>
      <dgm:spPr/>
      <dgm:t>
        <a:bodyPr/>
        <a:lstStyle/>
        <a:p>
          <a:r>
            <a:rPr lang="bn-BD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দলীয় নীতি</a:t>
          </a:r>
        </a:p>
        <a:p>
          <a:r>
            <a:rPr lang="bn-BD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প্রণয়ন করে।</a:t>
          </a:r>
          <a:endParaRPr lang="en-US" sz="28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A2857C-51FE-4ADA-AB6A-8B0FB9EE9F25}" type="parTrans" cxnId="{5822207A-A8EF-46A2-B846-CC2B1D30FC39}">
      <dgm:prSet/>
      <dgm:spPr/>
      <dgm:t>
        <a:bodyPr/>
        <a:lstStyle/>
        <a:p>
          <a:endParaRPr lang="en-US"/>
        </a:p>
      </dgm:t>
    </dgm:pt>
    <dgm:pt modelId="{74A75E5B-BBA9-49B5-8A39-8124690605DD}" type="sibTrans" cxnId="{5822207A-A8EF-46A2-B846-CC2B1D30FC39}">
      <dgm:prSet/>
      <dgm:spPr/>
      <dgm:t>
        <a:bodyPr/>
        <a:lstStyle/>
        <a:p>
          <a:endParaRPr lang="en-US"/>
        </a:p>
      </dgm:t>
    </dgm:pt>
    <dgm:pt modelId="{E95B3971-CE1A-4394-B56E-9FE04F27FCC5}">
      <dgm:prSet phldrT="[Text]" custT="1"/>
      <dgm:spPr/>
      <dgm:t>
        <a:bodyPr/>
        <a:lstStyle/>
        <a:p>
          <a:r>
            <a: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দলীয় কর্মসূচী</a:t>
          </a:r>
        </a:p>
        <a:p>
          <a:r>
            <a: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পালন করে। </a:t>
          </a:r>
          <a:endParaRPr lang="en-US" sz="28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8D826A-2AD2-49F0-AB83-C2CA0F7565E9}" type="parTrans" cxnId="{2213E922-C090-446F-9672-7C0911391F7F}">
      <dgm:prSet/>
      <dgm:spPr/>
      <dgm:t>
        <a:bodyPr/>
        <a:lstStyle/>
        <a:p>
          <a:endParaRPr lang="en-US"/>
        </a:p>
      </dgm:t>
    </dgm:pt>
    <dgm:pt modelId="{1F74D358-D536-449D-A5D8-42D711476AD4}" type="sibTrans" cxnId="{2213E922-C090-446F-9672-7C0911391F7F}">
      <dgm:prSet/>
      <dgm:spPr/>
      <dgm:t>
        <a:bodyPr/>
        <a:lstStyle/>
        <a:p>
          <a:endParaRPr lang="en-US"/>
        </a:p>
      </dgm:t>
    </dgm:pt>
    <dgm:pt modelId="{E4A990D1-1298-4C5C-A539-3A892281FDF6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নির্বাচনে প্রার্থী</a:t>
          </a:r>
        </a:p>
        <a:p>
          <a:r>
            <a:rPr lang="bn-BD" sz="2800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মনোনয়ন করে।</a:t>
          </a:r>
          <a:endParaRPr lang="en-US" sz="2800" dirty="0">
            <a:solidFill>
              <a:schemeClr val="bg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4F343F-C064-4232-83D8-2C6D60DC314A}" type="parTrans" cxnId="{6E920A19-8F3E-4203-A8AF-7EA61E100C49}">
      <dgm:prSet/>
      <dgm:spPr/>
      <dgm:t>
        <a:bodyPr/>
        <a:lstStyle/>
        <a:p>
          <a:endParaRPr lang="en-US"/>
        </a:p>
      </dgm:t>
    </dgm:pt>
    <dgm:pt modelId="{8DE02CDF-692F-435F-A0B8-315BB1B0E315}" type="sibTrans" cxnId="{6E920A19-8F3E-4203-A8AF-7EA61E100C49}">
      <dgm:prSet/>
      <dgm:spPr/>
      <dgm:t>
        <a:bodyPr/>
        <a:lstStyle/>
        <a:p>
          <a:endParaRPr lang="en-US"/>
        </a:p>
      </dgm:t>
    </dgm:pt>
    <dgm:pt modelId="{04DCA2CC-91DA-4118-9892-C81FC0FADD9F}">
      <dgm:prSet phldrT="[Text]" custT="1"/>
      <dgm:spPr/>
      <dgm:t>
        <a:bodyPr/>
        <a:lstStyle/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৫।জাতীয় সমস্যা</a:t>
          </a:r>
        </a:p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নির্ধারণ করে।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90E5CF-0658-49E3-A676-257C763D5C0D}" type="parTrans" cxnId="{967C10F2-3C93-4400-9E0B-F83F8D8B309F}">
      <dgm:prSet/>
      <dgm:spPr/>
      <dgm:t>
        <a:bodyPr/>
        <a:lstStyle/>
        <a:p>
          <a:endParaRPr lang="en-US"/>
        </a:p>
      </dgm:t>
    </dgm:pt>
    <dgm:pt modelId="{B10D4B23-F3BB-4EC7-9BE2-CF7D29426BE1}" type="sibTrans" cxnId="{967C10F2-3C93-4400-9E0B-F83F8D8B309F}">
      <dgm:prSet/>
      <dgm:spPr/>
      <dgm:t>
        <a:bodyPr/>
        <a:lstStyle/>
        <a:p>
          <a:endParaRPr lang="en-US"/>
        </a:p>
      </dgm:t>
    </dgm:pt>
    <dgm:pt modelId="{DF58779A-E1B4-438D-B044-0782E30BF1B8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৬।সরকার গঠন করে</a:t>
          </a:r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833AF6-D0BE-4F25-963E-E322F57B35C5}" type="parTrans" cxnId="{7E8F102B-C02B-4457-B003-A59B3750C962}">
      <dgm:prSet/>
      <dgm:spPr/>
      <dgm:t>
        <a:bodyPr/>
        <a:lstStyle/>
        <a:p>
          <a:endParaRPr lang="en-US"/>
        </a:p>
      </dgm:t>
    </dgm:pt>
    <dgm:pt modelId="{61EEB3FC-F137-4F6F-9E56-46ECAB5226F9}" type="sibTrans" cxnId="{7E8F102B-C02B-4457-B003-A59B3750C962}">
      <dgm:prSet/>
      <dgm:spPr/>
      <dgm:t>
        <a:bodyPr/>
        <a:lstStyle/>
        <a:p>
          <a:endParaRPr lang="en-US"/>
        </a:p>
      </dgm:t>
    </dgm:pt>
    <dgm:pt modelId="{DE8D2DB5-C60E-4188-BD44-62904168C6AC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জনমত গঠন করে।</a:t>
          </a:r>
          <a:endParaRPr lang="en-US" sz="28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012336-C643-4099-A90A-02E5C3D5822C}" type="parTrans" cxnId="{BFF6EB64-032E-4482-BF19-80DB95FA18FB}">
      <dgm:prSet/>
      <dgm:spPr/>
      <dgm:t>
        <a:bodyPr/>
        <a:lstStyle/>
        <a:p>
          <a:endParaRPr lang="en-US"/>
        </a:p>
      </dgm:t>
    </dgm:pt>
    <dgm:pt modelId="{6532809D-823F-450F-B2D5-B6CA0BF1F5CB}" type="sibTrans" cxnId="{BFF6EB64-032E-4482-BF19-80DB95FA18FB}">
      <dgm:prSet/>
      <dgm:spPr/>
      <dgm:t>
        <a:bodyPr/>
        <a:lstStyle/>
        <a:p>
          <a:endParaRPr lang="en-US"/>
        </a:p>
      </dgm:t>
    </dgm:pt>
    <dgm:pt modelId="{C6B4B8C2-D2E8-44D8-9E07-5A129AE11E26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জনগনের অংশ </a:t>
          </a:r>
        </a:p>
        <a:p>
          <a:r>
            <a:rPr lang="bn-BD" sz="2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গ্রহন বৃদ্ধি করে।</a:t>
          </a:r>
        </a:p>
        <a:p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09E727-B817-4421-A021-CBC5D1F212BD}" type="parTrans" cxnId="{82D33387-35C4-41BB-BF90-80C1A9810B62}">
      <dgm:prSet/>
      <dgm:spPr/>
      <dgm:t>
        <a:bodyPr/>
        <a:lstStyle/>
        <a:p>
          <a:endParaRPr lang="en-US"/>
        </a:p>
      </dgm:t>
    </dgm:pt>
    <dgm:pt modelId="{5C87D0F6-AAFE-4D42-BE33-A8E3533D2CAE}" type="sibTrans" cxnId="{82D33387-35C4-41BB-BF90-80C1A9810B62}">
      <dgm:prSet/>
      <dgm:spPr/>
      <dgm:t>
        <a:bodyPr/>
        <a:lstStyle/>
        <a:p>
          <a:endParaRPr lang="en-US"/>
        </a:p>
      </dgm:t>
    </dgm:pt>
    <dgm:pt modelId="{BF1CEF43-CD19-4F58-8AD0-4D3571337CA0}">
      <dgm:prSet phldrT="[Text]" custT="1"/>
      <dgm:spPr/>
      <dgm:t>
        <a:bodyPr/>
        <a:lstStyle/>
        <a:p>
          <a:r>
            <a: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ক্ষমতা হস্তান্তর</a:t>
          </a:r>
        </a:p>
        <a:p>
          <a:r>
            <a:rPr lang="bn-BD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কএর।</a:t>
          </a:r>
          <a:endParaRPr lang="en-US" sz="28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9BB8C5-72AF-4D5C-A86B-1B0382465FD4}" type="parTrans" cxnId="{E559A178-5556-4245-B8C8-A47596FC9DFC}">
      <dgm:prSet/>
      <dgm:spPr/>
      <dgm:t>
        <a:bodyPr/>
        <a:lstStyle/>
        <a:p>
          <a:endParaRPr lang="en-US"/>
        </a:p>
      </dgm:t>
    </dgm:pt>
    <dgm:pt modelId="{D2851AFA-D608-405A-87F4-AB04551C1B6A}" type="sibTrans" cxnId="{E559A178-5556-4245-B8C8-A47596FC9DFC}">
      <dgm:prSet/>
      <dgm:spPr/>
      <dgm:t>
        <a:bodyPr/>
        <a:lstStyle/>
        <a:p>
          <a:endParaRPr lang="en-US"/>
        </a:p>
      </dgm:t>
    </dgm:pt>
    <dgm:pt modelId="{916149AA-09F7-47FB-BD29-72B014D20ACC}" type="pres">
      <dgm:prSet presAssocID="{381639C3-95F0-4035-A6A2-E23C8DD9ADE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2279DF1-2FB2-4344-9593-28C4E5AED9F5}" type="pres">
      <dgm:prSet presAssocID="{C5B27F94-57DB-460C-BF32-8AB970AE65DF}" presName="compNode" presStyleCnt="0"/>
      <dgm:spPr/>
    </dgm:pt>
    <dgm:pt modelId="{7EB11054-97CB-4FA1-AC9C-27B5BF2B21F3}" type="pres">
      <dgm:prSet presAssocID="{C5B27F94-57DB-460C-BF32-8AB970AE65DF}" presName="dummyConnPt" presStyleCnt="0"/>
      <dgm:spPr/>
    </dgm:pt>
    <dgm:pt modelId="{E3BB3F52-259D-4BF2-A3DE-9E25312A4EBA}" type="pres">
      <dgm:prSet presAssocID="{C5B27F94-57DB-460C-BF32-8AB970AE65DF}" presName="node" presStyleLbl="node1" presStyleIdx="0" presStyleCnt="9" custScaleX="125820" custLinFactNeighborX="-83020" custLinFactNeighborY="3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752C9-E371-41D0-83BE-C79AA207635C}" type="pres">
      <dgm:prSet presAssocID="{AF18A459-D2CC-4006-B99C-A897EBD1A88A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BFCFA429-925C-42BE-BF1E-91BE5454B93D}" type="pres">
      <dgm:prSet presAssocID="{BF08F50E-54D7-49EC-9871-FD4ABC271025}" presName="compNode" presStyleCnt="0"/>
      <dgm:spPr/>
    </dgm:pt>
    <dgm:pt modelId="{7CF492AE-77B3-4F07-9A61-F651687214FC}" type="pres">
      <dgm:prSet presAssocID="{BF08F50E-54D7-49EC-9871-FD4ABC271025}" presName="dummyConnPt" presStyleCnt="0"/>
      <dgm:spPr/>
    </dgm:pt>
    <dgm:pt modelId="{503346D1-D11A-4427-8492-ED7155B11A8C}" type="pres">
      <dgm:prSet presAssocID="{BF08F50E-54D7-49EC-9871-FD4ABC271025}" presName="node" presStyleLbl="node1" presStyleIdx="1" presStyleCnt="9" custScaleX="116293" custLinFactNeighborX="-87103" custLinFactNeighborY="-4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A409C-371C-4A8B-A0D3-77BAB5597059}" type="pres">
      <dgm:prSet presAssocID="{74A75E5B-BBA9-49B5-8A39-8124690605DD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F4480326-2529-4972-B881-9B500DE39A82}" type="pres">
      <dgm:prSet presAssocID="{E95B3971-CE1A-4394-B56E-9FE04F27FCC5}" presName="compNode" presStyleCnt="0"/>
      <dgm:spPr/>
    </dgm:pt>
    <dgm:pt modelId="{45B2FD3F-0835-4A84-8E54-080BF5E4AF68}" type="pres">
      <dgm:prSet presAssocID="{E95B3971-CE1A-4394-B56E-9FE04F27FCC5}" presName="dummyConnPt" presStyleCnt="0"/>
      <dgm:spPr/>
    </dgm:pt>
    <dgm:pt modelId="{0A0CDDB4-D086-4BD0-9939-208705D56E99}" type="pres">
      <dgm:prSet presAssocID="{E95B3971-CE1A-4394-B56E-9FE04F27FCC5}" presName="node" presStyleLbl="node1" presStyleIdx="2" presStyleCnt="9" custScaleX="119014" custLinFactNeighborX="-82339" custLinFactNeighborY="-12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A3794-2FCD-443E-A0B6-80A7EBCE1C63}" type="pres">
      <dgm:prSet presAssocID="{1F74D358-D536-449D-A5D8-42D711476AD4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3DECCB30-D9CA-4DB5-AF93-BE6E0EF2E5F9}" type="pres">
      <dgm:prSet presAssocID="{E4A990D1-1298-4C5C-A539-3A892281FDF6}" presName="compNode" presStyleCnt="0"/>
      <dgm:spPr/>
    </dgm:pt>
    <dgm:pt modelId="{537B4AFF-494A-4588-99B2-5AD814F0E9AD}" type="pres">
      <dgm:prSet presAssocID="{E4A990D1-1298-4C5C-A539-3A892281FDF6}" presName="dummyConnPt" presStyleCnt="0"/>
      <dgm:spPr/>
    </dgm:pt>
    <dgm:pt modelId="{05DDCAEC-2019-4E10-8E9A-097F79602E34}" type="pres">
      <dgm:prSet presAssocID="{E4A990D1-1298-4C5C-A539-3A892281FDF6}" presName="node" presStyleLbl="node1" presStyleIdx="3" presStyleCnt="9" custScaleX="159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AF722-0A2C-4EB8-8A66-39B9B47C9941}" type="pres">
      <dgm:prSet presAssocID="{8DE02CDF-692F-435F-A0B8-315BB1B0E315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C075C1AA-0FC9-4F44-A27C-83C375F84511}" type="pres">
      <dgm:prSet presAssocID="{04DCA2CC-91DA-4118-9892-C81FC0FADD9F}" presName="compNode" presStyleCnt="0"/>
      <dgm:spPr/>
    </dgm:pt>
    <dgm:pt modelId="{E48250F8-4C8F-4785-B7A0-91695329C9AE}" type="pres">
      <dgm:prSet presAssocID="{04DCA2CC-91DA-4118-9892-C81FC0FADD9F}" presName="dummyConnPt" presStyleCnt="0"/>
      <dgm:spPr/>
    </dgm:pt>
    <dgm:pt modelId="{73D7CAA1-1E41-4347-B011-794B428E355B}" type="pres">
      <dgm:prSet presAssocID="{04DCA2CC-91DA-4118-9892-C81FC0FADD9F}" presName="node" presStyleLbl="node1" presStyleIdx="4" presStyleCnt="9" custScaleX="145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9EABF-EF7B-4EB4-87CF-4512A39D2071}" type="pres">
      <dgm:prSet presAssocID="{B10D4B23-F3BB-4EC7-9BE2-CF7D29426BE1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BB442BD4-6FCB-4DA9-ABD0-D7EC56FB52EE}" type="pres">
      <dgm:prSet presAssocID="{DF58779A-E1B4-438D-B044-0782E30BF1B8}" presName="compNode" presStyleCnt="0"/>
      <dgm:spPr/>
    </dgm:pt>
    <dgm:pt modelId="{4BA3BF27-1C63-4062-8C05-FA3863B7D098}" type="pres">
      <dgm:prSet presAssocID="{DF58779A-E1B4-438D-B044-0782E30BF1B8}" presName="dummyConnPt" presStyleCnt="0"/>
      <dgm:spPr/>
    </dgm:pt>
    <dgm:pt modelId="{6F9E2F32-431E-4356-B151-DDD7E733D4ED}" type="pres">
      <dgm:prSet presAssocID="{DF58779A-E1B4-438D-B044-0782E30BF1B8}" presName="node" presStyleLbl="node1" presStyleIdx="5" presStyleCnt="9" custScaleX="155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EB397-6664-4412-AE71-5084AC36EC58}" type="pres">
      <dgm:prSet presAssocID="{61EEB3FC-F137-4F6F-9E56-46ECAB5226F9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646D5349-8B1C-441D-A5EA-3BCDDA1D8490}" type="pres">
      <dgm:prSet presAssocID="{DE8D2DB5-C60E-4188-BD44-62904168C6AC}" presName="compNode" presStyleCnt="0"/>
      <dgm:spPr/>
    </dgm:pt>
    <dgm:pt modelId="{8A0CA1F2-A866-45B2-B892-EC1D3E7CC2B5}" type="pres">
      <dgm:prSet presAssocID="{DE8D2DB5-C60E-4188-BD44-62904168C6AC}" presName="dummyConnPt" presStyleCnt="0"/>
      <dgm:spPr/>
    </dgm:pt>
    <dgm:pt modelId="{5BAA59FC-E8DB-4A59-9104-617434F06A63}" type="pres">
      <dgm:prSet presAssocID="{DE8D2DB5-C60E-4188-BD44-62904168C6AC}" presName="node" presStyleLbl="node1" presStyleIdx="6" presStyleCnt="9" custScaleX="151030" custLinFactNeighborX="55120" custLinFactNeighborY="11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C3543-A80F-49EC-821C-593986C7BE8D}" type="pres">
      <dgm:prSet presAssocID="{6532809D-823F-450F-B2D5-B6CA0BF1F5CB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C60DF7D9-1ADB-4FE1-A79A-D81EDA8A2D8A}" type="pres">
      <dgm:prSet presAssocID="{C6B4B8C2-D2E8-44D8-9E07-5A129AE11E26}" presName="compNode" presStyleCnt="0"/>
      <dgm:spPr/>
    </dgm:pt>
    <dgm:pt modelId="{E40F107D-CB5A-470F-B7E1-382C7F6F0B5D}" type="pres">
      <dgm:prSet presAssocID="{C6B4B8C2-D2E8-44D8-9E07-5A129AE11E26}" presName="dummyConnPt" presStyleCnt="0"/>
      <dgm:spPr/>
    </dgm:pt>
    <dgm:pt modelId="{67618057-17B2-4E22-B748-CA74871679D0}" type="pres">
      <dgm:prSet presAssocID="{C6B4B8C2-D2E8-44D8-9E07-5A129AE11E26}" presName="node" presStyleLbl="node1" presStyleIdx="7" presStyleCnt="9" custScaleX="138780" custLinFactNeighborX="59883" custLinFactNeighborY="102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C1557-D82E-47F1-877E-3CEEDE8C6D44}" type="pres">
      <dgm:prSet presAssocID="{5C87D0F6-AAFE-4D42-BE33-A8E3533D2CAE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C7310449-EADD-4A07-B9E0-34A94317CC73}" type="pres">
      <dgm:prSet presAssocID="{BF1CEF43-CD19-4F58-8AD0-4D3571337CA0}" presName="compNode" presStyleCnt="0"/>
      <dgm:spPr/>
    </dgm:pt>
    <dgm:pt modelId="{CDAF6EA8-8D7D-4437-9874-1859F667AB57}" type="pres">
      <dgm:prSet presAssocID="{BF1CEF43-CD19-4F58-8AD0-4D3571337CA0}" presName="dummyConnPt" presStyleCnt="0"/>
      <dgm:spPr/>
    </dgm:pt>
    <dgm:pt modelId="{785E4031-1ADC-4CF4-BEDB-14F37F382291}" type="pres">
      <dgm:prSet presAssocID="{BF1CEF43-CD19-4F58-8AD0-4D3571337CA0}" presName="node" presStyleLbl="node1" presStyleIdx="8" presStyleCnt="9" custScaleX="137420" custLinFactNeighborX="68049" custLinFactNeighborY="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59A178-5556-4245-B8C8-A47596FC9DFC}" srcId="{381639C3-95F0-4035-A6A2-E23C8DD9ADE1}" destId="{BF1CEF43-CD19-4F58-8AD0-4D3571337CA0}" srcOrd="8" destOrd="0" parTransId="{049BB8C5-72AF-4D5C-A86B-1B0382465FD4}" sibTransId="{D2851AFA-D608-405A-87F4-AB04551C1B6A}"/>
    <dgm:cxn modelId="{8F0CADD2-06B9-465F-BD7D-FF4E8C56399E}" type="presOf" srcId="{C6B4B8C2-D2E8-44D8-9E07-5A129AE11E26}" destId="{67618057-17B2-4E22-B748-CA74871679D0}" srcOrd="0" destOrd="0" presId="urn:microsoft.com/office/officeart/2005/8/layout/bProcess4"/>
    <dgm:cxn modelId="{EBC7D88A-B6A6-41AA-A730-F097E57F39C9}" type="presOf" srcId="{6532809D-823F-450F-B2D5-B6CA0BF1F5CB}" destId="{2F2C3543-A80F-49EC-821C-593986C7BE8D}" srcOrd="0" destOrd="0" presId="urn:microsoft.com/office/officeart/2005/8/layout/bProcess4"/>
    <dgm:cxn modelId="{72C578D7-0C7E-4352-B3C1-967A11855546}" type="presOf" srcId="{04DCA2CC-91DA-4118-9892-C81FC0FADD9F}" destId="{73D7CAA1-1E41-4347-B011-794B428E355B}" srcOrd="0" destOrd="0" presId="urn:microsoft.com/office/officeart/2005/8/layout/bProcess4"/>
    <dgm:cxn modelId="{BFF6EB64-032E-4482-BF19-80DB95FA18FB}" srcId="{381639C3-95F0-4035-A6A2-E23C8DD9ADE1}" destId="{DE8D2DB5-C60E-4188-BD44-62904168C6AC}" srcOrd="6" destOrd="0" parTransId="{38012336-C643-4099-A90A-02E5C3D5822C}" sibTransId="{6532809D-823F-450F-B2D5-B6CA0BF1F5CB}"/>
    <dgm:cxn modelId="{2213E922-C090-446F-9672-7C0911391F7F}" srcId="{381639C3-95F0-4035-A6A2-E23C8DD9ADE1}" destId="{E95B3971-CE1A-4394-B56E-9FE04F27FCC5}" srcOrd="2" destOrd="0" parTransId="{AF8D826A-2AD2-49F0-AB83-C2CA0F7565E9}" sibTransId="{1F74D358-D536-449D-A5D8-42D711476AD4}"/>
    <dgm:cxn modelId="{233A1D28-CDAD-42A5-976C-909FD3BF86AF}" type="presOf" srcId="{E95B3971-CE1A-4394-B56E-9FE04F27FCC5}" destId="{0A0CDDB4-D086-4BD0-9939-208705D56E99}" srcOrd="0" destOrd="0" presId="urn:microsoft.com/office/officeart/2005/8/layout/bProcess4"/>
    <dgm:cxn modelId="{7E413D74-3C9B-4046-BCEB-798A5AB7E066}" type="presOf" srcId="{1F74D358-D536-449D-A5D8-42D711476AD4}" destId="{BD2A3794-2FCD-443E-A0B6-80A7EBCE1C63}" srcOrd="0" destOrd="0" presId="urn:microsoft.com/office/officeart/2005/8/layout/bProcess4"/>
    <dgm:cxn modelId="{E757E3AA-9360-4D87-B3FA-675D84545C69}" type="presOf" srcId="{5C87D0F6-AAFE-4D42-BE33-A8E3533D2CAE}" destId="{71CC1557-D82E-47F1-877E-3CEEDE8C6D44}" srcOrd="0" destOrd="0" presId="urn:microsoft.com/office/officeart/2005/8/layout/bProcess4"/>
    <dgm:cxn modelId="{7E8F102B-C02B-4457-B003-A59B3750C962}" srcId="{381639C3-95F0-4035-A6A2-E23C8DD9ADE1}" destId="{DF58779A-E1B4-438D-B044-0782E30BF1B8}" srcOrd="5" destOrd="0" parTransId="{EA833AF6-D0BE-4F25-963E-E322F57B35C5}" sibTransId="{61EEB3FC-F137-4F6F-9E56-46ECAB5226F9}"/>
    <dgm:cxn modelId="{664AB1BB-558E-444B-A7C3-233659C395CF}" type="presOf" srcId="{C5B27F94-57DB-460C-BF32-8AB970AE65DF}" destId="{E3BB3F52-259D-4BF2-A3DE-9E25312A4EBA}" srcOrd="0" destOrd="0" presId="urn:microsoft.com/office/officeart/2005/8/layout/bProcess4"/>
    <dgm:cxn modelId="{BABAEC75-3004-4B84-A0D7-61B76D33A084}" type="presOf" srcId="{DE8D2DB5-C60E-4188-BD44-62904168C6AC}" destId="{5BAA59FC-E8DB-4A59-9104-617434F06A63}" srcOrd="0" destOrd="0" presId="urn:microsoft.com/office/officeart/2005/8/layout/bProcess4"/>
    <dgm:cxn modelId="{5822207A-A8EF-46A2-B846-CC2B1D30FC39}" srcId="{381639C3-95F0-4035-A6A2-E23C8DD9ADE1}" destId="{BF08F50E-54D7-49EC-9871-FD4ABC271025}" srcOrd="1" destOrd="0" parTransId="{ECA2857C-51FE-4ADA-AB6A-8B0FB9EE9F25}" sibTransId="{74A75E5B-BBA9-49B5-8A39-8124690605DD}"/>
    <dgm:cxn modelId="{6E920A19-8F3E-4203-A8AF-7EA61E100C49}" srcId="{381639C3-95F0-4035-A6A2-E23C8DD9ADE1}" destId="{E4A990D1-1298-4C5C-A539-3A892281FDF6}" srcOrd="3" destOrd="0" parTransId="{E74F343F-C064-4232-83D8-2C6D60DC314A}" sibTransId="{8DE02CDF-692F-435F-A0B8-315BB1B0E315}"/>
    <dgm:cxn modelId="{A8301332-6EDA-4AE0-A471-C687B120BF46}" type="presOf" srcId="{DF58779A-E1B4-438D-B044-0782E30BF1B8}" destId="{6F9E2F32-431E-4356-B151-DDD7E733D4ED}" srcOrd="0" destOrd="0" presId="urn:microsoft.com/office/officeart/2005/8/layout/bProcess4"/>
    <dgm:cxn modelId="{C0E7D585-B728-4295-B88C-B4A688EA1A88}" type="presOf" srcId="{381639C3-95F0-4035-A6A2-E23C8DD9ADE1}" destId="{916149AA-09F7-47FB-BD29-72B014D20ACC}" srcOrd="0" destOrd="0" presId="urn:microsoft.com/office/officeart/2005/8/layout/bProcess4"/>
    <dgm:cxn modelId="{01076D1A-2A17-43B7-98DA-E4442AD78A23}" type="presOf" srcId="{BF1CEF43-CD19-4F58-8AD0-4D3571337CA0}" destId="{785E4031-1ADC-4CF4-BEDB-14F37F382291}" srcOrd="0" destOrd="0" presId="urn:microsoft.com/office/officeart/2005/8/layout/bProcess4"/>
    <dgm:cxn modelId="{DDCBDA1F-4594-4CEF-AE0D-0B571BACE27A}" srcId="{381639C3-95F0-4035-A6A2-E23C8DD9ADE1}" destId="{C5B27F94-57DB-460C-BF32-8AB970AE65DF}" srcOrd="0" destOrd="0" parTransId="{1AA9DF0E-9EAD-43FB-B39D-CA82900153BD}" sibTransId="{AF18A459-D2CC-4006-B99C-A897EBD1A88A}"/>
    <dgm:cxn modelId="{C0D8788A-DBA2-4D47-B74A-1817C1E78CD0}" type="presOf" srcId="{AF18A459-D2CC-4006-B99C-A897EBD1A88A}" destId="{E46752C9-E371-41D0-83BE-C79AA207635C}" srcOrd="0" destOrd="0" presId="urn:microsoft.com/office/officeart/2005/8/layout/bProcess4"/>
    <dgm:cxn modelId="{DD4005A7-15D5-46A2-AE6F-B736E991CB69}" type="presOf" srcId="{B10D4B23-F3BB-4EC7-9BE2-CF7D29426BE1}" destId="{1CD9EABF-EF7B-4EB4-87CF-4512A39D2071}" srcOrd="0" destOrd="0" presId="urn:microsoft.com/office/officeart/2005/8/layout/bProcess4"/>
    <dgm:cxn modelId="{C3D5F6A8-2B43-443B-A8FD-95310A25B7B4}" type="presOf" srcId="{8DE02CDF-692F-435F-A0B8-315BB1B0E315}" destId="{6FEAF722-0A2C-4EB8-8A66-39B9B47C9941}" srcOrd="0" destOrd="0" presId="urn:microsoft.com/office/officeart/2005/8/layout/bProcess4"/>
    <dgm:cxn modelId="{D1D6F334-6136-4FD8-89C0-5D83FFF6E1E0}" type="presOf" srcId="{BF08F50E-54D7-49EC-9871-FD4ABC271025}" destId="{503346D1-D11A-4427-8492-ED7155B11A8C}" srcOrd="0" destOrd="0" presId="urn:microsoft.com/office/officeart/2005/8/layout/bProcess4"/>
    <dgm:cxn modelId="{E186CD9C-93AE-41E3-B599-E7D2AE9F3538}" type="presOf" srcId="{74A75E5B-BBA9-49B5-8A39-8124690605DD}" destId="{82EA409C-371C-4A8B-A0D3-77BAB5597059}" srcOrd="0" destOrd="0" presId="urn:microsoft.com/office/officeart/2005/8/layout/bProcess4"/>
    <dgm:cxn modelId="{58150CC7-A877-4A8B-B57C-9DF763E27B2C}" type="presOf" srcId="{E4A990D1-1298-4C5C-A539-3A892281FDF6}" destId="{05DDCAEC-2019-4E10-8E9A-097F79602E34}" srcOrd="0" destOrd="0" presId="urn:microsoft.com/office/officeart/2005/8/layout/bProcess4"/>
    <dgm:cxn modelId="{967C10F2-3C93-4400-9E0B-F83F8D8B309F}" srcId="{381639C3-95F0-4035-A6A2-E23C8DD9ADE1}" destId="{04DCA2CC-91DA-4118-9892-C81FC0FADD9F}" srcOrd="4" destOrd="0" parTransId="{2190E5CF-0658-49E3-A676-257C763D5C0D}" sibTransId="{B10D4B23-F3BB-4EC7-9BE2-CF7D29426BE1}"/>
    <dgm:cxn modelId="{82D33387-35C4-41BB-BF90-80C1A9810B62}" srcId="{381639C3-95F0-4035-A6A2-E23C8DD9ADE1}" destId="{C6B4B8C2-D2E8-44D8-9E07-5A129AE11E26}" srcOrd="7" destOrd="0" parTransId="{6709E727-B817-4421-A021-CBC5D1F212BD}" sibTransId="{5C87D0F6-AAFE-4D42-BE33-A8E3533D2CAE}"/>
    <dgm:cxn modelId="{FB4B9A6A-6113-4CD3-B3AA-88A275AA7738}" type="presOf" srcId="{61EEB3FC-F137-4F6F-9E56-46ECAB5226F9}" destId="{D6FEB397-6664-4412-AE71-5084AC36EC58}" srcOrd="0" destOrd="0" presId="urn:microsoft.com/office/officeart/2005/8/layout/bProcess4"/>
    <dgm:cxn modelId="{9BC0E668-41C0-4204-B815-845B03F50AFF}" type="presParOf" srcId="{916149AA-09F7-47FB-BD29-72B014D20ACC}" destId="{92279DF1-2FB2-4344-9593-28C4E5AED9F5}" srcOrd="0" destOrd="0" presId="urn:microsoft.com/office/officeart/2005/8/layout/bProcess4"/>
    <dgm:cxn modelId="{633353E7-3495-4EE2-8D37-760D2F748757}" type="presParOf" srcId="{92279DF1-2FB2-4344-9593-28C4E5AED9F5}" destId="{7EB11054-97CB-4FA1-AC9C-27B5BF2B21F3}" srcOrd="0" destOrd="0" presId="urn:microsoft.com/office/officeart/2005/8/layout/bProcess4"/>
    <dgm:cxn modelId="{BD04FAEC-9221-445D-84DF-36B7147B16F7}" type="presParOf" srcId="{92279DF1-2FB2-4344-9593-28C4E5AED9F5}" destId="{E3BB3F52-259D-4BF2-A3DE-9E25312A4EBA}" srcOrd="1" destOrd="0" presId="urn:microsoft.com/office/officeart/2005/8/layout/bProcess4"/>
    <dgm:cxn modelId="{0318E3BF-BA8D-498B-B319-D4B72A834C9D}" type="presParOf" srcId="{916149AA-09F7-47FB-BD29-72B014D20ACC}" destId="{E46752C9-E371-41D0-83BE-C79AA207635C}" srcOrd="1" destOrd="0" presId="urn:microsoft.com/office/officeart/2005/8/layout/bProcess4"/>
    <dgm:cxn modelId="{B8D81098-5AD3-432B-90B4-D7662ED9F5AF}" type="presParOf" srcId="{916149AA-09F7-47FB-BD29-72B014D20ACC}" destId="{BFCFA429-925C-42BE-BF1E-91BE5454B93D}" srcOrd="2" destOrd="0" presId="urn:microsoft.com/office/officeart/2005/8/layout/bProcess4"/>
    <dgm:cxn modelId="{E65241B3-A60D-4066-9A93-F15146876F6C}" type="presParOf" srcId="{BFCFA429-925C-42BE-BF1E-91BE5454B93D}" destId="{7CF492AE-77B3-4F07-9A61-F651687214FC}" srcOrd="0" destOrd="0" presId="urn:microsoft.com/office/officeart/2005/8/layout/bProcess4"/>
    <dgm:cxn modelId="{3F442FD4-F004-468D-BB3E-D17774D70CDB}" type="presParOf" srcId="{BFCFA429-925C-42BE-BF1E-91BE5454B93D}" destId="{503346D1-D11A-4427-8492-ED7155B11A8C}" srcOrd="1" destOrd="0" presId="urn:microsoft.com/office/officeart/2005/8/layout/bProcess4"/>
    <dgm:cxn modelId="{D010D421-F80C-4343-9AD9-5E5A1CC48D31}" type="presParOf" srcId="{916149AA-09F7-47FB-BD29-72B014D20ACC}" destId="{82EA409C-371C-4A8B-A0D3-77BAB5597059}" srcOrd="3" destOrd="0" presId="urn:microsoft.com/office/officeart/2005/8/layout/bProcess4"/>
    <dgm:cxn modelId="{34B4A761-65B0-424A-90FB-12D2DE1D9F55}" type="presParOf" srcId="{916149AA-09F7-47FB-BD29-72B014D20ACC}" destId="{F4480326-2529-4972-B881-9B500DE39A82}" srcOrd="4" destOrd="0" presId="urn:microsoft.com/office/officeart/2005/8/layout/bProcess4"/>
    <dgm:cxn modelId="{08E1B4A2-3098-4EF6-886B-D81D38C41CCA}" type="presParOf" srcId="{F4480326-2529-4972-B881-9B500DE39A82}" destId="{45B2FD3F-0835-4A84-8E54-080BF5E4AF68}" srcOrd="0" destOrd="0" presId="urn:microsoft.com/office/officeart/2005/8/layout/bProcess4"/>
    <dgm:cxn modelId="{800F0798-B478-46CA-B28A-EED050065BFC}" type="presParOf" srcId="{F4480326-2529-4972-B881-9B500DE39A82}" destId="{0A0CDDB4-D086-4BD0-9939-208705D56E99}" srcOrd="1" destOrd="0" presId="urn:microsoft.com/office/officeart/2005/8/layout/bProcess4"/>
    <dgm:cxn modelId="{3634C118-17C1-4D69-B795-C32C47A09DB5}" type="presParOf" srcId="{916149AA-09F7-47FB-BD29-72B014D20ACC}" destId="{BD2A3794-2FCD-443E-A0B6-80A7EBCE1C63}" srcOrd="5" destOrd="0" presId="urn:microsoft.com/office/officeart/2005/8/layout/bProcess4"/>
    <dgm:cxn modelId="{79CFB787-3B1E-43A7-9782-2FEF356D904B}" type="presParOf" srcId="{916149AA-09F7-47FB-BD29-72B014D20ACC}" destId="{3DECCB30-D9CA-4DB5-AF93-BE6E0EF2E5F9}" srcOrd="6" destOrd="0" presId="urn:microsoft.com/office/officeart/2005/8/layout/bProcess4"/>
    <dgm:cxn modelId="{7F95EE9E-AB70-40E1-886A-9B5A238FC835}" type="presParOf" srcId="{3DECCB30-D9CA-4DB5-AF93-BE6E0EF2E5F9}" destId="{537B4AFF-494A-4588-99B2-5AD814F0E9AD}" srcOrd="0" destOrd="0" presId="urn:microsoft.com/office/officeart/2005/8/layout/bProcess4"/>
    <dgm:cxn modelId="{93B96E80-E38B-4A63-A57F-26AB0027CE07}" type="presParOf" srcId="{3DECCB30-D9CA-4DB5-AF93-BE6E0EF2E5F9}" destId="{05DDCAEC-2019-4E10-8E9A-097F79602E34}" srcOrd="1" destOrd="0" presId="urn:microsoft.com/office/officeart/2005/8/layout/bProcess4"/>
    <dgm:cxn modelId="{C40BC96B-D322-4980-A612-2B6EFE260760}" type="presParOf" srcId="{916149AA-09F7-47FB-BD29-72B014D20ACC}" destId="{6FEAF722-0A2C-4EB8-8A66-39B9B47C9941}" srcOrd="7" destOrd="0" presId="urn:microsoft.com/office/officeart/2005/8/layout/bProcess4"/>
    <dgm:cxn modelId="{6E276D3B-0B9B-418B-BD1B-9B79C91F2978}" type="presParOf" srcId="{916149AA-09F7-47FB-BD29-72B014D20ACC}" destId="{C075C1AA-0FC9-4F44-A27C-83C375F84511}" srcOrd="8" destOrd="0" presId="urn:microsoft.com/office/officeart/2005/8/layout/bProcess4"/>
    <dgm:cxn modelId="{D9264EAF-E5C4-4AF2-975E-E5C1F2879AAD}" type="presParOf" srcId="{C075C1AA-0FC9-4F44-A27C-83C375F84511}" destId="{E48250F8-4C8F-4785-B7A0-91695329C9AE}" srcOrd="0" destOrd="0" presId="urn:microsoft.com/office/officeart/2005/8/layout/bProcess4"/>
    <dgm:cxn modelId="{DC54EE35-E804-48E0-A085-B7CB1CA8D135}" type="presParOf" srcId="{C075C1AA-0FC9-4F44-A27C-83C375F84511}" destId="{73D7CAA1-1E41-4347-B011-794B428E355B}" srcOrd="1" destOrd="0" presId="urn:microsoft.com/office/officeart/2005/8/layout/bProcess4"/>
    <dgm:cxn modelId="{5B52E0B3-E7C7-4B10-93F9-FD1CFF360FA3}" type="presParOf" srcId="{916149AA-09F7-47FB-BD29-72B014D20ACC}" destId="{1CD9EABF-EF7B-4EB4-87CF-4512A39D2071}" srcOrd="9" destOrd="0" presId="urn:microsoft.com/office/officeart/2005/8/layout/bProcess4"/>
    <dgm:cxn modelId="{839C399C-E104-4A35-AABC-468EF9D27BF1}" type="presParOf" srcId="{916149AA-09F7-47FB-BD29-72B014D20ACC}" destId="{BB442BD4-6FCB-4DA9-ABD0-D7EC56FB52EE}" srcOrd="10" destOrd="0" presId="urn:microsoft.com/office/officeart/2005/8/layout/bProcess4"/>
    <dgm:cxn modelId="{50A2BE66-396B-40B7-8F9E-3D3A5870B532}" type="presParOf" srcId="{BB442BD4-6FCB-4DA9-ABD0-D7EC56FB52EE}" destId="{4BA3BF27-1C63-4062-8C05-FA3863B7D098}" srcOrd="0" destOrd="0" presId="urn:microsoft.com/office/officeart/2005/8/layout/bProcess4"/>
    <dgm:cxn modelId="{343A5796-267D-48EE-AB2A-FBEFDE7B4158}" type="presParOf" srcId="{BB442BD4-6FCB-4DA9-ABD0-D7EC56FB52EE}" destId="{6F9E2F32-431E-4356-B151-DDD7E733D4ED}" srcOrd="1" destOrd="0" presId="urn:microsoft.com/office/officeart/2005/8/layout/bProcess4"/>
    <dgm:cxn modelId="{54182116-4131-453E-AB96-7B09B44E6FF3}" type="presParOf" srcId="{916149AA-09F7-47FB-BD29-72B014D20ACC}" destId="{D6FEB397-6664-4412-AE71-5084AC36EC58}" srcOrd="11" destOrd="0" presId="urn:microsoft.com/office/officeart/2005/8/layout/bProcess4"/>
    <dgm:cxn modelId="{A14A3D7E-9163-4156-8539-0B5D463553D8}" type="presParOf" srcId="{916149AA-09F7-47FB-BD29-72B014D20ACC}" destId="{646D5349-8B1C-441D-A5EA-3BCDDA1D8490}" srcOrd="12" destOrd="0" presId="urn:microsoft.com/office/officeart/2005/8/layout/bProcess4"/>
    <dgm:cxn modelId="{BEF559BB-0BF5-43D4-961D-D9AFDB84F5EA}" type="presParOf" srcId="{646D5349-8B1C-441D-A5EA-3BCDDA1D8490}" destId="{8A0CA1F2-A866-45B2-B892-EC1D3E7CC2B5}" srcOrd="0" destOrd="0" presId="urn:microsoft.com/office/officeart/2005/8/layout/bProcess4"/>
    <dgm:cxn modelId="{8F5FB480-0C8A-480D-B6A8-2E8E822E6160}" type="presParOf" srcId="{646D5349-8B1C-441D-A5EA-3BCDDA1D8490}" destId="{5BAA59FC-E8DB-4A59-9104-617434F06A63}" srcOrd="1" destOrd="0" presId="urn:microsoft.com/office/officeart/2005/8/layout/bProcess4"/>
    <dgm:cxn modelId="{BB4C8EBA-1A5B-4033-BD60-A776521A66D4}" type="presParOf" srcId="{916149AA-09F7-47FB-BD29-72B014D20ACC}" destId="{2F2C3543-A80F-49EC-821C-593986C7BE8D}" srcOrd="13" destOrd="0" presId="urn:microsoft.com/office/officeart/2005/8/layout/bProcess4"/>
    <dgm:cxn modelId="{05EE09E4-6EF0-4A28-8FDF-130C4FA0151F}" type="presParOf" srcId="{916149AA-09F7-47FB-BD29-72B014D20ACC}" destId="{C60DF7D9-1ADB-4FE1-A79A-D81EDA8A2D8A}" srcOrd="14" destOrd="0" presId="urn:microsoft.com/office/officeart/2005/8/layout/bProcess4"/>
    <dgm:cxn modelId="{353785D4-79BD-4C2A-B1E3-790FB602CB5D}" type="presParOf" srcId="{C60DF7D9-1ADB-4FE1-A79A-D81EDA8A2D8A}" destId="{E40F107D-CB5A-470F-B7E1-382C7F6F0B5D}" srcOrd="0" destOrd="0" presId="urn:microsoft.com/office/officeart/2005/8/layout/bProcess4"/>
    <dgm:cxn modelId="{53A19444-CEB7-41F6-805A-5A6FDBA4034F}" type="presParOf" srcId="{C60DF7D9-1ADB-4FE1-A79A-D81EDA8A2D8A}" destId="{67618057-17B2-4E22-B748-CA74871679D0}" srcOrd="1" destOrd="0" presId="urn:microsoft.com/office/officeart/2005/8/layout/bProcess4"/>
    <dgm:cxn modelId="{9388C6DD-8496-49C6-BB61-F2FDD3042CB1}" type="presParOf" srcId="{916149AA-09F7-47FB-BD29-72B014D20ACC}" destId="{71CC1557-D82E-47F1-877E-3CEEDE8C6D44}" srcOrd="15" destOrd="0" presId="urn:microsoft.com/office/officeart/2005/8/layout/bProcess4"/>
    <dgm:cxn modelId="{F17DE114-98D1-4152-B0D5-F4CBC5AEF62A}" type="presParOf" srcId="{916149AA-09F7-47FB-BD29-72B014D20ACC}" destId="{C7310449-EADD-4A07-B9E0-34A94317CC73}" srcOrd="16" destOrd="0" presId="urn:microsoft.com/office/officeart/2005/8/layout/bProcess4"/>
    <dgm:cxn modelId="{FB97D42B-9C10-4936-8B85-FF60675687B8}" type="presParOf" srcId="{C7310449-EADD-4A07-B9E0-34A94317CC73}" destId="{CDAF6EA8-8D7D-4437-9874-1859F667AB57}" srcOrd="0" destOrd="0" presId="urn:microsoft.com/office/officeart/2005/8/layout/bProcess4"/>
    <dgm:cxn modelId="{9EF4EDC9-8EA0-4182-A1CF-6DA2752B6737}" type="presParOf" srcId="{C7310449-EADD-4A07-B9E0-34A94317CC73}" destId="{785E4031-1ADC-4CF4-BEDB-14F37F38229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5BC96-850D-4D54-A0A0-455852B888E2}">
      <dsp:nvSpPr>
        <dsp:cNvPr id="0" name=""/>
        <dsp:cNvSpPr/>
      </dsp:nvSpPr>
      <dsp:spPr>
        <a:xfrm>
          <a:off x="495300" y="3788"/>
          <a:ext cx="3500437" cy="21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সম-আদর্শে বিশ্বাসী</a:t>
          </a: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495300" y="3788"/>
        <a:ext cx="3500437" cy="2100262"/>
      </dsp:txXfrm>
    </dsp:sp>
    <dsp:sp modelId="{3F3EA9DF-67A0-43A6-ADFA-DAE368D6D4E6}">
      <dsp:nvSpPr>
        <dsp:cNvPr id="0" name=""/>
        <dsp:cNvSpPr/>
      </dsp:nvSpPr>
      <dsp:spPr>
        <a:xfrm>
          <a:off x="4345781" y="3788"/>
          <a:ext cx="3500437" cy="21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রাজনৈতিক একক।</a:t>
          </a:r>
          <a:endParaRPr lang="en-US" sz="36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45781" y="3788"/>
        <a:ext cx="3500437" cy="2100262"/>
      </dsp:txXfrm>
    </dsp:sp>
    <dsp:sp modelId="{362425C0-0941-4889-97EA-B23222EDF9B4}">
      <dsp:nvSpPr>
        <dsp:cNvPr id="0" name=""/>
        <dsp:cNvSpPr/>
      </dsp:nvSpPr>
      <dsp:spPr>
        <a:xfrm>
          <a:off x="8196262" y="3788"/>
          <a:ext cx="3500437" cy="21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৩।জনমত গঠন করে।</a:t>
          </a:r>
          <a:endParaRPr lang="en-US" sz="3600" kern="1200" dirty="0">
            <a:solidFill>
              <a:schemeClr val="tx2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96262" y="3788"/>
        <a:ext cx="3500437" cy="2100262"/>
      </dsp:txXfrm>
    </dsp:sp>
    <dsp:sp modelId="{F3364F41-9632-48DE-AEC9-62CFF4B89323}">
      <dsp:nvSpPr>
        <dsp:cNvPr id="0" name=""/>
        <dsp:cNvSpPr/>
      </dsp:nvSpPr>
      <dsp:spPr>
        <a:xfrm>
          <a:off x="2420540" y="2454094"/>
          <a:ext cx="3500437" cy="21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সরকার গঠন করে।</a:t>
          </a:r>
          <a:endParaRPr lang="en-US" sz="3600" kern="1200" dirty="0">
            <a:solidFill>
              <a:schemeClr val="tx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20540" y="2454094"/>
        <a:ext cx="3500437" cy="2100262"/>
      </dsp:txXfrm>
    </dsp:sp>
    <dsp:sp modelId="{B0E72359-20B9-49BB-9FA4-FA03A4CE6280}">
      <dsp:nvSpPr>
        <dsp:cNvPr id="0" name=""/>
        <dsp:cNvSpPr/>
      </dsp:nvSpPr>
      <dsp:spPr>
        <a:xfrm>
          <a:off x="6271021" y="2454094"/>
          <a:ext cx="3500437" cy="21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দলীয় স্বার্থ সংরক্ষ্ণ করে।</a:t>
          </a:r>
          <a:endParaRPr lang="en-US" sz="3200" kern="12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71021" y="2454094"/>
        <a:ext cx="3500437" cy="2100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752C9-E371-41D0-83BE-C79AA207635C}">
      <dsp:nvSpPr>
        <dsp:cNvPr id="0" name=""/>
        <dsp:cNvSpPr/>
      </dsp:nvSpPr>
      <dsp:spPr>
        <a:xfrm rot="5633774">
          <a:off x="-89089" y="965918"/>
          <a:ext cx="1427282" cy="1832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B3F52-259D-4BF2-A3DE-9E25312A4EBA}">
      <dsp:nvSpPr>
        <dsp:cNvPr id="0" name=""/>
        <dsp:cNvSpPr/>
      </dsp:nvSpPr>
      <dsp:spPr>
        <a:xfrm>
          <a:off x="0" y="44318"/>
          <a:ext cx="2561655" cy="122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১।রাজনৈতিক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 দেয়।</a:t>
          </a:r>
          <a:endParaRPr lang="en-US" sz="2800" kern="1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779" y="80097"/>
        <a:ext cx="2490097" cy="1150023"/>
      </dsp:txXfrm>
    </dsp:sp>
    <dsp:sp modelId="{82EA409C-371C-4A8B-A0D3-77BAB5597059}">
      <dsp:nvSpPr>
        <dsp:cNvPr id="0" name=""/>
        <dsp:cNvSpPr/>
      </dsp:nvSpPr>
      <dsp:spPr>
        <a:xfrm rot="5350417">
          <a:off x="-125203" y="2395914"/>
          <a:ext cx="1430143" cy="1832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346D1-D11A-4427-8492-ED7155B11A8C}">
      <dsp:nvSpPr>
        <dsp:cNvPr id="0" name=""/>
        <dsp:cNvSpPr/>
      </dsp:nvSpPr>
      <dsp:spPr>
        <a:xfrm>
          <a:off x="0" y="1474313"/>
          <a:ext cx="2367689" cy="122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দলীয় নীতি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প্রণয়ন করে।</a:t>
          </a:r>
          <a:endParaRPr lang="en-US" sz="28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779" y="1510092"/>
        <a:ext cx="2296131" cy="1150023"/>
      </dsp:txXfrm>
    </dsp:sp>
    <dsp:sp modelId="{BD2A3794-2FCD-443E-A0B6-80A7EBCE1C63}">
      <dsp:nvSpPr>
        <dsp:cNvPr id="0" name=""/>
        <dsp:cNvSpPr/>
      </dsp:nvSpPr>
      <dsp:spPr>
        <a:xfrm rot="113377">
          <a:off x="606079" y="3187113"/>
          <a:ext cx="4621970" cy="1832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0CDDB4-D086-4BD0-9939-208705D56E99}">
      <dsp:nvSpPr>
        <dsp:cNvPr id="0" name=""/>
        <dsp:cNvSpPr/>
      </dsp:nvSpPr>
      <dsp:spPr>
        <a:xfrm>
          <a:off x="0" y="2904308"/>
          <a:ext cx="2423087" cy="122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দলীয় কর্মসূচী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পালন করে। </a:t>
          </a:r>
          <a:endParaRPr lang="en-US" sz="28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779" y="2940087"/>
        <a:ext cx="2351529" cy="1150023"/>
      </dsp:txXfrm>
    </dsp:sp>
    <dsp:sp modelId="{6FEAF722-0A2C-4EB8-8A66-39B9B47C9941}">
      <dsp:nvSpPr>
        <dsp:cNvPr id="0" name=""/>
        <dsp:cNvSpPr/>
      </dsp:nvSpPr>
      <dsp:spPr>
        <a:xfrm rot="16200000">
          <a:off x="4471098" y="2499827"/>
          <a:ext cx="1520964" cy="1832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DCAEC-2019-4E10-8E9A-097F79602E34}">
      <dsp:nvSpPr>
        <dsp:cNvPr id="0" name=""/>
        <dsp:cNvSpPr/>
      </dsp:nvSpPr>
      <dsp:spPr>
        <a:xfrm>
          <a:off x="4217991" y="3056713"/>
          <a:ext cx="3242748" cy="122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নির্বাচনে প্রার্থী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মনোনয়ন করে।</a:t>
          </a:r>
          <a:endParaRPr lang="en-US" sz="2800" kern="1200" dirty="0">
            <a:solidFill>
              <a:schemeClr val="bg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53770" y="3092492"/>
        <a:ext cx="3171190" cy="1150023"/>
      </dsp:txXfrm>
    </dsp:sp>
    <dsp:sp modelId="{1CD9EABF-EF7B-4EB4-87CF-4512A39D2071}">
      <dsp:nvSpPr>
        <dsp:cNvPr id="0" name=""/>
        <dsp:cNvSpPr/>
      </dsp:nvSpPr>
      <dsp:spPr>
        <a:xfrm rot="16200000">
          <a:off x="4471098" y="972851"/>
          <a:ext cx="1520964" cy="1832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7CAA1-1E41-4347-B011-794B428E355B}">
      <dsp:nvSpPr>
        <dsp:cNvPr id="0" name=""/>
        <dsp:cNvSpPr/>
      </dsp:nvSpPr>
      <dsp:spPr>
        <a:xfrm>
          <a:off x="4356539" y="1529736"/>
          <a:ext cx="2965653" cy="122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৫।জাতীয় সমস্যা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নির্ধারণ করে।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92318" y="1565515"/>
        <a:ext cx="2894095" cy="1150023"/>
      </dsp:txXfrm>
    </dsp:sp>
    <dsp:sp modelId="{D6FEB397-6664-4412-AE71-5084AC36EC58}">
      <dsp:nvSpPr>
        <dsp:cNvPr id="0" name=""/>
        <dsp:cNvSpPr/>
      </dsp:nvSpPr>
      <dsp:spPr>
        <a:xfrm rot="99080">
          <a:off x="5235245" y="278638"/>
          <a:ext cx="4807966" cy="1832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E2F32-431E-4356-B151-DDD7E733D4ED}">
      <dsp:nvSpPr>
        <dsp:cNvPr id="0" name=""/>
        <dsp:cNvSpPr/>
      </dsp:nvSpPr>
      <dsp:spPr>
        <a:xfrm>
          <a:off x="4260340" y="2760"/>
          <a:ext cx="3158052" cy="122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৬।সরকার গঠন করে</a:t>
          </a: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96119" y="38539"/>
        <a:ext cx="3086494" cy="1150023"/>
      </dsp:txXfrm>
    </dsp:sp>
    <dsp:sp modelId="{2F2C3543-A80F-49EC-821C-593986C7BE8D}">
      <dsp:nvSpPr>
        <dsp:cNvPr id="0" name=""/>
        <dsp:cNvSpPr/>
      </dsp:nvSpPr>
      <dsp:spPr>
        <a:xfrm rot="5136984">
          <a:off x="9350513" y="1104470"/>
          <a:ext cx="1517550" cy="1832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A59FC-E8DB-4A59-9104-617434F06A63}">
      <dsp:nvSpPr>
        <dsp:cNvPr id="0" name=""/>
        <dsp:cNvSpPr/>
      </dsp:nvSpPr>
      <dsp:spPr>
        <a:xfrm>
          <a:off x="9117076" y="141312"/>
          <a:ext cx="3074923" cy="122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জনমত গঠন করে।</a:t>
          </a:r>
          <a:endParaRPr lang="en-US" sz="28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52855" y="177091"/>
        <a:ext cx="3003365" cy="1150023"/>
      </dsp:txXfrm>
    </dsp:sp>
    <dsp:sp modelId="{71CC1557-D82E-47F1-877E-3CEEDE8C6D44}">
      <dsp:nvSpPr>
        <dsp:cNvPr id="0" name=""/>
        <dsp:cNvSpPr/>
      </dsp:nvSpPr>
      <dsp:spPr>
        <a:xfrm rot="5386439">
          <a:off x="9475868" y="2563551"/>
          <a:ext cx="1405061" cy="18323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18057-17B2-4E22-B748-CA74871679D0}">
      <dsp:nvSpPr>
        <dsp:cNvPr id="0" name=""/>
        <dsp:cNvSpPr/>
      </dsp:nvSpPr>
      <dsp:spPr>
        <a:xfrm>
          <a:off x="9366482" y="1654423"/>
          <a:ext cx="2825517" cy="122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জনগনের অংশ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গ্রহন বৃদ্ধি করে।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402261" y="1690202"/>
        <a:ext cx="2753959" cy="1150023"/>
      </dsp:txXfrm>
    </dsp:sp>
    <dsp:sp modelId="{785E4031-1ADC-4CF4-BEDB-14F37F382291}">
      <dsp:nvSpPr>
        <dsp:cNvPr id="0" name=""/>
        <dsp:cNvSpPr/>
      </dsp:nvSpPr>
      <dsp:spPr>
        <a:xfrm>
          <a:off x="9394171" y="3059473"/>
          <a:ext cx="2797828" cy="122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ক্ষমতা হস্তান্তর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কএর।</a:t>
          </a:r>
          <a:endParaRPr lang="en-US" sz="28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429950" y="3095252"/>
        <a:ext cx="2726270" cy="1150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C2348-E56A-41CA-83A9-FCDA6F9975C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31A21-E878-4287-83D5-74925DBFD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5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31A21-E878-4287-83D5-74925DBFDC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3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8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2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1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2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1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8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5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C2C6-DCDB-4701-9BC3-E15B2DA643FC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8DFF-6F7E-4BB5-A1E8-4541B22F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5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6473" y="2105891"/>
            <a:ext cx="109035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solidFill>
                <a:schemeClr val="accent1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1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797" y="2386694"/>
            <a:ext cx="6719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ঘোষণাঃ-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8180" y="3460683"/>
            <a:ext cx="7744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হলোঃ-</a:t>
            </a:r>
            <a:endParaRPr lang="en-US" sz="4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145" y="4499429"/>
            <a:ext cx="11166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 কি, রাজনৈতিক দলের বৈশিষ্ট্য সমূহ কি কি, এবং রাজনৈতিক দলের কার্যাবলী সমূহ কি কি।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45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7127" y="2161310"/>
            <a:ext cx="8562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527" y="3616036"/>
            <a:ext cx="11637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 বলতে কি বুঝ?</a:t>
            </a:r>
          </a:p>
          <a:p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 ও উপদল বলতে কি বুঝ/</a:t>
            </a:r>
          </a:p>
          <a:p>
            <a:r>
              <a:rPr lang="bn-IN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মিনিটের মধ্যে উত্তর দাও ?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10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127" y="1731818"/>
            <a:ext cx="8506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7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636" y="3549181"/>
            <a:ext cx="116516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কার্যাবলী সমূহ কি কি ?</a:t>
            </a:r>
          </a:p>
          <a:p>
            <a:r>
              <a:rPr lang="bn-IN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মিনিটের মধ্যে উত্তর দাও ?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7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4490" y="2115099"/>
            <a:ext cx="7176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519055"/>
            <a:ext cx="1093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 দলে বিভক্ত হয়ে নিন্মের প্রশ্নের উত্তর দাও।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405745"/>
            <a:ext cx="106818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দলঃ রাজনৈতিক দল বলতে কি বুঝ?</a:t>
            </a:r>
          </a:p>
          <a:p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দলঃ রাজনৈতিক দলের ২টি বৈশিষ্ট্য বল?</a:t>
            </a:r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দলঃরাজনৈতিক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6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9672" y="1828801"/>
            <a:ext cx="6567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037" y="3685309"/>
            <a:ext cx="108758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১। গনতন্ত্রের প্রাণ বলা হয় কোনটিকে।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আমলাতন্ত্রকে,                               খ। রাজনৈতিক দলকে।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গনমাধ্যমকে,                                  ঘ। উপদলকে।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রাজনৈতিক দলের কাজ হলো ।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ক।সরকার গঠন করা                             খ। নেতৃত্ব না দেয়া।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সরকারের সমালোচনা করা,                ঘ।সরকার গঠন না করা।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0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8289" y="2715491"/>
            <a:ext cx="72043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346" y="4322618"/>
            <a:ext cx="11651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কার্যাবলী সমূহ কি কি এ বিষয়ে একটি প্রতিবেদন লিখে জমা দিবা।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7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8145" y="2497976"/>
            <a:ext cx="1069571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14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7380" y="1187070"/>
            <a:ext cx="4433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2923309" cy="304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254" y="3726873"/>
            <a:ext cx="57634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আজহারুল ইসলাম,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 উচ্চ মাধ্যমিক বিদ্যালয়,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পাকুন্দিয়া-কিশোরগঞ্জ,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 ।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2145" y="3726873"/>
            <a:ext cx="57634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একেদশ,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৬ষ্ট,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রাজনৈতিক দল,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২৫/০৮/২০১৯</a:t>
            </a:r>
          </a:p>
          <a:p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56964" y="-187037"/>
            <a:ext cx="3048000" cy="342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9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0836"/>
            <a:ext cx="12192000" cy="62622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3891" y="6273225"/>
            <a:ext cx="10529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64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1791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16182" y="6373091"/>
            <a:ext cx="10390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10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2622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4727" y="6400800"/>
            <a:ext cx="10072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88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6836" y="2018482"/>
            <a:ext cx="7439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618" y="3505200"/>
            <a:ext cx="119149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গন্তান্ত্রিক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ব্যবস্থায়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অপরিহার্য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উপাদান।রাজনৈতিক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গনতান্ত্রিক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কল্পনা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প্রতিনিধিত্বমূলক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গনতন্ত্রের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স্তম্ভ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ম্যাকাইভার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আদর্শের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সংঘবদ্ধ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জনসমাজ,যারা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বৈধ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দখলে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সচেষ্ট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50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7855" y="1468857"/>
            <a:ext cx="9490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বৈশিষ্ট্য সমূহঃ-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47172727"/>
              </p:ext>
            </p:extLst>
          </p:nvPr>
        </p:nvGraphicFramePr>
        <p:xfrm>
          <a:off x="0" y="2299854"/>
          <a:ext cx="12192000" cy="4558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6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5BC96-850D-4D54-A0A0-455852B888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3EA9DF-67A0-43A6-ADFA-DAE368D6D4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2425C0-0941-4889-97EA-B23222EDF9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364F41-9632-48DE-AEC9-62CFF4B893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E72359-20B9-49BB-9FA4-FA03A4CE628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473" y="1565564"/>
            <a:ext cx="10695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কার্যাবলী সমূহঃ-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33714121"/>
              </p:ext>
            </p:extLst>
          </p:nvPr>
        </p:nvGraphicFramePr>
        <p:xfrm>
          <a:off x="0" y="2576944"/>
          <a:ext cx="12192000" cy="4281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08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BB3F52-259D-4BF2-A3DE-9E25312A4E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6752C9-E371-41D0-83BE-C79AA207635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346D1-D11A-4427-8492-ED7155B11A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A409C-371C-4A8B-A0D3-77BAB55970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CDDB4-D086-4BD0-9939-208705D56E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2A3794-2FCD-443E-A0B6-80A7EBCE1C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DDCAEC-2019-4E10-8E9A-097F79602E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AF722-0A2C-4EB8-8A66-39B9B47C99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7CAA1-1E41-4347-B011-794B428E355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D9EABF-EF7B-4EB4-87CF-4512A39D20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9E2F32-431E-4356-B151-DDD7E733D4E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FEB397-6664-4412-AE71-5084AC36EC5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A59FC-E8DB-4A59-9104-617434F06A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2C3543-A80F-49EC-821C-593986C7BE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618057-17B2-4E22-B748-CA74871679D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CC1557-D82E-47F1-877E-3CEEDE8C6D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4031-1ADC-4CF4-BEDB-14F37F382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1019" y="2216726"/>
            <a:ext cx="6303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891" y="4267200"/>
            <a:ext cx="114992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পাঠের শেষে,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 কি তা বলতে পারবে।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বৈশিষ্ট্য সমূহ ব্যাখ্যা করতে পারবে।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দলের কার্যাবলী সমূহ মূল্যায়ন করতে পারবে।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0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428</Words>
  <Application>Microsoft Office PowerPoint</Application>
  <PresentationFormat>Widescreen</PresentationFormat>
  <Paragraphs>73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78L6N72</cp:lastModifiedBy>
  <cp:revision>41</cp:revision>
  <dcterms:created xsi:type="dcterms:W3CDTF">2019-08-25T17:05:18Z</dcterms:created>
  <dcterms:modified xsi:type="dcterms:W3CDTF">2019-11-26T17:08:36Z</dcterms:modified>
</cp:coreProperties>
</file>