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3" r:id="rId8"/>
    <p:sldId id="266" r:id="rId9"/>
    <p:sldId id="268" r:id="rId10"/>
    <p:sldId id="264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3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6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2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3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9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0763-F624-4A20-ACF5-3BC9C827DB2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3846-FE29-4D57-B211-D94814D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9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83" y="875548"/>
            <a:ext cx="10846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544"/>
            <a:ext cx="10846191" cy="48744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47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4061" y="872197"/>
            <a:ext cx="945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218" y="872197"/>
            <a:ext cx="11310425" cy="41549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পেশাজীবীদের কাজের বর্ণনা লিখ।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2" y="239150"/>
            <a:ext cx="1073364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পেশার নাম বল।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 কী করেন?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গাড়ি চালান কে?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09" y="604910"/>
            <a:ext cx="11577709" cy="6217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9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37" y="2115457"/>
            <a:ext cx="4495640" cy="36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8" y="452511"/>
            <a:ext cx="10037512" cy="5767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E0FED-DE16-441A-B0E3-3AD3C4E4CE88}"/>
              </a:ext>
            </a:extLst>
          </p:cNvPr>
          <p:cNvSpPr txBox="1"/>
          <p:nvPr/>
        </p:nvSpPr>
        <p:spPr>
          <a:xfrm>
            <a:off x="1123852" y="2459504"/>
            <a:ext cx="9147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ফেরদৌসী আক্তার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৫৮নং সুলতান খান কান্দি সরকারি প্রাথমিক 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মাদারীপুর।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C5C28-9A54-44A3-80C6-A847DFA996FE}"/>
              </a:ext>
            </a:extLst>
          </p:cNvPr>
          <p:cNvSpPr txBox="1"/>
          <p:nvPr/>
        </p:nvSpPr>
        <p:spPr>
          <a:xfrm>
            <a:off x="2929652" y="1083293"/>
            <a:ext cx="4339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403" y="703385"/>
            <a:ext cx="10199076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: ৪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শিরোনামঃসমাজের বিভিন্ন পেশা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সেবা দেন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২৩-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৫-২০১৮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1477108"/>
            <a:ext cx="10283484" cy="65248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পেশার তালিকা তৈরি করতে পারবে।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২।বিভিন্ন পেশাজীবীদের কাজের বর্ণনা দিতে পারবে।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৩।সমাজে সব কাজ যে সমান গুরুত্বপুর্ণ তা উপলব্দি করবে।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385" y="633046"/>
            <a:ext cx="101568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911" y="436098"/>
            <a:ext cx="10367889" cy="2377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436545"/>
            <a:ext cx="1156364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শিখবঃ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চালক কী করেন?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1123375"/>
            <a:ext cx="9401195" cy="5578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74" y="1603715"/>
            <a:ext cx="4486376" cy="4618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6732" y="5570806"/>
            <a:ext cx="4614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 কী করেন?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574" y="464234"/>
            <a:ext cx="845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কিসের?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8" y="1195753"/>
            <a:ext cx="5520794" cy="4789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5070" y="158391"/>
            <a:ext cx="7540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7440" y="5815213"/>
            <a:ext cx="552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বাস কে চালান?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72B31-3E88-4635-BC7C-40749440BF6C}"/>
              </a:ext>
            </a:extLst>
          </p:cNvPr>
          <p:cNvGrpSpPr/>
          <p:nvPr/>
        </p:nvGrpSpPr>
        <p:grpSpPr>
          <a:xfrm>
            <a:off x="8273338" y="1961431"/>
            <a:ext cx="3297639" cy="2269428"/>
            <a:chOff x="-404699" y="925636"/>
            <a:chExt cx="3297639" cy="22694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69DEF-C29F-4571-937C-5DFEBD189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4699" y="925636"/>
              <a:ext cx="3297639" cy="2269427"/>
            </a:xfrm>
            <a:prstGeom prst="round2DiagRect">
              <a:avLst>
                <a:gd name="adj1" fmla="val 2817"/>
                <a:gd name="adj2" fmla="val 8814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C97C2D-2BB1-4A25-9CCF-EA68F6CC8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4699" y="925637"/>
              <a:ext cx="3297639" cy="2269427"/>
            </a:xfrm>
            <a:prstGeom prst="round2DiagRect">
              <a:avLst>
                <a:gd name="adj1" fmla="val 2817"/>
                <a:gd name="adj2" fmla="val 8814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F34F5A2-6A43-4525-852E-8CCC92A38FB2}"/>
              </a:ext>
            </a:extLst>
          </p:cNvPr>
          <p:cNvSpPr txBox="1"/>
          <p:nvPr/>
        </p:nvSpPr>
        <p:spPr>
          <a:xfrm>
            <a:off x="6536790" y="759655"/>
            <a:ext cx="503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কে আছেন?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AE6BA-051E-4F9D-B775-264AB6824D9A}"/>
              </a:ext>
            </a:extLst>
          </p:cNvPr>
          <p:cNvSpPr txBox="1"/>
          <p:nvPr/>
        </p:nvSpPr>
        <p:spPr>
          <a:xfrm>
            <a:off x="7723163" y="5641145"/>
            <a:ext cx="433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কী করেন?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956602"/>
            <a:ext cx="1105720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২৬ পৃষ্ঠা খুলে নিচু স্বরে পড়।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178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2018-05-22T06:56:05Z</dcterms:created>
  <dcterms:modified xsi:type="dcterms:W3CDTF">2019-11-26T04:24:39Z</dcterms:modified>
</cp:coreProperties>
</file>