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277" r:id="rId3"/>
    <p:sldId id="278" r:id="rId4"/>
    <p:sldId id="283" r:id="rId5"/>
    <p:sldId id="271" r:id="rId6"/>
    <p:sldId id="279" r:id="rId7"/>
    <p:sldId id="257" r:id="rId8"/>
    <p:sldId id="272" r:id="rId9"/>
    <p:sldId id="264" r:id="rId10"/>
    <p:sldId id="261" r:id="rId11"/>
    <p:sldId id="273" r:id="rId12"/>
    <p:sldId id="274" r:id="rId13"/>
    <p:sldId id="267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6B2A4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F809E-A9A5-4DC9-BBC4-4E3F8ADBD986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C5D11-05B8-4C52-9CDD-B589FDCE95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7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বোর্ডের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ব্যবহার থাকবে।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C5D11-05B8-4C52-9CDD-B589FDCE95D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5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0457" y="2132259"/>
            <a:ext cx="8529035" cy="27914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/>
              <a:t>বিসমিল্লাহির</a:t>
            </a:r>
            <a:r>
              <a:rPr lang="en-US" sz="7200" dirty="0"/>
              <a:t> </a:t>
            </a:r>
            <a:r>
              <a:rPr lang="en-US" sz="7200" dirty="0" err="1"/>
              <a:t>রাহমানির</a:t>
            </a:r>
            <a:r>
              <a:rPr lang="en-US" sz="7200" dirty="0"/>
              <a:t> </a:t>
            </a:r>
            <a:r>
              <a:rPr lang="en-US" sz="7200" dirty="0" err="1"/>
              <a:t>রাহিম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967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105721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Oval 6"/>
          <p:cNvSpPr/>
          <p:nvPr/>
        </p:nvSpPr>
        <p:spPr>
          <a:xfrm>
            <a:off x="1905000" y="152400"/>
            <a:ext cx="5410200" cy="2057400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লেনদেন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Up Arrow 7"/>
          <p:cNvSpPr/>
          <p:nvPr/>
        </p:nvSpPr>
        <p:spPr>
          <a:xfrm rot="10800000">
            <a:off x="6781800" y="182880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10800000">
            <a:off x="1981200" y="1905000"/>
            <a:ext cx="609600" cy="1828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32576" y="3802956"/>
            <a:ext cx="36576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মূলধন জাতীয়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246080" y="3677528"/>
            <a:ext cx="36576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মুনাফা জাতীয়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05721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8920" y="2514600"/>
            <a:ext cx="8229600" cy="40386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9600" dirty="0" smtClean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মূলধন ও মুনাফা জাতীয় লেনদেনের সংজ্ঞা লিখ। </a:t>
            </a:r>
            <a:endParaRPr kumimoji="0" lang="en-US" sz="9600" b="0" i="0" u="none" strike="noStrike" kern="1200" cap="none" spc="0" normalizeH="0" baseline="0" noProof="0" dirty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1524000"/>
            <a:ext cx="321212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সময়-৫মিনিট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05721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28600" y="304800"/>
            <a:ext cx="8686800" cy="2514600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যে সকল লেনদেন হতে দীর্ঘমেয়াদী (১ বছরের অধিক) সুবিধা পাওয়া যায়, যার টাকার অংক বড় এবং লেনদেন নিয়মিত হয় না, তা মূলধন জাতীয় লেনদেন।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3429000"/>
            <a:ext cx="8763000" cy="2743200"/>
          </a:xfrm>
          <a:prstGeom prst="round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যে সকল লেনদেন হতে স্বল্পমেয়াদী  সুবিধা পাওয়া যায়, যার টাকার অংক অপেক্ষাকৃত ছোট এবং লেনদেন নিয়মিত সংগঠিত হয় (নির্দিষ্ট সময় পর পর) , তা মুনাফা জাতীয় লেনদেন।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2971800" cy="114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১।ব্যাংক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১,০০,০০০টাকা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২।পণ্য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4000" spc="-300" dirty="0" smtClean="0">
                <a:latin typeface="NikoshBAN" pitchFamily="2" charset="0"/>
                <a:cs typeface="NikoshBAN" pitchFamily="2" charset="0"/>
              </a:rPr>
              <a:t>পুরাতন </a:t>
            </a:r>
            <a:r>
              <a:rPr lang="en-US" sz="4000" spc="-300" dirty="0" err="1" smtClean="0">
                <a:latin typeface="NikoshBAN" pitchFamily="2" charset="0"/>
                <a:cs typeface="NikoshBAN" pitchFamily="2" charset="0"/>
              </a:rPr>
              <a:t>গাড়ী</a:t>
            </a:r>
            <a:r>
              <a:rPr lang="en-US" sz="4000" spc="-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spc="-300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4000" spc="-300" dirty="0" smtClean="0">
                <a:latin typeface="NikoshBAN" pitchFamily="2" charset="0"/>
                <a:cs typeface="NikoshBAN" pitchFamily="2" charset="0"/>
              </a:rPr>
              <a:t> ২,০০,০০০ </a:t>
            </a:r>
            <a:r>
              <a:rPr lang="en-US" sz="4000" spc="-3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000" spc="-3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spc="-3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29029" y="2296428"/>
            <a:ext cx="7142086" cy="240574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দশটি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বৈশিষ্ট্যসহ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81000" y="1371600"/>
            <a:ext cx="8567382" cy="4847934"/>
            <a:chOff x="768824" y="0"/>
            <a:chExt cx="11423176" cy="6463912"/>
          </a:xfrm>
        </p:grpSpPr>
        <p:sp>
          <p:nvSpPr>
            <p:cNvPr id="3" name="Rounded Rectangle 2"/>
            <p:cNvSpPr/>
            <p:nvPr/>
          </p:nvSpPr>
          <p:spPr>
            <a:xfrm>
              <a:off x="2959506" y="5499291"/>
              <a:ext cx="6578221" cy="964621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50" b="1" dirty="0" err="1"/>
                <a:t>বাড়ির</a:t>
              </a:r>
              <a:r>
                <a:rPr lang="en-US" sz="4050" b="1" dirty="0"/>
                <a:t> </a:t>
              </a:r>
              <a:r>
                <a:rPr lang="en-US" sz="4050" b="1" dirty="0" err="1"/>
                <a:t>কাজ</a:t>
              </a:r>
              <a:endParaRPr lang="en-US" sz="4050" b="1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824" y="0"/>
              <a:ext cx="11423176" cy="54188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00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66129"/>
            <a:ext cx="6858000" cy="5217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1" y="857251"/>
            <a:ext cx="6683828" cy="141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625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625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625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625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029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00189"/>
            <a:ext cx="6858000" cy="3864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00188"/>
            <a:ext cx="6858000" cy="274561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11194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194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29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57250"/>
            <a:ext cx="6858000" cy="5143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43000" y="857250"/>
            <a:ext cx="6872288" cy="51435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5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মুকবুল হোসেন </a:t>
            </a:r>
            <a: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3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লালবাগ রওশন আশ</a:t>
            </a:r>
            <a:r>
              <a:rPr lang="en-US" sz="4050" b="1" dirty="0" err="1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রাফ</a:t>
            </a:r>
            <a:r>
              <a:rPr lang="bn-BD" sz="4050" b="1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উচ্চবিদ্যালয়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rgbClr val="007E00"/>
                </a:solidFill>
                <a:latin typeface="NikoshBAN" pitchFamily="2" charset="0"/>
                <a:cs typeface="NikoshBAN" pitchFamily="2" charset="0"/>
              </a:rPr>
              <a:t>কুমিল্লা সদর দক্ষিণ, কুমিল্লা। </a:t>
            </a:r>
            <a: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মোবাইলঃ ০১৭১৬-২৯২১৮২ </a:t>
            </a:r>
            <a:b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ইমেইলঃ </a:t>
            </a:r>
            <a:r>
              <a:rPr lang="en-US" sz="3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muqbul.jannat@gmail.com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688" y="1353691"/>
            <a:ext cx="1152659" cy="136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4010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200150" y="971550"/>
            <a:ext cx="6743700" cy="4686300"/>
          </a:xfrm>
          <a:prstGeom prst="round2Same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950" kern="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শ্রেণি  -  দশম</a:t>
            </a:r>
          </a:p>
          <a:p>
            <a:pPr lvl="0" algn="ctr">
              <a:defRPr/>
            </a:pPr>
            <a:r>
              <a:rPr lang="bn-BD" sz="495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  - </a:t>
            </a:r>
            <a:r>
              <a:rPr lang="bn-IN" sz="4950" b="1" kern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হিসাব বিজ্ঞান </a:t>
            </a:r>
            <a:endParaRPr lang="en-US" sz="4950" b="1" kern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4950" kern="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950" kern="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bn-IN" sz="4950" kern="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৪র্থ </a:t>
            </a:r>
            <a:endParaRPr lang="bn-BD" sz="4950" kern="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bn-BD" sz="4950" kern="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সময়  -  ৫০ মিনিট </a:t>
            </a:r>
            <a:endParaRPr lang="en-US" sz="4950" kern="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 lvl="0" algn="ctr">
              <a:defRPr/>
            </a:pPr>
            <a:r>
              <a:rPr lang="en-US" sz="4950" kern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4950" kern="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3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105721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57200" y="3288320"/>
            <a:ext cx="3886200" cy="674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১ কেজি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টমাটো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৬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০ টাকা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3000" y="3276600"/>
            <a:ext cx="38862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সব্জি ৪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০ টাকা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7200" y="6144064"/>
            <a:ext cx="3657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৭,০০,০০০ টাকা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53000" y="6149924"/>
            <a:ext cx="36576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১,১০,০০০ টাকা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3657600" cy="25485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85800"/>
            <a:ext cx="4191000" cy="25485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1000" y="3934264"/>
            <a:ext cx="4191000" cy="2085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00071"/>
            <a:ext cx="3962400" cy="1985182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398853"/>
            <a:ext cx="8382000" cy="5486400"/>
          </a:xfrm>
          <a:prstGeom prst="rect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1" i="0" u="none" strike="noStrike" kern="1200" cap="none" spc="-150" normalizeH="0" baseline="0" noProof="0" dirty="0" err="1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মূলধন</a:t>
            </a:r>
            <a:r>
              <a:rPr kumimoji="0" lang="en-US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bn-BD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/>
            </a:r>
            <a:br>
              <a:rPr kumimoji="0" lang="bn-BD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</a:br>
            <a:r>
              <a:rPr kumimoji="0" lang="en-US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ও </a:t>
            </a:r>
            <a:r>
              <a:rPr kumimoji="0" lang="bn-BD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/>
            </a:r>
            <a:br>
              <a:rPr kumimoji="0" lang="bn-BD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</a:br>
            <a:r>
              <a:rPr kumimoji="0" lang="en-US" sz="8800" b="1" i="0" u="none" strike="noStrike" kern="1200" cap="none" spc="-150" normalizeH="0" baseline="0" noProof="0" dirty="0" err="1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মুনাফা</a:t>
            </a:r>
            <a:r>
              <a:rPr kumimoji="0" lang="en-US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en-US" sz="8800" b="1" i="0" u="none" strike="noStrike" kern="1200" cap="none" spc="-150" normalizeH="0" baseline="0" noProof="0" dirty="0" err="1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জাতীয়</a:t>
            </a:r>
            <a:r>
              <a:rPr kumimoji="0" lang="en-US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 </a:t>
            </a:r>
            <a:r>
              <a:rPr kumimoji="0" lang="bn-BD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/>
            </a:r>
            <a:br>
              <a:rPr kumimoji="0" lang="bn-BD" sz="8800" b="1" i="0" u="none" strike="noStrike" kern="1200" cap="none" spc="-150" normalizeH="0" baseline="0" noProof="0" dirty="0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</a:br>
            <a:r>
              <a:rPr kumimoji="0" lang="en-US" sz="8800" b="1" i="0" u="none" strike="noStrike" kern="1200" cap="none" spc="-150" normalizeH="0" baseline="0" noProof="0" dirty="0" err="1" smtClean="0">
                <a:ln w="28575">
                  <a:solidFill>
                    <a:srgbClr val="00B050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Arial Unicode MS" pitchFamily="34" charset="-128"/>
                <a:cs typeface="NikoshBAN" pitchFamily="2" charset="0"/>
              </a:rPr>
              <a:t>লেনদেন</a:t>
            </a:r>
            <a:endParaRPr kumimoji="0" lang="en-US" sz="8800" b="1" i="0" u="none" strike="noStrike" kern="1200" cap="none" spc="-150" normalizeH="0" baseline="0" noProof="0" dirty="0">
              <a:ln w="28575">
                <a:solidFill>
                  <a:srgbClr val="00B050"/>
                </a:solidFill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1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721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06991" y="838200"/>
            <a:ext cx="8763000" cy="1447800"/>
          </a:xfr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5400" b="1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5400" b="1" dirty="0" smtClean="0">
                <a:ln>
                  <a:solidFill>
                    <a:srgbClr val="00B0F0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…….</a:t>
            </a:r>
            <a:endParaRPr lang="en-US" sz="5400" b="1" dirty="0">
              <a:ln>
                <a:solidFill>
                  <a:srgbClr val="00B0F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06991" y="2743200"/>
            <a:ext cx="8915400" cy="2514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</a:t>
            </a:r>
            <a:r>
              <a:rPr lang="en-US" sz="40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</a:t>
            </a:r>
            <a:r>
              <a:rPr lang="bn-BD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নের</a:t>
            </a:r>
            <a:r>
              <a:rPr lang="en-US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ধারণা বর্ণনা করতে</a:t>
            </a:r>
            <a:r>
              <a:rPr lang="en-US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en-US" sz="4000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 ও মুনাফা জাতীয় </a:t>
            </a:r>
            <a:r>
              <a:rPr lang="en-US" sz="4000" dirty="0" err="1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 নিরূপন করতে পারবে;</a:t>
            </a:r>
            <a:r>
              <a:rPr lang="en-US" sz="4000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reez 1.jpg"/>
          <p:cNvPicPr>
            <a:picLocks noChangeAspect="1"/>
          </p:cNvPicPr>
          <p:nvPr/>
        </p:nvPicPr>
        <p:blipFill>
          <a:blip r:embed="rId3"/>
          <a:srcRect r="62914"/>
          <a:stretch>
            <a:fillRect/>
          </a:stretch>
        </p:blipFill>
        <p:spPr>
          <a:xfrm>
            <a:off x="2743200" y="228600"/>
            <a:ext cx="3569516" cy="525780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4" name="Picture 13" descr="Freez 1.jpg"/>
          <p:cNvPicPr>
            <a:picLocks noChangeAspect="1"/>
          </p:cNvPicPr>
          <p:nvPr/>
        </p:nvPicPr>
        <p:blipFill>
          <a:blip r:embed="rId3"/>
          <a:srcRect l="35099"/>
          <a:stretch>
            <a:fillRect/>
          </a:stretch>
        </p:blipFill>
        <p:spPr>
          <a:xfrm>
            <a:off x="533400" y="152400"/>
            <a:ext cx="7620000" cy="6477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95600" y="4055036"/>
            <a:ext cx="26597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পুনঃরা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বৃত্তির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0400" y="5302372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3048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ভোগ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58260" y="3086712"/>
            <a:ext cx="8763000" cy="584775"/>
            <a:chOff x="685800" y="1905000"/>
            <a:chExt cx="7010400" cy="584775"/>
          </a:xfrm>
        </p:grpSpPr>
        <p:sp>
          <p:nvSpPr>
            <p:cNvPr id="21" name="Left Arrow 20"/>
            <p:cNvSpPr/>
            <p:nvPr/>
          </p:nvSpPr>
          <p:spPr>
            <a:xfrm rot="10800000" flipV="1">
              <a:off x="5192150" y="2057400"/>
              <a:ext cx="731519" cy="189888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85800" y="1905000"/>
              <a:ext cx="7010400" cy="584775"/>
              <a:chOff x="685800" y="1905000"/>
              <a:chExt cx="7010400" cy="58477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943600" y="1905000"/>
                <a:ext cx="1752600" cy="5847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63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স্বল্প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মেয়াদী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685800" y="1905000"/>
                <a:ext cx="2672864" cy="584775"/>
                <a:chOff x="685800" y="1905000"/>
                <a:chExt cx="2672864" cy="584775"/>
              </a:xfrm>
            </p:grpSpPr>
            <p:sp>
              <p:nvSpPr>
                <p:cNvPr id="14" name="TextBox 13"/>
                <p:cNvSpPr txBox="1"/>
                <p:nvPr/>
              </p:nvSpPr>
              <p:spPr>
                <a:xfrm>
                  <a:off x="685800" y="1905000"/>
                  <a:ext cx="1828800" cy="58477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175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>
                      <a:latin typeface="NikoshBAN" pitchFamily="2" charset="0"/>
                      <a:cs typeface="NikoshBAN" pitchFamily="2" charset="0"/>
                    </a:rPr>
                    <a:t>দীর্ঘ</a:t>
                  </a:r>
                  <a:r>
                    <a:rPr lang="en-US" sz="3200" dirty="0" smtClean="0"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latin typeface="NikoshBAN" pitchFamily="2" charset="0"/>
                      <a:cs typeface="NikoshBAN" pitchFamily="2" charset="0"/>
                    </a:rPr>
                    <a:t>মেয়াদী</a:t>
                  </a:r>
                  <a:endParaRPr lang="en-US" sz="3200" dirty="0"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3" name="Left Arrow 22"/>
                <p:cNvSpPr/>
                <p:nvPr/>
              </p:nvSpPr>
              <p:spPr>
                <a:xfrm flipV="1">
                  <a:off x="2570872" y="2018688"/>
                  <a:ext cx="787792" cy="228600"/>
                </a:xfrm>
                <a:prstGeom prst="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1" name="Group 30"/>
          <p:cNvGrpSpPr/>
          <p:nvPr/>
        </p:nvGrpSpPr>
        <p:grpSpPr>
          <a:xfrm>
            <a:off x="228600" y="4055036"/>
            <a:ext cx="2590800" cy="769441"/>
            <a:chOff x="228600" y="2971800"/>
            <a:chExt cx="2590800" cy="769441"/>
          </a:xfrm>
        </p:grpSpPr>
        <p:sp>
          <p:nvSpPr>
            <p:cNvPr id="16" name="TextBox 15"/>
            <p:cNvSpPr txBox="1"/>
            <p:nvPr/>
          </p:nvSpPr>
          <p:spPr>
            <a:xfrm>
              <a:off x="228600" y="2971800"/>
              <a:ext cx="1905000" cy="769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অনিয়মিত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Left Arrow 23"/>
            <p:cNvSpPr/>
            <p:nvPr/>
          </p:nvSpPr>
          <p:spPr>
            <a:xfrm flipV="1">
              <a:off x="2057400" y="3200400"/>
              <a:ext cx="762000" cy="1524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38800" y="4055036"/>
            <a:ext cx="3124200" cy="769441"/>
            <a:chOff x="5410200" y="2971800"/>
            <a:chExt cx="2133600" cy="769441"/>
          </a:xfrm>
        </p:grpSpPr>
        <p:sp>
          <p:nvSpPr>
            <p:cNvPr id="17" name="TextBox 16"/>
            <p:cNvSpPr txBox="1"/>
            <p:nvPr/>
          </p:nvSpPr>
          <p:spPr>
            <a:xfrm>
              <a:off x="6248400" y="2971800"/>
              <a:ext cx="1295400" cy="7694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নিয়মিত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6" name="Left Arrow 25"/>
            <p:cNvSpPr/>
            <p:nvPr/>
          </p:nvSpPr>
          <p:spPr>
            <a:xfrm rot="10800000" flipV="1">
              <a:off x="5410200" y="3124200"/>
              <a:ext cx="8382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00104" y="5226172"/>
            <a:ext cx="8404296" cy="660975"/>
            <a:chOff x="300104" y="4114800"/>
            <a:chExt cx="8404296" cy="660975"/>
          </a:xfrm>
        </p:grpSpPr>
        <p:grpSp>
          <p:nvGrpSpPr>
            <p:cNvPr id="34" name="Group 33"/>
            <p:cNvGrpSpPr/>
            <p:nvPr/>
          </p:nvGrpSpPr>
          <p:grpSpPr>
            <a:xfrm>
              <a:off x="300104" y="4114800"/>
              <a:ext cx="8404296" cy="660975"/>
              <a:chOff x="300104" y="4114800"/>
              <a:chExt cx="8404296" cy="66097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6723200" y="4114800"/>
                <a:ext cx="1981200" cy="584775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ছোট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অংকের</a:t>
                </a:r>
                <a:endParaRPr lang="en-US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300104" y="4191000"/>
                <a:ext cx="2633004" cy="584775"/>
                <a:chOff x="300104" y="4191000"/>
                <a:chExt cx="2633004" cy="584775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300104" y="4191000"/>
                  <a:ext cx="1676400" cy="584775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3200" dirty="0" err="1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বড়</a:t>
                  </a:r>
                  <a:r>
                    <a:rPr lang="en-US" sz="3200" dirty="0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 </a:t>
                  </a:r>
                  <a:r>
                    <a:rPr lang="en-US" sz="3200" dirty="0" err="1" smtClean="0">
                      <a:solidFill>
                        <a:schemeClr val="tx1"/>
                      </a:solidFill>
                      <a:latin typeface="NikoshBAN" pitchFamily="2" charset="0"/>
                      <a:cs typeface="NikoshBAN" pitchFamily="2" charset="0"/>
                    </a:rPr>
                    <a:t>অংকের</a:t>
                  </a:r>
                  <a:endPara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endParaRPr>
                </a:p>
              </p:txBody>
            </p:sp>
            <p:sp>
              <p:nvSpPr>
                <p:cNvPr id="25" name="Left Arrow 24"/>
                <p:cNvSpPr/>
                <p:nvPr/>
              </p:nvSpPr>
              <p:spPr>
                <a:xfrm>
                  <a:off x="2018708" y="4405533"/>
                  <a:ext cx="914400" cy="152400"/>
                </a:xfrm>
                <a:prstGeom prst="lef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7" name="Left Arrow 26"/>
            <p:cNvSpPr/>
            <p:nvPr/>
          </p:nvSpPr>
          <p:spPr>
            <a:xfrm rot="10800000" flipV="1">
              <a:off x="5704464" y="4281268"/>
              <a:ext cx="990600" cy="2286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Picture 37" descr="Freez 1.jpg"/>
          <p:cNvPicPr>
            <a:picLocks noChangeAspect="1"/>
          </p:cNvPicPr>
          <p:nvPr/>
        </p:nvPicPr>
        <p:blipFill>
          <a:blip r:embed="rId2"/>
          <a:srcRect l="64304" t="63529" r="19471" b="11611"/>
          <a:stretch>
            <a:fillRect/>
          </a:stretch>
        </p:blipFill>
        <p:spPr>
          <a:xfrm>
            <a:off x="7162800" y="0"/>
            <a:ext cx="1981200" cy="2743200"/>
          </a:xfrm>
          <a:prstGeom prst="rect">
            <a:avLst/>
          </a:prstGeom>
        </p:spPr>
      </p:pic>
      <p:pic>
        <p:nvPicPr>
          <p:cNvPr id="40" name="Picture 39" descr="Freez 1.jpg"/>
          <p:cNvPicPr>
            <a:picLocks noChangeAspect="1"/>
          </p:cNvPicPr>
          <p:nvPr/>
        </p:nvPicPr>
        <p:blipFill>
          <a:blip r:embed="rId2"/>
          <a:srcRect l="792" t="5797" r="65957" b="7246"/>
          <a:stretch>
            <a:fillRect/>
          </a:stretch>
        </p:blipFill>
        <p:spPr>
          <a:xfrm>
            <a:off x="76200" y="0"/>
            <a:ext cx="2133600" cy="2895600"/>
          </a:xfrm>
          <a:prstGeom prst="rect">
            <a:avLst/>
          </a:prstGeom>
          <a:ln w="5715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211</Words>
  <Application>Microsoft Office PowerPoint</Application>
  <PresentationFormat>On-screen Show (4:3)</PresentationFormat>
  <Paragraphs>43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 Unicode MS</vt:lpstr>
      <vt:lpstr>Arial</vt:lpstr>
      <vt:lpstr>Calibri</vt:lpstr>
      <vt:lpstr>NikoshBAN</vt:lpstr>
      <vt:lpstr>Wingdings</vt:lpstr>
      <vt:lpstr>Office Theme</vt:lpstr>
      <vt:lpstr>PowerPoint Presentation</vt:lpstr>
      <vt:lpstr>  স্বাগতম</vt:lpstr>
      <vt:lpstr>PowerPoint Presentation</vt:lpstr>
      <vt:lpstr>PowerPoint Presentation</vt:lpstr>
      <vt:lpstr>PowerPoint Presentation</vt:lpstr>
      <vt:lpstr>PowerPoint Presentation</vt:lpstr>
      <vt:lpstr>এ পাঠ শেষে শিক্ষার্থী…….</vt:lpstr>
      <vt:lpstr>PowerPoint Presentation</vt:lpstr>
      <vt:lpstr>PowerPoint Presentation</vt:lpstr>
      <vt:lpstr>PowerPoint Presentation</vt:lpstr>
      <vt:lpstr>দলগত কাজ </vt:lpstr>
      <vt:lpstr>PowerPoint Presentation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</dc:creator>
  <cp:lastModifiedBy>Lalbag School</cp:lastModifiedBy>
  <cp:revision>147</cp:revision>
  <dcterms:created xsi:type="dcterms:W3CDTF">2006-08-16T00:00:00Z</dcterms:created>
  <dcterms:modified xsi:type="dcterms:W3CDTF">2019-11-16T10:46:48Z</dcterms:modified>
</cp:coreProperties>
</file>