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74" r:id="rId3"/>
    <p:sldId id="258" r:id="rId4"/>
    <p:sldId id="273" r:id="rId5"/>
    <p:sldId id="259" r:id="rId6"/>
    <p:sldId id="260" r:id="rId7"/>
    <p:sldId id="261" r:id="rId8"/>
    <p:sldId id="262" r:id="rId9"/>
    <p:sldId id="272" r:id="rId10"/>
    <p:sldId id="264" r:id="rId11"/>
    <p:sldId id="276" r:id="rId12"/>
    <p:sldId id="265" r:id="rId13"/>
    <p:sldId id="277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" initials="D" lastIdx="1" clrIdx="0">
    <p:extLst>
      <p:ext uri="{19B8F6BF-5375-455C-9EA6-DF929625EA0E}">
        <p15:presenceInfo xmlns:p15="http://schemas.microsoft.com/office/powerpoint/2012/main" userId="D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0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7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4676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7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174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13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96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0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1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6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0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6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2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1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1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2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76BBB-26EC-4476-9CA4-50E9E42CDA46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6B838A5-14FA-4AA8-B41C-36F6E43CB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4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jpg"/><Relationship Id="rId7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4881093"/>
          </a:xfrm>
        </p:spPr>
        <p:txBody>
          <a:bodyPr/>
          <a:lstStyle/>
          <a:p>
            <a:pPr algn="ctr"/>
            <a:r>
              <a:rPr lang="bn-BD" sz="19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19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19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5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19708" y="252578"/>
            <a:ext cx="8318994" cy="1451216"/>
          </a:xfr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bn-IN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IN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 বৈশিষ্ট্য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545" y="1771874"/>
            <a:ext cx="9437157" cy="1371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মালিক সবসময় একজন ব্যক্তি যিনি নিজ উদ্যোগে পুঁজির সংস্থান করেন,ব্যবসায় পরিচালনা করেন ও ঝুঁকি বহন করেন</a:t>
            </a:r>
            <a:endParaRPr lang="en-US" sz="3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544" y="2882415"/>
            <a:ext cx="9437157" cy="137160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 জাতীয় ব্যবসায়ের গঠন বেশ সহজ। আইনগত ঝামেলা না থাকায় যে কেউ ইচ্ছা করলে ও উদ্যোগ নিলে এ ব্যবসায় শুরু করতে পারেন</a:t>
            </a: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832" y="4254015"/>
            <a:ext cx="9456053" cy="1451216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স্বল্প মূলধন নিয়ে এ জাতীয় ব্যবসায় গঠন করা যায়। মালিক নিজেই এ মূলধন যোগান দেন অথবা ব্যাংক থেকে ঋণ নেন।</a:t>
            </a:r>
            <a:endParaRPr lang="en-US" sz="40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32" y="5831677"/>
            <a:ext cx="9456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1D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 পরিসরে এ ব্যবসায় পরিচালনা করা যায়।</a:t>
            </a:r>
            <a:endParaRPr lang="en-US" sz="4800" dirty="0">
              <a:solidFill>
                <a:srgbClr val="1D035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18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20696"/>
            <a:ext cx="9633397" cy="38463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 কাজ (সময় – ৮ মিনিট)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</a:t>
            </a:r>
            <a:r>
              <a:rPr lang="bn-IN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পাচঁটি </a:t>
            </a: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বৈশিষ্ট্য লিখ।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91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29" y="1656648"/>
            <a:ext cx="5203369" cy="1371600"/>
          </a:xfrm>
          <a:prstGeom prst="rect">
            <a:avLst/>
          </a:prstGeom>
          <a:blipFill dpi="0" rotWithShape="1">
            <a:blip r:embed="rId2"/>
            <a:srcRect/>
            <a:tile tx="57150" ty="0" sx="100000" sy="100000" flip="none" algn="tl"/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মালিক সবসময় একজন ব্যক্তি যিনি নিজ উদ্যোগে পুঁজির সংস্থান করেন,ব্যবসায় পরিচালনা করেন ও ঝুঁকি বহন করেন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31429" y="0"/>
            <a:ext cx="5203372" cy="1371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 জাতীয় ব্যবসায়ের গঠন বেশ সহজ। আইনগত ঝামেলা না থাকায় যে কেউ ইচ্ছা করলে ও উদ্যোগ নিলে এ ব্যবসায় শুরু করতে পারেন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748" y="190869"/>
            <a:ext cx="4763395" cy="11807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স্বল্প মূলধন নিয়ে এ জাতীয় ব্যবসায় গঠন করা যায়। মালিক নিজেই এ মূলধন যোগান দেন।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1748" y="1664643"/>
            <a:ext cx="4763395" cy="1371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 ব্যবসায় ক্ষুদ্র আকারের  হয়ে থাকে।</a:t>
            </a:r>
            <a:r>
              <a:rPr lang="en-US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মূলধনের স্বল্পতা ও একজন ব্যক্তি থাকে; এর মালিকানা ছোট হয়।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748" y="3086685"/>
            <a:ext cx="4763395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সকল ঝুঁকি মালিককে এককভাবে বহন করতে হয়। 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31429" y="2983221"/>
            <a:ext cx="5203371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আইনের চোখে পৃথক কোনো সত্তা নেই। মালিক ও ব্যবসায় অভিন্ন।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31429" y="4068165"/>
            <a:ext cx="5203370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3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সকল দায়-দায়িত্ব মালিকের,ফলে তার দায় অসীম।</a:t>
            </a:r>
            <a:r>
              <a:rPr lang="bn-BD" sz="23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3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2376" y="3973821"/>
            <a:ext cx="4632767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3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লাভের সকল অংশ একা মালিক ভোগ করেন আবার লোকসানও এককভাবে বহন করতে হয়।</a:t>
            </a:r>
            <a:endParaRPr lang="en-US" sz="23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1748" y="5168769"/>
            <a:ext cx="4763395" cy="14187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3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স্থায়িত্ব মালিকের ইচ্ছার উপর নির্ভরশীল।</a:t>
            </a:r>
            <a:r>
              <a:rPr lang="en-US" sz="23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3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ব্যবসায় চালু বা বন্ধ রাখা তার উপর নির্ভর করে।</a:t>
            </a:r>
            <a:endParaRPr lang="en-US" sz="23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783941" y="195880"/>
            <a:ext cx="37310" cy="6391661"/>
          </a:xfrm>
          <a:prstGeom prst="straightConnector1">
            <a:avLst/>
          </a:prstGeom>
          <a:ln w="76200" cmpd="dbl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860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789" y="772732"/>
            <a:ext cx="10419008" cy="51129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(সময় ৫ মিনিট)</a:t>
            </a:r>
          </a:p>
          <a:p>
            <a:pPr algn="ctr"/>
            <a:r>
              <a:rPr lang="bn-BD" sz="7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7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ব্যবসায়ের সুবিধা ও অসুবিধাগুলো চিহ্নিত কর।</a:t>
            </a:r>
            <a:endParaRPr lang="en-US" sz="7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81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 কী?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৫ টি ক্ষেত্রের নাম বল।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৩টি বৈশিষ্ট্য বল।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4.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২টি সুবিধা উল্লেখ কর।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5.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২ টি অসুবিধা উল্লেখ কর।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51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5313" y="825865"/>
            <a:ext cx="809897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72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7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</a:p>
          <a:p>
            <a:pPr algn="ctr">
              <a:buNone/>
            </a:pPr>
            <a:endParaRPr lang="bn-BD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“একমালিকানা </a:t>
            </a:r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ব্যবসায় বাংলাদেশের অর্থনীতিতে বিশাল ভূমিকা পালন করছে”এর পক্ষে </a:t>
            </a:r>
            <a:r>
              <a:rPr lang="bn-BD" sz="4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তোমার যুক্তি তুলে ধর।</a:t>
            </a:r>
            <a:endParaRPr lang="en-US" sz="4000" dirty="0">
              <a:solidFill>
                <a:srgbClr val="000099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82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86445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90172" y="1154684"/>
            <a:ext cx="9293980" cy="47641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287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9958"/>
            <a:ext cx="2286000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359" y="4953000"/>
            <a:ext cx="24003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087" y="-6458"/>
            <a:ext cx="2181225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" y="0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7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0" y="0"/>
            <a:ext cx="916305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মুকবুল হোসেন 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 শিক্ষা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লালবাগ রওশন আশ্রাফ উচ্চবিদ্যালয়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solidFill>
                  <a:srgbClr val="007E00"/>
                </a:solidFill>
                <a:latin typeface="NikoshBAN" pitchFamily="2" charset="0"/>
                <a:cs typeface="NikoshBAN" pitchFamily="2" charset="0"/>
              </a:rPr>
              <a:t>কুমিল্লা সদর দক্ষিণ, কুমিল্লা। 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 ০১৭১৬-২৯২১৮২ </a:t>
            </a:r>
            <a:b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muqbul.jannat@gmail.com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911" y="163772"/>
            <a:ext cx="2331493" cy="233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60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91200"/>
          </a:xfrm>
        </p:spPr>
        <p:txBody>
          <a:bodyPr>
            <a:normAutofit/>
          </a:bodyPr>
          <a:lstStyle/>
          <a:p>
            <a:pPr algn="ctr"/>
            <a:r>
              <a:rPr lang="bn-BD" sz="6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6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6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নবম</a:t>
            </a:r>
            <a:r>
              <a:rPr lang="en-US" sz="6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4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6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6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ব্যবসায় উদ্যোগ</a:t>
            </a:r>
            <a:br>
              <a:rPr lang="bn-BD" sz="6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চতুর্থ অধ্যায়-মালিকানার ভিত্তিতে ব্যবসায়</a:t>
            </a:r>
            <a:b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৫০ মিনিট</a:t>
            </a:r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20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093639"/>
              </p:ext>
            </p:extLst>
          </p:nvPr>
        </p:nvGraphicFramePr>
        <p:xfrm>
          <a:off x="2768958" y="620222"/>
          <a:ext cx="6439436" cy="5433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68958" y="620222"/>
                        <a:ext cx="6439436" cy="5433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316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4944" y="3794754"/>
            <a:ext cx="41910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উপরের চিত্রে কী দেখা যাচ্ছে?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07791" y="4711481"/>
            <a:ext cx="31242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একজন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944" y="4852176"/>
            <a:ext cx="41910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ধরনের ব্যবসায় সাধারণত কতজন মালিক থাকে?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07791" y="5774788"/>
            <a:ext cx="31242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 ব্যবসায়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97943" y="3794754"/>
            <a:ext cx="31242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 বিক্রেতা</a:t>
            </a:r>
            <a:endParaRPr lang="en-US" sz="32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604" y="5901396"/>
            <a:ext cx="51816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একজন দ্বারা পরিচালিত ব্যবসায়কে কী ধরনের ব্যবসায় বলা হয়?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8" y="0"/>
            <a:ext cx="7605486" cy="3794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3963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815461" y="2568575"/>
            <a:ext cx="9178545" cy="1569660"/>
          </a:xfrm>
          <a:prstGeom prst="rect">
            <a:avLst/>
          </a:prstGeom>
          <a:ln>
            <a:noFill/>
          </a:ln>
          <a:effectLst>
            <a:reflection endPos="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</a:t>
            </a:r>
          </a:p>
        </p:txBody>
      </p:sp>
    </p:spTree>
    <p:extLst>
      <p:ext uri="{BB962C8B-B14F-4D97-AF65-F5344CB8AC3E}">
        <p14:creationId xmlns:p14="http://schemas.microsoft.com/office/powerpoint/2010/main" val="416178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14732"/>
            <a:ext cx="8944968" cy="424844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কাকে বলে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একমালিকানা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ক্ষেত্রগুলো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চিহ্নিত করতে পারবে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একমালিকানা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শিষ্ট্যগু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 বর্ণনা করতে পারবে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সুবিধা ও অসুবিধাগুলো উল্লেখ করতে পারবে।</a:t>
            </a:r>
            <a:endParaRPr lang="bn-IN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81" y="-43543"/>
            <a:ext cx="6023020" cy="2720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450"/>
            <a:ext cx="6168980" cy="2735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2677180"/>
            <a:ext cx="612326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5668" y="2685848"/>
            <a:ext cx="597730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16" y="3226188"/>
            <a:ext cx="12146284" cy="1066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কাজ(সময় – ২ মিনিট)</a:t>
            </a: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 কাকে বলে?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363328"/>
            <a:ext cx="12192000" cy="24946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মালিকানার ভিত্তিতে যে ব্যবসায় পরিচালিত হয় তাকে এক মালিকানা ব্যবসায় বলা হয়।</a:t>
            </a:r>
          </a:p>
          <a:p>
            <a:pPr algn="just"/>
            <a:endParaRPr lang="en-US" sz="3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3438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55" y="3012620"/>
            <a:ext cx="4502666" cy="3794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011" y="3012620"/>
            <a:ext cx="4037366" cy="3794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33" y="-1"/>
            <a:ext cx="4083697" cy="3012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44" y="-1"/>
            <a:ext cx="4487088" cy="3012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567554" cy="30126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2621"/>
            <a:ext cx="3575344" cy="384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92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903</TotalTime>
  <Words>400</Words>
  <Application>Microsoft Office PowerPoint</Application>
  <PresentationFormat>Widescreen</PresentationFormat>
  <Paragraphs>49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NikoshBAN</vt:lpstr>
      <vt:lpstr>Trebuchet MS</vt:lpstr>
      <vt:lpstr>Wingdings 3</vt:lpstr>
      <vt:lpstr>Facet</vt:lpstr>
      <vt:lpstr>Package</vt:lpstr>
      <vt:lpstr>  স্বাগতম</vt:lpstr>
      <vt:lpstr>PowerPoint Presentation</vt:lpstr>
      <vt:lpstr>শ্রেণি :  নবম  বিষয় :  ব্যবসায় উদ্যোগ চতুর্থ অধ্যায়-মালিকানার ভিত্তিতে ব্যবসায় সময় : ৫০ মিনিট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একমালিকানা ব্যবসায়ের বৈশিষ্ট্য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Lalbag School</cp:lastModifiedBy>
  <cp:revision>98</cp:revision>
  <dcterms:created xsi:type="dcterms:W3CDTF">2013-10-22T14:27:28Z</dcterms:created>
  <dcterms:modified xsi:type="dcterms:W3CDTF">2019-11-10T01:38:03Z</dcterms:modified>
</cp:coreProperties>
</file>