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E55BE-C429-43DC-A4F3-0A7DFBDE2755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6E4FF-B103-4999-9E73-E83964DA8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6E4FF-B103-4999-9E73-E83964DA8E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0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E5D0-06B0-4299-A1F8-87AB80C24C7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B743-197B-4FEA-B848-9728BE7FB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4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E5D0-06B0-4299-A1F8-87AB80C24C7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B743-197B-4FEA-B848-9728BE7FB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E5D0-06B0-4299-A1F8-87AB80C24C7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B743-197B-4FEA-B848-9728BE7FB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E5D0-06B0-4299-A1F8-87AB80C24C7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B743-197B-4FEA-B848-9728BE7FB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0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E5D0-06B0-4299-A1F8-87AB80C24C7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B743-197B-4FEA-B848-9728BE7FB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0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E5D0-06B0-4299-A1F8-87AB80C24C7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B743-197B-4FEA-B848-9728BE7FB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5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E5D0-06B0-4299-A1F8-87AB80C24C7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B743-197B-4FEA-B848-9728BE7FB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E5D0-06B0-4299-A1F8-87AB80C24C7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B743-197B-4FEA-B848-9728BE7FB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1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E5D0-06B0-4299-A1F8-87AB80C24C7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B743-197B-4FEA-B848-9728BE7FB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7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E5D0-06B0-4299-A1F8-87AB80C24C7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B743-197B-4FEA-B848-9728BE7FB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3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E5D0-06B0-4299-A1F8-87AB80C24C7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B743-197B-4FEA-B848-9728BE7FB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5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E5D0-06B0-4299-A1F8-87AB80C24C70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B743-197B-4FEA-B848-9728BE7FB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5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Email_golzarict50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9" y="504968"/>
            <a:ext cx="7301551" cy="5186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8419" y="5800299"/>
            <a:ext cx="307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 ও শুভেচ্ছা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73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77" y="1119116"/>
            <a:ext cx="3307236" cy="306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724365" y="313899"/>
            <a:ext cx="207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750" y="4763069"/>
            <a:ext cx="768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সন্ত্রাস দমনে ইসলামের মুলনীতি কয়টি চিহ্নিত কর ?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3067" y="477672"/>
            <a:ext cx="2101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38" y="1185558"/>
            <a:ext cx="4080611" cy="3739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82283" y="5131559"/>
            <a:ext cx="506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সন্ত্রাস ইংরেজি প্রতি শব্দ কি লিখ ?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647" y="887934"/>
            <a:ext cx="166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5337" y="1842448"/>
            <a:ext cx="458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উওরে টিক চিহ্ন দাও ?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6345" y="2982036"/>
            <a:ext cx="652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989" y="4121624"/>
            <a:ext cx="3220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(ক) ৪    (খ)  ৫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(গ)  ৬   (ঘ)  ৭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3239" y="4290901"/>
            <a:ext cx="40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lgerian" panose="04020705040A02060702" pitchFamily="82" charset="0"/>
              </a:rPr>
              <a:t>√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904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77603"/>
              </p:ext>
            </p:extLst>
          </p:nvPr>
        </p:nvGraphicFramePr>
        <p:xfrm>
          <a:off x="5283957" y="290517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3957" y="290517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80346" y="1146412"/>
            <a:ext cx="3916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8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73" y="940557"/>
            <a:ext cx="4200383" cy="420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17157" y="436728"/>
            <a:ext cx="2197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6400" y="5140940"/>
            <a:ext cx="592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দেশ ও বিশবব্যাপী সন্ত্রাস-জঙ্গিবাদ কি 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1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6" y="163773"/>
            <a:ext cx="7997588" cy="6168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7731" y="655093"/>
            <a:ext cx="11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655092"/>
            <a:ext cx="159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750425"/>
            <a:ext cx="2286000" cy="1154113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bn-IN" sz="6000" dirty="0">
                <a:solidFill>
                  <a:srgbClr val="FFCC00"/>
                </a:solidFill>
                <a:latin typeface="BhrahmaputraEMJ" panose="000004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FFCC00"/>
              </a:solidFill>
              <a:latin typeface="BhrahmaputraEMJ" panose="000004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94" name="Content Placeholder 1"/>
          <p:cNvSpPr>
            <a:spLocks noGrp="1"/>
          </p:cNvSpPr>
          <p:nvPr>
            <p:ph idx="1"/>
          </p:nvPr>
        </p:nvSpPr>
        <p:spPr>
          <a:xfrm>
            <a:off x="1541463" y="2720976"/>
            <a:ext cx="4572000" cy="4137025"/>
          </a:xfrm>
        </p:spPr>
        <p:txBody>
          <a:bodyPr>
            <a:normAutofit lnSpcReduction="10000"/>
          </a:bodyPr>
          <a:lstStyle/>
          <a:p>
            <a:pPr marL="400050" lvl="1" indent="0">
              <a:buNone/>
              <a:defRPr/>
            </a:pP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গোলজার রহমান</a:t>
            </a:r>
            <a:endParaRPr lang="bn-BD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দারুল ফালাহ আলিম মাদরাসা ও বি এম কলেজ</a:t>
            </a: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 বন্দর দিনাজপুর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lvl="1" indent="0">
              <a:buNone/>
              <a:defRPr/>
            </a:pPr>
            <a:r>
              <a:rPr lang="en-US" dirty="0">
                <a:solidFill>
                  <a:srgbClr val="7030A0"/>
                </a:solidFill>
                <a:hlinkClick r:id="rId2"/>
              </a:rPr>
              <a:t>Email- golzarbtt36@gmail.com</a:t>
            </a:r>
            <a:endParaRPr lang="en-US" dirty="0">
              <a:solidFill>
                <a:srgbClr val="7030A0"/>
              </a:solidFill>
            </a:endParaRPr>
          </a:p>
          <a:p>
            <a:pPr marL="400050" lvl="1" indent="0">
              <a:buNone/>
              <a:defRPr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০১৭২১৬৩১১২০</a:t>
            </a:r>
            <a:endParaRPr lang="bn-BD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E047AF-1FB0-4674-A407-F52069FD982D}" type="slidenum">
              <a:rPr lang="en-US" sz="160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60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333331" y="2720976"/>
            <a:ext cx="4554537" cy="3970318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9pPr>
          </a:lstStyle>
          <a:p>
            <a:pPr eaLnBrk="1" hangingPunct="1">
              <a:defRPr/>
            </a:pP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</a:rPr>
              <a:t>আকাইদ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</a:rPr>
              <a:t>ওয়াল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</a:rPr>
              <a:t>ফিকহ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।</a:t>
            </a:r>
            <a:endParaRPr lang="bn-BD" sz="3600" dirty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শ্রেণিঃ  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</a:rPr>
              <a:t>নবম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। </a:t>
            </a:r>
            <a:endParaRPr lang="bn-BD" sz="3600" dirty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অধ্যায়ঃ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।</a:t>
            </a:r>
          </a:p>
          <a:p>
            <a:pPr eaLnBrk="1" hangingPunct="1">
              <a:defRPr/>
            </a:pP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পরিচ্ছেদ-প্রথম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</a:t>
            </a:r>
            <a:endParaRPr lang="bn-BD" sz="3600" dirty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  </a:t>
            </a: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 </a:t>
            </a: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৪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৫</a:t>
            </a: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 মিঃ</a:t>
            </a:r>
          </a:p>
          <a:p>
            <a:pPr eaLnBrk="1" hangingPunct="1">
              <a:defRPr/>
            </a:pP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তারিখঃ  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 </a:t>
            </a:r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</a:rPr>
              <a:t>২৩/৪/১৬ ইং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6387"/>
            <a:ext cx="2430832" cy="24821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332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12294" grpId="0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1" y="368491"/>
            <a:ext cx="4663896" cy="2986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2" y="368491"/>
            <a:ext cx="4776715" cy="2986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2" y="3493826"/>
            <a:ext cx="4776715" cy="2920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1" y="3493826"/>
            <a:ext cx="4663896" cy="29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947916" y="1760561"/>
            <a:ext cx="5923128" cy="1883391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3761" y="2443847"/>
            <a:ext cx="29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সন্তাস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জ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ঙ্গিবাদ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4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72" y="1419368"/>
            <a:ext cx="1705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810" y="2565778"/>
            <a:ext cx="100174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সন্ত্রাস ও জঙ্গিবাদ অর্থ কি তা বলতে পারবে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সন্ত্রাস ও জঙ্গিবাদের সংঙ্গা কি তা বলতে পারবে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সন্ত্রাস ও জঙ্গিবাদের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তা চিহ্নিত করতে পারবে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সন্ত্রাস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জঙ্গিবাদ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দুরকরনে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মুলনীতি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তা বিশ্লেষন করতে পারবে 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1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2375" y="3998142"/>
            <a:ext cx="158314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জঙ্গিবাদ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6381" y="3292671"/>
            <a:ext cx="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ভীতি সৃষ্টি  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Fear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3740" y="3728265"/>
            <a:ext cx="656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আতঙ্কিত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9658" y="2857078"/>
            <a:ext cx="319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অতিশয় </a:t>
            </a:r>
            <a:r>
              <a:rPr lang="en-US" sz="3600" dirty="0" err="1" smtClean="0">
                <a:solidFill>
                  <a:srgbClr val="00B050"/>
                </a:solidFill>
                <a:cs typeface="NikoshBAN" panose="02000000000000000000" pitchFamily="2" charset="0"/>
              </a:rPr>
              <a:t>Trroisum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93" y="3292671"/>
            <a:ext cx="3747448" cy="282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14" y="28501"/>
            <a:ext cx="3019252" cy="2828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5" y="3429099"/>
            <a:ext cx="3101240" cy="282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7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2" y="184635"/>
            <a:ext cx="3616657" cy="2809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2" y="4003841"/>
            <a:ext cx="3630589" cy="2697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2" y="232011"/>
            <a:ext cx="3630589" cy="2761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94" y="232011"/>
            <a:ext cx="3415812" cy="2761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94" y="4003841"/>
            <a:ext cx="3415812" cy="2697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2" y="4003841"/>
            <a:ext cx="3712192" cy="26972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8779" y="2949629"/>
            <a:ext cx="171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ট্রেনে আগুন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3279" y="2899223"/>
            <a:ext cx="151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8625" y="2805201"/>
            <a:ext cx="192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আগুন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4351" y="3448668"/>
            <a:ext cx="186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 ভাংচুর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689" y="3451532"/>
            <a:ext cx="161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বাসে ঢিল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2563" y="3448668"/>
            <a:ext cx="308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 পাটকেল নিক্ষেপ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6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93" y="174076"/>
            <a:ext cx="2763387" cy="2623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18" y="4010094"/>
            <a:ext cx="2619375" cy="2632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18" y="174076"/>
            <a:ext cx="2847975" cy="2623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6" y="174077"/>
            <a:ext cx="2962275" cy="262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1" y="4010092"/>
            <a:ext cx="2857500" cy="2632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54" y="4010093"/>
            <a:ext cx="2238375" cy="2632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79" y="174076"/>
            <a:ext cx="2762250" cy="2623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93" y="4010095"/>
            <a:ext cx="2763387" cy="26323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7972" y="2797790"/>
            <a:ext cx="198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শূলবিদ্ধকরণ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947" y="2797790"/>
            <a:ext cx="567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পা বেধে বিপরিতভাবে কেটে ফেলা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9611" y="3444121"/>
            <a:ext cx="168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 করা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3605" y="3548428"/>
            <a:ext cx="333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50"/>
                </a:solidFill>
              </a:rPr>
              <a:t>দেশ থেকে নির্বাসন করা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60" y="218365"/>
            <a:ext cx="110819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সন্ত্রাস ও জঙ্গিবাদ বর্তমান বিশ্বে মারাত্নক সমস্যা, যা এইডসের রোগের আকার ধারন করেছে এবং ক্ষুব্ধ ,ধিক্কার,প্রতিক্রিয়া চলছে বিশ্বব্যাপী। তাই মহানবী (সাঃ) শিক্ষা ও আদর্শ আনুসরনে সমাজ ও দেশ থেকে সন্ত্রাস রক্ষা পেতে পারে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নৈতিক শিক্ষা প্রদান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দুটো জগতের ভয় অন্তরে জাগ্রত করা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সর্বস্তরে ইনসাফ প্রতিষ্ঠা করা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রাষ্টের চার দফা মুলনীতি পালন করা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সন্ত্রাসীদের উপযুক্ত শাস্তি কার্যকর করা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সকল অপরাধে ইসলামী দন্ড প্রয়োগ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সকল কাজে জবাবদিহিতার ব্যবস্থা করা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শক্ত হাতে অন্যায় প্রতিরোধ করা ।    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293</Words>
  <Application>Microsoft Office PowerPoint</Application>
  <PresentationFormat>Widescreen</PresentationFormat>
  <Paragraphs>61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Algerian</vt:lpstr>
      <vt:lpstr>Arial</vt:lpstr>
      <vt:lpstr>BhrahmaputraEMJ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53</cp:revision>
  <dcterms:created xsi:type="dcterms:W3CDTF">2019-11-04T05:32:27Z</dcterms:created>
  <dcterms:modified xsi:type="dcterms:W3CDTF">2019-11-09T10:34:36Z</dcterms:modified>
</cp:coreProperties>
</file>