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31"/>
  </p:notesMasterIdLst>
  <p:sldIdLst>
    <p:sldId id="300" r:id="rId2"/>
    <p:sldId id="301" r:id="rId3"/>
    <p:sldId id="302" r:id="rId4"/>
    <p:sldId id="275" r:id="rId5"/>
    <p:sldId id="272" r:id="rId6"/>
    <p:sldId id="277" r:id="rId7"/>
    <p:sldId id="273" r:id="rId8"/>
    <p:sldId id="259" r:id="rId9"/>
    <p:sldId id="278" r:id="rId10"/>
    <p:sldId id="297" r:id="rId11"/>
    <p:sldId id="261" r:id="rId12"/>
    <p:sldId id="262" r:id="rId13"/>
    <p:sldId id="280" r:id="rId14"/>
    <p:sldId id="295" r:id="rId15"/>
    <p:sldId id="289" r:id="rId16"/>
    <p:sldId id="286" r:id="rId17"/>
    <p:sldId id="284" r:id="rId18"/>
    <p:sldId id="282" r:id="rId19"/>
    <p:sldId id="271" r:id="rId20"/>
    <p:sldId id="270" r:id="rId21"/>
    <p:sldId id="291" r:id="rId22"/>
    <p:sldId id="293" r:id="rId23"/>
    <p:sldId id="285" r:id="rId24"/>
    <p:sldId id="267" r:id="rId25"/>
    <p:sldId id="287" r:id="rId26"/>
    <p:sldId id="299" r:id="rId27"/>
    <p:sldId id="260" r:id="rId28"/>
    <p:sldId id="266" r:id="rId29"/>
    <p:sldId id="26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E96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A8758-2379-4B1E-9986-20D6E54A47B4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5F18C-0C4A-409A-ACF0-EEDD76CE8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5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5F18C-0C4A-409A-ACF0-EEDD76CE83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8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5F18C-0C4A-409A-ACF0-EEDD76CE830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8DC-FF66-4A07-872A-757568B66C2D}" type="datetimeFigureOut">
              <a:rPr lang="en-AU" smtClean="0"/>
              <a:pPr/>
              <a:t>26/11/2019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6-EBA4-40E6-B915-F80D6618DDF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10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8DC-FF66-4A07-872A-757568B66C2D}" type="datetimeFigureOut">
              <a:rPr lang="en-AU" smtClean="0"/>
              <a:pPr/>
              <a:t>26/11/2019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6-EBA4-40E6-B915-F80D6618DDF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093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8DC-FF66-4A07-872A-757568B66C2D}" type="datetimeFigureOut">
              <a:rPr lang="en-AU" smtClean="0"/>
              <a:pPr/>
              <a:t>26/11/2019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6-EBA4-40E6-B915-F80D6618DDF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9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8DC-FF66-4A07-872A-757568B66C2D}" type="datetimeFigureOut">
              <a:rPr lang="en-AU" smtClean="0"/>
              <a:pPr/>
              <a:t>26/11/2019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6-EBA4-40E6-B915-F80D6618DDF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200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8DC-FF66-4A07-872A-757568B66C2D}" type="datetimeFigureOut">
              <a:rPr lang="en-AU" smtClean="0"/>
              <a:pPr/>
              <a:t>26/11/2019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6-EBA4-40E6-B915-F80D6618DDF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154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8DC-FF66-4A07-872A-757568B66C2D}" type="datetimeFigureOut">
              <a:rPr lang="en-AU" smtClean="0"/>
              <a:pPr/>
              <a:t>26/11/2019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6-EBA4-40E6-B915-F80D6618DDF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087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8DC-FF66-4A07-872A-757568B66C2D}" type="datetimeFigureOut">
              <a:rPr lang="en-AU" smtClean="0"/>
              <a:pPr/>
              <a:t>26/11/2019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6-EBA4-40E6-B915-F80D6618DDF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457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8DC-FF66-4A07-872A-757568B66C2D}" type="datetimeFigureOut">
              <a:rPr lang="en-AU" smtClean="0"/>
              <a:pPr/>
              <a:t>26/11/2019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6-EBA4-40E6-B915-F80D6618DDF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218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8DC-FF66-4A07-872A-757568B66C2D}" type="datetimeFigureOut">
              <a:rPr lang="en-AU" smtClean="0"/>
              <a:pPr/>
              <a:t>26/11/2019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6-EBA4-40E6-B915-F80D6618DDF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07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8DC-FF66-4A07-872A-757568B66C2D}" type="datetimeFigureOut">
              <a:rPr lang="en-AU" smtClean="0"/>
              <a:pPr/>
              <a:t>26/11/2019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6-EBA4-40E6-B915-F80D6618DDF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88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8DC-FF66-4A07-872A-757568B66C2D}" type="datetimeFigureOut">
              <a:rPr lang="en-AU" smtClean="0"/>
              <a:pPr/>
              <a:t>26/11/2019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6-EBA4-40E6-B915-F80D6618DDF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229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8DC-FF66-4A07-872A-757568B66C2D}" type="datetimeFigureOut">
              <a:rPr lang="en-AU" smtClean="0"/>
              <a:pPr/>
              <a:t>26/11/2019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6-EBA4-40E6-B915-F80D6618DDF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314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8DC-FF66-4A07-872A-757568B66C2D}" type="datetimeFigureOut">
              <a:rPr lang="en-AU" smtClean="0"/>
              <a:pPr/>
              <a:t>26/11/2019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6-EBA4-40E6-B915-F80D6618DDF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56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8DC-FF66-4A07-872A-757568B66C2D}" type="datetimeFigureOut">
              <a:rPr lang="en-AU" smtClean="0"/>
              <a:pPr/>
              <a:t>26/11/2019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6-EBA4-40E6-B915-F80D6618DDF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73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8DC-FF66-4A07-872A-757568B66C2D}" type="datetimeFigureOut">
              <a:rPr lang="en-AU" smtClean="0"/>
              <a:pPr/>
              <a:t>26/11/2019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6-EBA4-40E6-B915-F80D6618DDF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193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8DC-FF66-4A07-872A-757568B66C2D}" type="datetimeFigureOut">
              <a:rPr lang="en-AU" smtClean="0"/>
              <a:pPr/>
              <a:t>26/11/2019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6-EBA4-40E6-B915-F80D6618DDF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98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8DC-FF66-4A07-872A-757568B66C2D}" type="datetimeFigureOut">
              <a:rPr lang="en-AU" smtClean="0"/>
              <a:pPr/>
              <a:t>26/11/2019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6-EBA4-40E6-B915-F80D6618DDF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514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D6568DC-FF66-4A07-872A-757568B66C2D}" type="datetimeFigureOut">
              <a:rPr lang="en-AU" smtClean="0"/>
              <a:pPr/>
              <a:t>26/11/2019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E00B6-EBA4-40E6-B915-F80D6618DDF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7708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58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6611" y="0"/>
            <a:ext cx="10258778" cy="6858000"/>
            <a:chOff x="-76200" y="0"/>
            <a:chExt cx="10258778" cy="6858000"/>
          </a:xfrm>
        </p:grpSpPr>
        <p:sp>
          <p:nvSpPr>
            <p:cNvPr id="3" name="Rectangle 2"/>
            <p:cNvSpPr/>
            <p:nvPr/>
          </p:nvSpPr>
          <p:spPr>
            <a:xfrm>
              <a:off x="-76200" y="0"/>
              <a:ext cx="92202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78408" y="295806"/>
              <a:ext cx="5201518" cy="1139264"/>
            </a:xfrm>
            <a:prstGeom prst="rect">
              <a:avLst/>
            </a:prstGeom>
            <a:noFill/>
          </p:spPr>
          <p:txBody>
            <a:bodyPr wrap="none" lIns="91440" tIns="45720" rIns="91440" bIns="45720" numCol="1">
              <a:prstTxWarp prst="textPlain">
                <a:avLst/>
              </a:prstTxWarp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utonnyMJ" pitchFamily="2" charset="0"/>
                  <a:cs typeface="SutonnyMJ" pitchFamily="2" charset="0"/>
                </a:rPr>
                <a:t>বাংলা</a:t>
              </a:r>
              <a:r>
                <a:rPr lang="en-US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bn-IN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utonnyMJ" pitchFamily="2" charset="0"/>
                  <a:cs typeface="SutonnyMJ" pitchFamily="2" charset="0"/>
                </a:rPr>
                <a:t>ক্লাশে</a:t>
              </a:r>
              <a:endPara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525" y="216077"/>
              <a:ext cx="5968053" cy="4484566"/>
            </a:xfrm>
            <a:prstGeom prst="rect">
              <a:avLst/>
            </a:prstGeom>
          </p:spPr>
        </p:pic>
        <p:sp>
          <p:nvSpPr>
            <p:cNvPr id="6" name="Up Arrow Callout 5"/>
            <p:cNvSpPr/>
            <p:nvPr/>
          </p:nvSpPr>
          <p:spPr>
            <a:xfrm>
              <a:off x="6083772" y="5227416"/>
              <a:ext cx="2145827" cy="944784"/>
            </a:xfrm>
            <a:prstGeom prst="upArrowCallout">
              <a:avLst>
                <a:gd name="adj1" fmla="val 50000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400" dirty="0" smtClean="0">
                  <a:solidFill>
                    <a:srgbClr val="0000FF"/>
                  </a:solidFill>
                </a:rPr>
                <a:t>স্বাগতম</a:t>
              </a:r>
              <a:endParaRPr lang="en-US" sz="4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10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18" y="221507"/>
            <a:ext cx="5699049" cy="26793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075" y="221507"/>
            <a:ext cx="4976022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খেটে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মানুষগুলি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অবহেলিত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AU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146158" y="1169581"/>
            <a:ext cx="1191060" cy="6804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59" y="3870247"/>
            <a:ext cx="3330717" cy="2828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70" y="3891516"/>
            <a:ext cx="3870248" cy="2794423"/>
          </a:xfrm>
          <a:prstGeom prst="rect">
            <a:avLst/>
          </a:prstGeom>
        </p:spPr>
      </p:pic>
      <p:sp>
        <p:nvSpPr>
          <p:cNvPr id="10" name="Left-Up Arrow 9"/>
          <p:cNvSpPr/>
          <p:nvPr/>
        </p:nvSpPr>
        <p:spPr>
          <a:xfrm>
            <a:off x="8335927" y="2743200"/>
            <a:ext cx="1360966" cy="3487479"/>
          </a:xfrm>
          <a:prstGeom prst="lef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795" y="2840654"/>
            <a:ext cx="3955312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</a:t>
            </a:r>
            <a:r>
              <a:rPr lang="en-US" sz="2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মানুষগুলির</a:t>
            </a:r>
            <a:endParaRPr lang="en-US" sz="20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অবহেলিত</a:t>
            </a:r>
            <a:r>
              <a:rPr lang="en-US" sz="2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উপেক্ষিত</a:t>
            </a:r>
            <a:r>
              <a:rPr lang="en-US" sz="2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2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-Up Arrow 15"/>
          <p:cNvSpPr/>
          <p:nvPr/>
        </p:nvSpPr>
        <p:spPr>
          <a:xfrm rot="16200000">
            <a:off x="4221132" y="2775102"/>
            <a:ext cx="956929" cy="1403487"/>
          </a:xfrm>
          <a:prstGeom prst="lef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8191" y="4837876"/>
            <a:ext cx="842098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উপেক্ষিত শক্তির উদ্বোধন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প্রবন্ধটি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পড়বো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1530" y="234622"/>
            <a:ext cx="6119446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 নজরুল ইসলা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AU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39832" y="1531088"/>
            <a:ext cx="4297890" cy="32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446" y="2312020"/>
            <a:ext cx="11461898" cy="36625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 পারবে।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উদ্বোধনের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সমাজে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অবহেলিত বা উপেক্ষি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সম্পর্কে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মেহনতী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অবহেলার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607" y="258726"/>
            <a:ext cx="6213231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4349" y="1410586"/>
            <a:ext cx="5847907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bn-BD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</p:txBody>
      </p:sp>
      <p:pic>
        <p:nvPicPr>
          <p:cNvPr id="1026" name="Picture 2" descr="D:\AMAR ALL PICTURE\AMAR All PICTURE\Others\yh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6167" y="106325"/>
            <a:ext cx="2313246" cy="1850065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07717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ave 8"/>
          <p:cNvSpPr/>
          <p:nvPr/>
        </p:nvSpPr>
        <p:spPr>
          <a:xfrm>
            <a:off x="4193955" y="76200"/>
            <a:ext cx="3962400" cy="914400"/>
          </a:xfrm>
          <a:prstGeom prst="wav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4316819" y="4019105"/>
            <a:ext cx="4470400" cy="165513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২৪শে মে ১৮৯৯</a:t>
            </a:r>
          </a:p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১১ই জৈ্‌ষ্ঠ ১৩০৬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7424" y="-42529"/>
            <a:ext cx="4186864" cy="393404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রচিত কাব্য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:-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ছায়ানট,অগ্নি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বীণা ,প্রলয়শিখা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বাঁশি,চক্রবাক,সিন্ধুহিন্দোল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8335925" y="175439"/>
            <a:ext cx="3759200" cy="4247705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 রচিত উপন্যাস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ব্যথার দান,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রিক্তের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বেদন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শিউলিমালা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কুহেলিকা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ত্যু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ক্ষু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-127590" y="3794054"/>
            <a:ext cx="4470400" cy="2734337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 রচিত প্রবন্ধ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যুগবাণী,দুর্দীনের যাত্রী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রাজবন্দীর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জবানবন্দী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9348" y="848835"/>
            <a:ext cx="3860801" cy="2021956"/>
          </a:xfrm>
          <a:prstGeom prst="rect">
            <a:avLst/>
          </a:prstGeom>
          <a:noFill/>
        </p:spPr>
      </p:pic>
      <p:sp>
        <p:nvSpPr>
          <p:cNvPr id="15" name="Wave 14"/>
          <p:cNvSpPr/>
          <p:nvPr/>
        </p:nvSpPr>
        <p:spPr>
          <a:xfrm>
            <a:off x="4215220" y="3108250"/>
            <a:ext cx="3962400" cy="762000"/>
          </a:xfrm>
          <a:prstGeom prst="wave">
            <a:avLst>
              <a:gd name="adj1" fmla="val 12500"/>
              <a:gd name="adj2" fmla="val -375"/>
            </a:avLst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ave 8"/>
          <p:cNvSpPr/>
          <p:nvPr/>
        </p:nvSpPr>
        <p:spPr>
          <a:xfrm>
            <a:off x="4045100" y="76200"/>
            <a:ext cx="3962400" cy="914400"/>
          </a:xfrm>
          <a:prstGeom prst="wav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95483" y="4185689"/>
            <a:ext cx="3957670" cy="1295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ত্যু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-২৯শে আগস্ট ১৯৭৬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795" y="310116"/>
            <a:ext cx="3839535" cy="564411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শিক্ষাজীবন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bn-BD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মক্তব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পাথমিক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রাণীগঞ্জের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সিয়ারসোল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মারখুন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স্কুল,সর্বশেষ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ময়মনসিংহের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ত্রি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শালের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দরিরামপুর হাই স্কুলে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লেখাপড়া করেন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59480" y="4167962"/>
            <a:ext cx="3839536" cy="24614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 কৃ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তিত্ব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bn-BD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 লেখায় সামাজিক </a:t>
            </a:r>
          </a:p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অবিচার ও পরাধীনতার বিরুদ্ধে সোচ্চার হয়েছেন</a:t>
            </a:r>
          </a:p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জন্য তাকে বিদ্রোহী কবি বলা হয়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5100" y="848835"/>
            <a:ext cx="3962400" cy="2021956"/>
          </a:xfrm>
          <a:prstGeom prst="rect">
            <a:avLst/>
          </a:prstGeom>
          <a:noFill/>
        </p:spPr>
      </p:pic>
      <p:sp>
        <p:nvSpPr>
          <p:cNvPr id="15" name="Wave 14"/>
          <p:cNvSpPr/>
          <p:nvPr/>
        </p:nvSpPr>
        <p:spPr>
          <a:xfrm>
            <a:off x="4193955" y="2938130"/>
            <a:ext cx="3962400" cy="762000"/>
          </a:xfrm>
          <a:prstGeom prst="wave">
            <a:avLst>
              <a:gd name="adj1" fmla="val 12500"/>
              <a:gd name="adj2" fmla="val -375"/>
            </a:avLst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69347" y="233915"/>
            <a:ext cx="3839535" cy="38578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ছোটবেলায় লেটো গানে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যোগ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রুটির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সেনাবাহিনীতে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যোগদান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301" y="148855"/>
            <a:ext cx="3253563" cy="17650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99220"/>
            <a:ext cx="11738343" cy="44231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পতিত,চণ্ডাল,ছোটলোক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ভাইদের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তাহাদিগকে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আপণ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লইতে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তাহাদেরই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দীন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বসন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পরিয়া,তাহাদের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প্রাণে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তোমারও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শিরে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সম্মুখে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আসিয়া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দাঁড়াও,দেখিবে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নমস্কার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করিবে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উপেক্ষিত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ভাইদের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ধরিয়া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বোধন-বাঁশিতে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সুর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দিই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79" y="65473"/>
            <a:ext cx="4299065" cy="37816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483" y="446567"/>
            <a:ext cx="3253563" cy="16586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121" y="2232837"/>
            <a:ext cx="11844669" cy="45082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এমনি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খুলিয়া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ইহাদের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সহিত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মিশিতেন,ইহাদের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সুখ-দুঃখের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ভাগী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হইতেন,ইহাদিগকে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বুকের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দিয়া,তাহারা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খাইতে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বলিয়া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নিজেও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তাহাদের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উপবাস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ইহাদিগকে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নিতান্ত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তুলিতেন,তাহা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হইলে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তাঁহাকে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মানিত?কে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তাঁহার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কর্ণপাত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তাঁহার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ইঙ্গিতে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বাড়াইয়া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মরিতে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পারিত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AMAR ALL PICTURE\AMAR All PICTURE\Man Other\cl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38" y="83731"/>
            <a:ext cx="5069515" cy="2149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40242" y="1679944"/>
            <a:ext cx="1850066" cy="11695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মসীময়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50290" y="127590"/>
            <a:ext cx="5564374" cy="11695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874" y="5071731"/>
            <a:ext cx="1850066" cy="11695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চণ্ডাল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11026" y="5110699"/>
            <a:ext cx="4359346" cy="11695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চাড়াল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বর্ণব্যবস্থায়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নিম্নবর্গের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46558" y="1690577"/>
            <a:ext cx="3540642" cy="11695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অন্ধকারাচ্ছন্ন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:\AMAR ALL PICTURE\AMAR All PICTURE\Others\sohidul[01752639319.com]mpeg4.mp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8381" y="1467293"/>
            <a:ext cx="4678325" cy="2254102"/>
          </a:xfrm>
          <a:prstGeom prst="rect">
            <a:avLst/>
          </a:prstGeom>
          <a:noFill/>
        </p:spPr>
      </p:pic>
      <p:pic>
        <p:nvPicPr>
          <p:cNvPr id="2050" name="Picture 2" descr="D:\AMAR ALL PICTURE\AMAR All PICTURE\Man Other\oa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9235" y="3168502"/>
            <a:ext cx="4274287" cy="3433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69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28482" y="92150"/>
            <a:ext cx="5564374" cy="11695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শিখি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1768" y="1800447"/>
            <a:ext cx="2282456" cy="11695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বোধন-বাঁশি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7844" y="5312735"/>
            <a:ext cx="1850066" cy="11695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দৈন্য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75627" y="5231219"/>
            <a:ext cx="1850066" cy="116958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দারিদ্র্য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48577" y="1555899"/>
            <a:ext cx="3211033" cy="116958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বোধ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জাগিয়ে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D:\AMAR ALL PICTURE\AMAR All PICTURE\Man Other\b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3380" y="4274820"/>
            <a:ext cx="3553460" cy="2430780"/>
          </a:xfrm>
          <a:prstGeom prst="rect">
            <a:avLst/>
          </a:prstGeom>
          <a:noFill/>
        </p:spPr>
      </p:pic>
      <p:pic>
        <p:nvPicPr>
          <p:cNvPr id="1030" name="Picture 6" descr="D:\AMAR ALL PICTURE\AMAR All PICTURE\Man Other\h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3458" y="4297680"/>
            <a:ext cx="3154362" cy="2423160"/>
          </a:xfrm>
          <a:prstGeom prst="rect">
            <a:avLst/>
          </a:prstGeom>
          <a:noFill/>
        </p:spPr>
      </p:pic>
      <p:pic>
        <p:nvPicPr>
          <p:cNvPr id="1031" name="Picture 7" descr="D:\AMAR ALL PICTURE\AMAR All PICTURE\Man Work\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7800" y="1394460"/>
            <a:ext cx="4214813" cy="2606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69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1212111"/>
            <a:ext cx="3806454" cy="2691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68" y="1063257"/>
            <a:ext cx="3615070" cy="2861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67" y="935665"/>
            <a:ext cx="3955312" cy="3010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4" y="4197867"/>
            <a:ext cx="4890973" cy="2490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73818"/>
            <a:ext cx="6116888" cy="2490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4344" y="108509"/>
            <a:ext cx="6507126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কিছুছবি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AU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3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7546" y="545252"/>
            <a:ext cx="6238054" cy="4673154"/>
            <a:chOff x="467546" y="600670"/>
            <a:chExt cx="6238054" cy="4673154"/>
          </a:xfrm>
        </p:grpSpPr>
        <p:sp>
          <p:nvSpPr>
            <p:cNvPr id="3" name="Cloud"/>
            <p:cNvSpPr>
              <a:spLocks noChangeAspect="1" noEditPoints="1" noChangeArrowheads="1"/>
            </p:cNvSpPr>
            <p:nvPr/>
          </p:nvSpPr>
          <p:spPr bwMode="auto">
            <a:xfrm>
              <a:off x="467546" y="2420888"/>
              <a:ext cx="5082185" cy="2852936"/>
            </a:xfrm>
            <a:custGeom>
              <a:avLst/>
              <a:gdLst>
                <a:gd name="T0" fmla="*/ 18200 w 21600"/>
                <a:gd name="T1" fmla="*/ 2057400 h 21600"/>
                <a:gd name="T2" fmla="*/ 2933700 w 21600"/>
                <a:gd name="T3" fmla="*/ 4110419 h 21600"/>
                <a:gd name="T4" fmla="*/ 5862511 w 21600"/>
                <a:gd name="T5" fmla="*/ 2057400 h 21600"/>
                <a:gd name="T6" fmla="*/ 2933700 w 21600"/>
                <a:gd name="T7" fmla="*/ 23526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blipFill>
              <a:blip r:embed="rId2"/>
              <a:tile tx="0" ty="0" sx="100000" sy="100000" flip="none" algn="tl"/>
            </a:blipFill>
            <a:ln w="12700">
              <a:solidFill>
                <a:srgbClr val="FF00FF"/>
              </a:solidFill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en-US" sz="2000" b="1" dirty="0" err="1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মোঃ</a:t>
              </a:r>
              <a:r>
                <a:rPr lang="en-US" sz="2000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শহিদুল</a:t>
              </a:r>
              <a:r>
                <a:rPr lang="en-US" sz="20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ইসলাম</a:t>
              </a:r>
              <a:endParaRPr lang="bn-IN" sz="2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  <a:p>
              <a:pPr algn="ctr">
                <a:defRPr/>
              </a:pPr>
              <a:r>
                <a:rPr lang="bn-IN" sz="20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সহকারী শিক্ষক(</a:t>
              </a:r>
              <a:r>
                <a:rPr lang="en-US" sz="20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কম্পিউটার</a:t>
              </a:r>
              <a:r>
                <a:rPr lang="bn-IN" sz="20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)</a:t>
              </a:r>
            </a:p>
            <a:p>
              <a:pPr algn="ctr">
                <a:defRPr/>
              </a:pPr>
              <a:r>
                <a:rPr lang="en-US" sz="20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গাড়ীদহ</a:t>
              </a:r>
              <a:r>
                <a:rPr lang="en-US" sz="20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দাখিল</a:t>
              </a:r>
              <a:r>
                <a:rPr lang="en-US" sz="20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মাদ্রাসা</a:t>
              </a:r>
              <a:endParaRPr lang="bn-IN" sz="2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  <a:p>
              <a:pPr algn="ctr">
                <a:defRPr/>
              </a:pPr>
              <a:r>
                <a:rPr lang="en-US" sz="20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শেরপুর</a:t>
              </a:r>
              <a:r>
                <a:rPr lang="en-US" sz="2000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,</a:t>
              </a:r>
              <a:r>
                <a:rPr lang="en-US" sz="20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বগুড়া</a:t>
              </a:r>
              <a:r>
                <a:rPr lang="en-US" sz="20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\</a:t>
              </a:r>
              <a:endParaRPr lang="bn-IN" sz="2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  <a:p>
              <a:pPr algn="ctr">
                <a:defRPr/>
              </a:pPr>
              <a:r>
                <a:rPr lang="bn-IN" sz="20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মোবাইলঃ ০১৭</a:t>
              </a:r>
              <a:r>
                <a:rPr lang="en-US" sz="20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২৪৬২২২০৯</a:t>
              </a:r>
              <a:endParaRPr lang="en-US" sz="20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9800" y="600670"/>
              <a:ext cx="4495800" cy="618530"/>
            </a:xfrm>
            <a:prstGeom prst="rect">
              <a:avLst/>
            </a:prstGeom>
            <a:noFill/>
          </p:spPr>
          <p:txBody>
            <a:bodyPr wrap="none">
              <a:prstTxWarp prst="textDeflate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5400" b="1" dirty="0" err="1">
                  <a:ln/>
                  <a:solidFill>
                    <a:srgbClr val="00CC00"/>
                  </a:solidFill>
                  <a:latin typeface="SutonnyMJ" pitchFamily="2" charset="0"/>
                  <a:cs typeface="SutonnyMJ" pitchFamily="2" charset="0"/>
                </a:rPr>
                <a:t>শিক্ষক</a:t>
              </a:r>
              <a:r>
                <a:rPr lang="en-US" sz="5400" b="1" dirty="0">
                  <a:ln/>
                  <a:solidFill>
                    <a:srgbClr val="00CC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5400" b="1" dirty="0" err="1">
                  <a:ln/>
                  <a:solidFill>
                    <a:srgbClr val="00CC00"/>
                  </a:solidFill>
                  <a:latin typeface="SutonnyMJ" pitchFamily="2" charset="0"/>
                  <a:cs typeface="SutonnyMJ" pitchFamily="2" charset="0"/>
                </a:rPr>
                <a:t>পরিচিতিঃ</a:t>
              </a:r>
              <a:endParaRPr lang="en-US" sz="5400" b="1" dirty="0">
                <a:ln/>
                <a:solidFill>
                  <a:srgbClr val="00CC00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6982691" y="1413164"/>
            <a:ext cx="4156364" cy="44334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3" y="3997844"/>
            <a:ext cx="3615070" cy="2573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405" y="233916"/>
            <a:ext cx="4658287" cy="2998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" y="200082"/>
            <a:ext cx="6953693" cy="3755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2" y="3997842"/>
            <a:ext cx="4371474" cy="2645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30" y="3317359"/>
            <a:ext cx="3657600" cy="31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593" y="446567"/>
            <a:ext cx="3253563" cy="16586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64800"/>
            <a:ext cx="11844669" cy="45082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আমদের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অধঃপতনের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বাকশক্তি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হারান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অত্যাচারে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ছোটলোকেরা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পদ-গৌরবের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অহংকার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উপেক্ষা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চলেছি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ভদ্র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7479" y="21265"/>
            <a:ext cx="8378457" cy="214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দিবে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esktop\Bakko\BoyReadingAn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749" y="-545583"/>
            <a:ext cx="2857500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125" y="127753"/>
            <a:ext cx="10717619" cy="16586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125" y="1850066"/>
            <a:ext cx="7102545" cy="47208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আমদের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অধঃপতনের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বাকশক্তি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হারান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অত্যাচারে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ছোটলোকেরা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পদ-গৌরবের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অহংকার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ভদ্র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5969" y="1850066"/>
            <a:ext cx="4600354" cy="47846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মেহনতি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অবহেলা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৪০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ভদ্র-সম্প্রদায়ের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মহাত্না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গান্ধীর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স্বার্থ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৬।বাকসর্বস্বতা।</a:t>
            </a:r>
          </a:p>
          <a:p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11111\Downloads\8ee0b0095ed84bf0632ff9e4eaa6b201-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49212" y="0"/>
            <a:ext cx="1894202" cy="235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MAR ALL PICTURE\AMAR All PICTURE\Man Other\Copy of naz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605" y="1201482"/>
            <a:ext cx="11164185" cy="565651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721395" y="106324"/>
            <a:ext cx="3742661" cy="9994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507" y="1407314"/>
            <a:ext cx="11398102" cy="5016758"/>
          </a:xfrm>
          <a:prstGeom prst="rect">
            <a:avLst/>
          </a:prstGeom>
          <a:solidFill>
            <a:srgbClr val="17E967"/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ক+গ)</a:t>
            </a:r>
            <a:r>
              <a:rPr lang="en-US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bn-BD" sz="4400" dirty="0" smtClean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ভালবাসা</a:t>
            </a:r>
            <a:r>
              <a:rPr lang="en-US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400" dirty="0" smtClean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AU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3830" y="146540"/>
            <a:ext cx="5099539" cy="110799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66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AU" sz="6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66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AU" sz="6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871330" y="1913860"/>
            <a:ext cx="1509823" cy="114831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0" y="152400"/>
            <a:ext cx="3505200" cy="2971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356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5099539" cy="110799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AU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AU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3255" y="1531089"/>
            <a:ext cx="10100931" cy="46166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4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bn-BD" sz="44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মানবতার সমাজ প্রতিষ্ঠার জন্য তোমার </a:t>
            </a:r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A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2105247" y="2169042"/>
            <a:ext cx="1127051" cy="110578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9" b="16768"/>
          <a:stretch/>
        </p:blipFill>
        <p:spPr>
          <a:xfrm>
            <a:off x="5001588" y="0"/>
            <a:ext cx="6421387" cy="2514600"/>
          </a:xfrm>
          <a:prstGeom prst="rect">
            <a:avLst/>
          </a:prstGeom>
          <a:ln w="38100">
            <a:solidFill>
              <a:sysClr val="window" lastClr="FFFFFF"/>
            </a:solidFill>
          </a:ln>
        </p:spPr>
      </p:pic>
    </p:spTree>
    <p:extLst>
      <p:ext uri="{BB962C8B-B14F-4D97-AF65-F5344CB8AC3E}">
        <p14:creationId xmlns:p14="http://schemas.microsoft.com/office/powerpoint/2010/main" val="22356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0372" y="191386"/>
            <a:ext cx="3253563" cy="16586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কথাঃ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24495"/>
            <a:ext cx="11844669" cy="48059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প্রবন্ধের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যুগবাণী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প্রবন্ধ-গ্রন্থের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উপেক্ষিত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ঊদ্বোধন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প্রবন্ধে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সাম্যবাদী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মানসিকতার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গণতন্ত্র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প্রতিষ্টা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ছোট-বড়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উঁচু-নিচু,জাতি,ধর্ম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নির্বিশেষ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প্রচেষ্টা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শতভাগ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প্রয়োজন।বিশেষ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খেটে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ঘাম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নিরালস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শক্তিকেই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উদ্বোধনের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প্রয়োজনতা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‘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দৈন্য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লজ্জা,কিসের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ক্লেশ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!’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দুঃখ,কষ্ট,লজ্জা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খাটো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করিতেছ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5" y="63801"/>
            <a:ext cx="1998921" cy="1871325"/>
          </a:xfrm>
          <a:prstGeom prst="rect">
            <a:avLst/>
          </a:prstGeom>
        </p:spPr>
      </p:pic>
      <p:pic>
        <p:nvPicPr>
          <p:cNvPr id="5" name="Picture 2" descr="D:\AMAR ALL PICTURE\AMAR All PICTURE\Man Work\yyyy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4484" y="92620"/>
            <a:ext cx="2020186" cy="1842506"/>
          </a:xfrm>
          <a:prstGeom prst="rect">
            <a:avLst/>
          </a:prstGeom>
          <a:noFill/>
        </p:spPr>
      </p:pic>
      <p:pic>
        <p:nvPicPr>
          <p:cNvPr id="1029" name="Picture 5" descr="D:\AMAR ALL PICTURE\AMAR All PICTURE\Man Other\ki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1572" y="170123"/>
            <a:ext cx="1686635" cy="1637412"/>
          </a:xfrm>
          <a:prstGeom prst="rect">
            <a:avLst/>
          </a:prstGeom>
          <a:noFill/>
        </p:spPr>
      </p:pic>
      <p:pic>
        <p:nvPicPr>
          <p:cNvPr id="1030" name="Picture 6" descr="D:\AMAR ALL PICTURE\AMAR All PICTURE\Man Other\ww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1526" y="127591"/>
            <a:ext cx="2402958" cy="1701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6831" y="835242"/>
            <a:ext cx="395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mtClean="0"/>
          </a:p>
          <a:p>
            <a:endParaRPr lang="bn-BD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641232" y="132515"/>
            <a:ext cx="7209692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AU" sz="66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6298" y="1481573"/>
            <a:ext cx="9484241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AU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AU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AU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28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ক)১৮৮৮খ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১৮৯৮ গ) ১৮৯৯ ঘ) ১৮৯৭ </a:t>
            </a:r>
            <a:endParaRPr lang="bn-BD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475" y="2593091"/>
            <a:ext cx="9420446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নজ্রুল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প্রেমের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কবিঘ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endParaRPr lang="bn-BD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475" y="3741377"/>
            <a:ext cx="9335386" cy="95410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চন্ডাল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খ)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চাড়াল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গ)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endParaRPr lang="en-AU" sz="2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3005" y="5006933"/>
            <a:ext cx="9335386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AU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AU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AU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AU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নিশ্বাস</a:t>
            </a:r>
            <a:r>
              <a:rPr lang="en-AU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AU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AU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AU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AU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১৯৭৫ খ) ১৯৭৮ গ) ১৯৭২ ঘ)১৯৭৬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ages৩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9867" y="132515"/>
            <a:ext cx="27051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032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94698" y="170120"/>
            <a:ext cx="4827182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723" y="3062173"/>
            <a:ext cx="10468709" cy="27392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মানবতার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D:\AMAR ALL PICTURE\AMAR All PICTURE\Home\hhhh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037" y="158641"/>
            <a:ext cx="6677247" cy="2797209"/>
          </a:xfrm>
          <a:prstGeom prst="rect">
            <a:avLst/>
          </a:prstGeom>
          <a:noFill/>
        </p:spPr>
      </p:pic>
      <p:pic>
        <p:nvPicPr>
          <p:cNvPr id="5" name="Picture 4" descr="H=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16" y="-716571"/>
            <a:ext cx="6935975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6" y="1270082"/>
            <a:ext cx="4289376" cy="21391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7743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2" y="297711"/>
            <a:ext cx="6634717" cy="6188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80" y="3826903"/>
            <a:ext cx="6570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AU" sz="96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7609" y="-489271"/>
            <a:ext cx="4827180" cy="60631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AU" sz="6000" dirty="0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AU" sz="48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</a:t>
            </a:r>
            <a:r>
              <a:rPr lang="en-AU" sz="48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AU" sz="48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</a:t>
            </a:r>
            <a:r>
              <a:rPr lang="en-AU" sz="48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োঃ-</a:t>
            </a:r>
          </a:p>
          <a:p>
            <a:pPr algn="ctr"/>
            <a:endParaRPr lang="en-AU" sz="4800" dirty="0" smtClean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3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অকৃতকার্যত</a:t>
            </a:r>
            <a:r>
              <a:rPr lang="en-AU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AU" sz="3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AU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AU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উদ্যামের</a:t>
            </a:r>
            <a:r>
              <a:rPr lang="en-AU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AU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AU" sz="3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AU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AU" sz="3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AU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AU" sz="3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পুজির</a:t>
            </a:r>
            <a:r>
              <a:rPr lang="en-AU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AU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AU" sz="3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AU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AU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AU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C:\Users\User\Downloads\flowers_133.gif"/>
          <p:cNvPicPr>
            <a:picLocks noChangeAspect="1" noChangeArrowheads="1" noCrop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-1638178" y="591917"/>
            <a:ext cx="8848983" cy="71628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31123" y="2341436"/>
            <a:ext cx="3529080" cy="69926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5913" y="591917"/>
            <a:ext cx="3172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FF00"/>
                </a:solidFill>
              </a:rPr>
              <a:t>ধন্যবাদ</a:t>
            </a:r>
            <a:endParaRPr lang="bn-IN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2200" y="718458"/>
            <a:ext cx="5101443" cy="5114306"/>
            <a:chOff x="2362200" y="718458"/>
            <a:chExt cx="5101443" cy="5114306"/>
          </a:xfrm>
          <a:blipFill>
            <a:blip r:embed="rId3"/>
            <a:tile tx="0" ty="0" sx="100000" sy="100000" flip="none" algn="tl"/>
          </a:blipFill>
        </p:grpSpPr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2362200" y="2514600"/>
              <a:ext cx="5101443" cy="3318164"/>
            </a:xfrm>
            <a:prstGeom prst="cloudCallout">
              <a:avLst>
                <a:gd name="adj1" fmla="val 1314"/>
                <a:gd name="adj2" fmla="val -3179"/>
              </a:avLst>
            </a:prstGeom>
            <a:grpFill/>
            <a:ln w="12700">
              <a:solidFill>
                <a:srgbClr val="FF00FF"/>
              </a:solidFill>
              <a:round/>
              <a:headEnd/>
              <a:tailEnd/>
            </a:ln>
            <a:effectLst>
              <a:reflection blurRad="6350" stA="50000" endA="300" endPos="90000" dir="5400000" sy="-100000" algn="bl" rotWithShape="0"/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400" b="1" dirty="0" err="1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শ্রেণীঃ</a:t>
              </a:r>
              <a:r>
                <a:rPr lang="en-US" sz="2400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bn-IN" sz="24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নবম--দ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শম</a:t>
              </a:r>
              <a:endParaRPr lang="as-IN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  <a:p>
              <a:pPr algn="ctr">
                <a:defRPr/>
              </a:pPr>
              <a:r>
                <a:rPr lang="en-US" sz="24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বিষয়ঃ</a:t>
              </a:r>
              <a:r>
                <a:rPr lang="en-US" sz="24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বাংলা</a:t>
              </a:r>
              <a:r>
                <a:rPr lang="en-US" sz="24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 ১ম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পত্র</a:t>
              </a:r>
              <a:r>
                <a:rPr lang="en-US" sz="24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সময়ঃ</a:t>
              </a:r>
              <a:r>
                <a:rPr lang="en-US" sz="24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bn-IN" sz="24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৫</a:t>
              </a:r>
              <a:r>
                <a:rPr lang="en-US" sz="24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0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মিনিট</a:t>
              </a:r>
              <a:endPara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  <a:p>
              <a:pPr algn="ctr"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SutonnyMJ" pitchFamily="2" charset="0"/>
                  <a:cs typeface="SutonnyAMJ" pitchFamily="2" charset="0"/>
                </a:rPr>
                <a:t>                          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utonnyMJ" pitchFamily="2" charset="0"/>
                  <a:cs typeface="SutonnyAMJ" pitchFamily="2" charset="0"/>
                </a:rPr>
                <a:t>তারিখঃ</a:t>
              </a:r>
              <a:r>
                <a:rPr lang="en-US" sz="2400" b="1" dirty="0" smtClean="0">
                  <a:solidFill>
                    <a:schemeClr val="bg1"/>
                  </a:solidFill>
                  <a:latin typeface="SutonnyMJ" pitchFamily="2" charset="0"/>
                  <a:cs typeface="SutonnyAMJ" pitchFamily="2" charset="0"/>
                </a:rPr>
                <a:t> ২৪.১১.২০১৯ইং</a:t>
              </a:r>
              <a:endParaRPr lang="en-US" sz="2400" dirty="0">
                <a:solidFill>
                  <a:schemeClr val="bg1"/>
                </a:solidFill>
                <a:latin typeface="SutonnyAMJ" pitchFamily="2" charset="0"/>
                <a:cs typeface="SutonnyA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0800" y="718458"/>
              <a:ext cx="4444482" cy="596959"/>
            </a:xfrm>
            <a:prstGeom prst="rect">
              <a:avLst/>
            </a:prstGeom>
            <a:grpFill/>
          </p:spPr>
          <p:txBody>
            <a:bodyPr wrap="none">
              <a:prstTxWarp prst="textDeflate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5400" b="1" dirty="0" err="1">
                  <a:ln/>
                  <a:solidFill>
                    <a:srgbClr val="00CC00"/>
                  </a:solidFill>
                  <a:latin typeface="SutonnyMJ" pitchFamily="2" charset="0"/>
                  <a:cs typeface="SutonnyMJ" pitchFamily="2" charset="0"/>
                </a:rPr>
                <a:t>পাঠ</a:t>
              </a:r>
              <a:r>
                <a:rPr lang="en-US" sz="5400" b="1" dirty="0">
                  <a:ln/>
                  <a:solidFill>
                    <a:srgbClr val="00CC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5400" b="1" dirty="0" err="1">
                  <a:ln/>
                  <a:solidFill>
                    <a:srgbClr val="00CC00"/>
                  </a:solidFill>
                  <a:latin typeface="SutonnyMJ" pitchFamily="2" charset="0"/>
                  <a:cs typeface="SutonnyMJ" pitchFamily="2" charset="0"/>
                </a:rPr>
                <a:t>পরিচিতিঃ</a:t>
              </a:r>
              <a:endParaRPr lang="en-US" sz="5400" b="1" dirty="0">
                <a:ln/>
                <a:solidFill>
                  <a:srgbClr val="00CC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5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165" y="3700130"/>
            <a:ext cx="3330717" cy="2828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94" y="3763926"/>
            <a:ext cx="3870248" cy="2751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5" y="965627"/>
            <a:ext cx="6528391" cy="2670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0" y="935670"/>
            <a:ext cx="5229983" cy="2806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5" y="3916979"/>
            <a:ext cx="4444410" cy="26326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6392" y="156583"/>
            <a:ext cx="878249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AU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</a:t>
            </a:r>
            <a:r>
              <a:rPr lang="en-AU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AU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AU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AU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ো। </a:t>
            </a:r>
            <a:r>
              <a:rPr lang="en-AU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</a:t>
            </a:r>
            <a:r>
              <a:rPr lang="en-AU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AU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</a:t>
            </a:r>
            <a:r>
              <a:rPr lang="en-AU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AU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AU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কী?</a:t>
            </a:r>
            <a:endParaRPr lang="en-AU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MAR ALL PICTURE\AMAR All PICTURE\Man Other\jjjj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5684" y="681223"/>
            <a:ext cx="4061635" cy="2603500"/>
          </a:xfrm>
          <a:prstGeom prst="rect">
            <a:avLst/>
          </a:prstGeom>
          <a:noFill/>
        </p:spPr>
      </p:pic>
      <p:pic>
        <p:nvPicPr>
          <p:cNvPr id="2052" name="Picture 4" descr="C:\Users\11111\Pictures\wo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6922" y="3274827"/>
            <a:ext cx="3965058" cy="3369457"/>
          </a:xfrm>
          <a:prstGeom prst="rect">
            <a:avLst/>
          </a:prstGeom>
          <a:noFill/>
        </p:spPr>
      </p:pic>
      <p:pic>
        <p:nvPicPr>
          <p:cNvPr id="2053" name="Picture 5" descr="C:\Users\11111\Pictures\ma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838" y="3232298"/>
            <a:ext cx="3831740" cy="3449970"/>
          </a:xfrm>
          <a:prstGeom prst="rect">
            <a:avLst/>
          </a:prstGeom>
          <a:noFill/>
        </p:spPr>
      </p:pic>
      <p:pic>
        <p:nvPicPr>
          <p:cNvPr id="2054" name="Picture 6" descr="C:\Users\11111\Pictures\mannn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262" y="723014"/>
            <a:ext cx="3911375" cy="2546164"/>
          </a:xfrm>
          <a:prstGeom prst="rect">
            <a:avLst/>
          </a:prstGeom>
          <a:noFill/>
        </p:spPr>
      </p:pic>
      <p:pic>
        <p:nvPicPr>
          <p:cNvPr id="2055" name="Picture 7" descr="D:\AMAR ALL PICTURE\AMAR All PICTURE\Home\gggf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2903" y="3359888"/>
            <a:ext cx="3848986" cy="3274827"/>
          </a:xfrm>
          <a:prstGeom prst="rect">
            <a:avLst/>
          </a:prstGeom>
          <a:noFill/>
        </p:spPr>
      </p:pic>
      <p:pic>
        <p:nvPicPr>
          <p:cNvPr id="2056" name="Picture 8" descr="D:\AMAR ALL PICTURE\AMAR All PICTURE\Home\ce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04167" y="744279"/>
            <a:ext cx="3870251" cy="253054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48329" y="2"/>
            <a:ext cx="4423143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9340" y="255186"/>
            <a:ext cx="10568762" cy="25518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089" y="2828260"/>
            <a:ext cx="10568762" cy="321457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অভিজাত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4" y="1063259"/>
            <a:ext cx="3763922" cy="2691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42" y="1098477"/>
            <a:ext cx="3572539" cy="2720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02" y="956930"/>
            <a:ext cx="4274287" cy="2755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" y="3827722"/>
            <a:ext cx="5762846" cy="2821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824" y="3827721"/>
            <a:ext cx="5882974" cy="28211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8141" y="112053"/>
            <a:ext cx="5613990" cy="584775"/>
          </a:xfrm>
          <a:prstGeom prst="rect">
            <a:avLst/>
          </a:prstGeom>
          <a:solidFill>
            <a:srgbClr val="17E9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3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5" y="914400"/>
            <a:ext cx="4529471" cy="2977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02" y="935665"/>
            <a:ext cx="4316817" cy="2749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1935" y="115183"/>
            <a:ext cx="7017488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AU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D:\AMAR ALL PICTURE\AMAR All PICTURE\Man Work\yyyy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84780" y="3750218"/>
            <a:ext cx="3572537" cy="2765500"/>
          </a:xfrm>
          <a:prstGeom prst="rect">
            <a:avLst/>
          </a:prstGeom>
          <a:noFill/>
        </p:spPr>
      </p:pic>
      <p:pic>
        <p:nvPicPr>
          <p:cNvPr id="1028" name="Picture 4" descr="D:\AMAR ALL PICTURE\AMAR All PICTURE\Man Work\Rakh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770" y="3822404"/>
            <a:ext cx="3749745" cy="2743200"/>
          </a:xfrm>
          <a:prstGeom prst="rect">
            <a:avLst/>
          </a:prstGeom>
          <a:noFill/>
        </p:spPr>
      </p:pic>
      <p:pic>
        <p:nvPicPr>
          <p:cNvPr id="7" name="Picture 3" descr="D:\AMAR ALL PICTURE\AMAR All PICTURE\Man Other\dha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4926" y="3827722"/>
            <a:ext cx="2112303" cy="2630598"/>
          </a:xfrm>
          <a:prstGeom prst="rect">
            <a:avLst/>
          </a:prstGeom>
          <a:noFill/>
        </p:spPr>
      </p:pic>
      <p:pic>
        <p:nvPicPr>
          <p:cNvPr id="8" name="Picture 7" descr="D:\AMAR ALL PICTURE\AMAR All PICTURE\Man Other\u45296_255289_125350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3210" y="3848986"/>
            <a:ext cx="2147776" cy="2636873"/>
          </a:xfrm>
          <a:prstGeom prst="rect">
            <a:avLst/>
          </a:prstGeom>
          <a:noFill/>
        </p:spPr>
      </p:pic>
      <p:pic>
        <p:nvPicPr>
          <p:cNvPr id="9" name="Picture 6" descr="D:\AMAR ALL PICTURE\AMAR All PICTURE\Man Other\ww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63386" y="914400"/>
            <a:ext cx="2892056" cy="2658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5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9339" y="255186"/>
            <a:ext cx="10930269" cy="25518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মানুষগুলি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088" y="2913321"/>
            <a:ext cx="10969255" cy="31295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খেটে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নিচু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শ্রেণীর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1825</TotalTime>
  <Words>916</Words>
  <Application>Microsoft Office PowerPoint</Application>
  <PresentationFormat>Custom</PresentationFormat>
  <Paragraphs>141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SHAHIDUL ISLAM</cp:lastModifiedBy>
  <cp:revision>483</cp:revision>
  <dcterms:created xsi:type="dcterms:W3CDTF">2016-02-08T03:50:56Z</dcterms:created>
  <dcterms:modified xsi:type="dcterms:W3CDTF">2019-11-26T13:26:45Z</dcterms:modified>
</cp:coreProperties>
</file>