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63" r:id="rId9"/>
    <p:sldId id="274" r:id="rId10"/>
    <p:sldId id="275" r:id="rId11"/>
    <p:sldId id="264" r:id="rId12"/>
    <p:sldId id="277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768600"/>
            <a:ext cx="5638800" cy="3251200"/>
          </a:xfrm>
          <a:prstGeom prst="cloudCallo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838200" y="228600"/>
            <a:ext cx="7543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13716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অম্ল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057400" y="1143000"/>
            <a:ext cx="1295400" cy="6096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5105400"/>
            <a:ext cx="45720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30000" dirty="0" smtClean="0">
                <a:latin typeface="Aharoni"/>
                <a:cs typeface="Aharoni"/>
              </a:rPr>
              <a:t>2-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4000" b="1" baseline="30000" dirty="0" smtClean="0">
                <a:latin typeface="Aharoni"/>
                <a:cs typeface="Aharoni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দ্রবনীয়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0"/>
            <a:ext cx="12954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257800"/>
            <a:ext cx="12954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990600"/>
            <a:ext cx="44196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115214" y="5105400"/>
            <a:ext cx="1380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prstClr val="white"/>
                </a:solidFill>
              </a:rPr>
              <a:t>ভ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3124200"/>
            <a:ext cx="44958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30000" dirty="0" smtClean="0">
                <a:latin typeface="Aharoni"/>
                <a:cs typeface="Aharoni"/>
              </a:rPr>
              <a:t>2</a:t>
            </a:r>
            <a:r>
              <a:rPr lang="en-US" sz="4000" b="1" baseline="30000" dirty="0" smtClean="0">
                <a:latin typeface="Aharoni"/>
                <a:cs typeface="Aharoni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3600" b="1" baseline="36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12" name="Notched Right Arrow 11"/>
          <p:cNvSpPr/>
          <p:nvPr/>
        </p:nvSpPr>
        <p:spPr>
          <a:xfrm>
            <a:off x="2133600" y="3352800"/>
            <a:ext cx="1295400" cy="609600"/>
          </a:xfrm>
          <a:prstGeom prst="notchedRightArrow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2133600" y="5410200"/>
            <a:ext cx="1295400" cy="609600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3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Blue_and_red_litmus_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2600"/>
            <a:ext cx="5257800" cy="3943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609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867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লাললিটমাস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নীললিটমাস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93775" y="3086100"/>
          <a:ext cx="7156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Packager Shell Object" showAsIcon="1" r:id="rId3" imgW="7157160" imgH="685440" progId="Package">
                  <p:embed/>
                </p:oleObj>
              </mc:Choice>
              <mc:Fallback>
                <p:oleObj name="Packager Shell Object" showAsIcon="1" r:id="rId3" imgW="7157160" imgH="6854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086100"/>
                        <a:ext cx="7156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1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tmas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657600" cy="2924919"/>
          </a:xfrm>
          <a:prstGeom prst="rect">
            <a:avLst/>
          </a:prstGeom>
        </p:spPr>
      </p:pic>
      <p:pic>
        <p:nvPicPr>
          <p:cNvPr id="5" name="Picture 4" descr="litmas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47800"/>
            <a:ext cx="35814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800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সাবানের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বৈশিষ্ট্যমূলক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এন্টাসিড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43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0" y="838200"/>
            <a:ext cx="6629400" cy="5410200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8" algn="ctr"/>
            <a:r>
              <a:rPr lang="en-US" sz="138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144586" y="499728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038600"/>
            <a:ext cx="441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85800" y="145598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5052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০১৭১৭-০০২১৫১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H\Desktop\Malek-Phot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1447800" y="304800"/>
            <a:ext cx="51515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   </a:t>
            </a:r>
            <a:r>
              <a:rPr lang="en-US" sz="6600" dirty="0" err="1" smtClean="0">
                <a:solidFill>
                  <a:srgbClr val="00B0F0"/>
                </a:solidFill>
              </a:rPr>
              <a:t>পরিচিতি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tacid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0"/>
            <a:ext cx="4648201" cy="4572000"/>
          </a:xfrm>
          <a:prstGeom prst="rect">
            <a:avLst/>
          </a:prstGeom>
        </p:spPr>
      </p:pic>
      <p:pic>
        <p:nvPicPr>
          <p:cNvPr id="4" name="Picture 3" descr="litma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33800"/>
            <a:ext cx="4267200" cy="2438400"/>
          </a:xfrm>
          <a:prstGeom prst="rect">
            <a:avLst/>
          </a:prstGeom>
        </p:spPr>
      </p:pic>
      <p:pic>
        <p:nvPicPr>
          <p:cNvPr id="9" name="Picture 8" descr="f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0"/>
            <a:ext cx="4343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05740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5720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95600"/>
            <a:ext cx="88392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305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2209800" cy="194462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f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00600"/>
            <a:ext cx="2743200" cy="1828800"/>
          </a:xfrm>
          <a:prstGeom prst="flowChartAlternateProcess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f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362200"/>
            <a:ext cx="3048000" cy="2209800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181600" y="838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ম্যালিক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2971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সাইট্রিক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এসিড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5334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অক্সালিক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এসিড</a:t>
            </a:r>
            <a:endParaRPr lang="en-US" sz="2800" b="1" dirty="0"/>
          </a:p>
        </p:txBody>
      </p:sp>
      <p:sp>
        <p:nvSpPr>
          <p:cNvPr id="16" name="Right Arrow 15"/>
          <p:cNvSpPr/>
          <p:nvPr/>
        </p:nvSpPr>
        <p:spPr>
          <a:xfrm>
            <a:off x="3657600" y="990600"/>
            <a:ext cx="1130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962400" y="2971800"/>
            <a:ext cx="1130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886200" y="5334000"/>
            <a:ext cx="1130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0" y="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  <p:bldP spid="17" grpId="0" animBg="1"/>
      <p:bldP spid="1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 4.jpg"/>
          <p:cNvPicPr>
            <a:picLocks noChangeAspect="1"/>
          </p:cNvPicPr>
          <p:nvPr/>
        </p:nvPicPr>
        <p:blipFill>
          <a:blip r:embed="rId2"/>
          <a:srcRect l="64000" t="19020"/>
          <a:stretch>
            <a:fillRect/>
          </a:stretch>
        </p:blipFill>
        <p:spPr>
          <a:xfrm>
            <a:off x="457200" y="685800"/>
            <a:ext cx="1524000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metha 2.jpg"/>
          <p:cNvPicPr>
            <a:picLocks noChangeAspect="1"/>
          </p:cNvPicPr>
          <p:nvPr/>
        </p:nvPicPr>
        <p:blipFill>
          <a:blip r:embed="rId3"/>
          <a:srcRect l="17647" r="23529"/>
          <a:stretch>
            <a:fillRect/>
          </a:stretch>
        </p:blipFill>
        <p:spPr>
          <a:xfrm>
            <a:off x="533400" y="3886200"/>
            <a:ext cx="1524000" cy="2743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514600" y="1676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438400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2438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590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4724400"/>
            <a:ext cx="22098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CH</a:t>
            </a:r>
            <a:r>
              <a:rPr lang="en-US" sz="5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1524000"/>
            <a:ext cx="2286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5867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685800"/>
            <a:ext cx="2009775" cy="2590800"/>
          </a:xfrm>
          <a:prstGeom prst="rect">
            <a:avLst/>
          </a:prstGeom>
        </p:spPr>
      </p:pic>
      <p:pic>
        <p:nvPicPr>
          <p:cNvPr id="23" name="Picture 22" descr="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886200"/>
            <a:ext cx="2009775" cy="25812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21447389">
            <a:off x="4114800" y="1905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971800" y="1752600"/>
            <a:ext cx="1447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8000" y="3733800"/>
            <a:ext cx="1524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71800" y="5638800"/>
            <a:ext cx="1600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1524000"/>
            <a:ext cx="289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হাইড্রোক্সাইড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733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4102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এলুমিনিয়াম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হাইড্রোক্সাইড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152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luminium-Hydroxide-Aluminum-hydroxide-in-good-sale.jpg"/>
          <p:cNvPicPr>
            <a:picLocks noChangeAspect="1"/>
          </p:cNvPicPr>
          <p:nvPr/>
        </p:nvPicPr>
        <p:blipFill>
          <a:blip r:embed="rId2"/>
          <a:srcRect l="9231" t="14851" r="16923" b="17822"/>
          <a:stretch>
            <a:fillRect/>
          </a:stretch>
        </p:blipFill>
        <p:spPr>
          <a:xfrm>
            <a:off x="228600" y="4876800"/>
            <a:ext cx="1828800" cy="1828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5" descr="Ca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1714500" cy="1905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Picture 19" descr="Na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752600" cy="20002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1066800"/>
            <a:ext cx="5562600" cy="518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3429000" y="1600200"/>
            <a:ext cx="1828800" cy="6096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ZnO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3810000"/>
            <a:ext cx="1447800" cy="914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CaO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3733800" y="5257800"/>
            <a:ext cx="1371600" cy="6096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PdO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5486400" y="3352800"/>
            <a:ext cx="1371600" cy="685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FeO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3429000" y="2667000"/>
            <a:ext cx="1676400" cy="1066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NaOH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3276600"/>
            <a:ext cx="1524000" cy="685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CuO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380069" y="3677722"/>
            <a:ext cx="28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prstClr val="white"/>
                </a:solidFill>
              </a:rPr>
              <a:t>v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2514600"/>
            <a:ext cx="22860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943600" y="1752600"/>
            <a:ext cx="12192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15200" y="1524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876800" y="2743200"/>
            <a:ext cx="26670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0" y="2514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205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</cp:lastModifiedBy>
  <cp:revision>177</cp:revision>
  <dcterms:created xsi:type="dcterms:W3CDTF">2006-08-16T00:00:00Z</dcterms:created>
  <dcterms:modified xsi:type="dcterms:W3CDTF">2019-11-26T11:53:42Z</dcterms:modified>
</cp:coreProperties>
</file>