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7" r:id="rId2"/>
    <p:sldId id="272" r:id="rId3"/>
    <p:sldId id="276" r:id="rId4"/>
    <p:sldId id="277" r:id="rId5"/>
    <p:sldId id="278" r:id="rId6"/>
    <p:sldId id="275" r:id="rId7"/>
    <p:sldId id="283" r:id="rId8"/>
    <p:sldId id="258" r:id="rId9"/>
    <p:sldId id="260" r:id="rId10"/>
    <p:sldId id="261" r:id="rId11"/>
    <p:sldId id="269" r:id="rId12"/>
    <p:sldId id="263" r:id="rId13"/>
    <p:sldId id="280" r:id="rId14"/>
    <p:sldId id="273" r:id="rId15"/>
    <p:sldId id="274" r:id="rId16"/>
    <p:sldId id="279" r:id="rId17"/>
    <p:sldId id="264" r:id="rId18"/>
    <p:sldId id="265" r:id="rId19"/>
    <p:sldId id="267" r:id="rId20"/>
    <p:sldId id="268" r:id="rId21"/>
    <p:sldId id="288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0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117496-88AE-415B-BDB6-8110894C9B1D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5CCB161-1F64-4720-87F0-C1E48181887F}" type="pres">
      <dgm:prSet presAssocID="{63117496-88AE-415B-BDB6-8110894C9B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52D178E-7B5E-4509-9CEF-4AFE3E1F4F29}" type="presOf" srcId="{63117496-88AE-415B-BDB6-8110894C9B1D}" destId="{E5CCB161-1F64-4720-87F0-C1E48181887F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6B6961-037F-46A8-BAF4-8F6FE3BB6AEC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D38FD0D-102A-4E8A-8E71-5E85DC4464C1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sz="1800" dirty="0" smtClean="0"/>
            <a:t>Zainul Abedin</a:t>
          </a:r>
          <a:endParaRPr lang="en-US" sz="1800" dirty="0"/>
        </a:p>
      </dgm:t>
    </dgm:pt>
    <dgm:pt modelId="{E1214299-6357-4A04-82BA-06CF03E75072}" type="parTrans" cxnId="{61DFBEBD-9307-4EA0-8AB7-063ED5CF5DCE}">
      <dgm:prSet/>
      <dgm:spPr/>
      <dgm:t>
        <a:bodyPr/>
        <a:lstStyle/>
        <a:p>
          <a:endParaRPr lang="en-US"/>
        </a:p>
      </dgm:t>
    </dgm:pt>
    <dgm:pt modelId="{7C64AED7-4075-4F1B-8E15-154F06C933C2}" type="sibTrans" cxnId="{61DFBEBD-9307-4EA0-8AB7-063ED5CF5DCE}">
      <dgm:prSet/>
      <dgm:spPr/>
      <dgm:t>
        <a:bodyPr/>
        <a:lstStyle/>
        <a:p>
          <a:endParaRPr lang="en-US"/>
        </a:p>
      </dgm:t>
    </dgm:pt>
    <dgm:pt modelId="{70BAE94F-DD29-4A5A-8DE8-B7B241FA7C44}">
      <dgm:prSet phldrT="[Text]" custT="1"/>
      <dgm:spPr/>
      <dgm:t>
        <a:bodyPr/>
        <a:lstStyle/>
        <a:p>
          <a:r>
            <a:rPr lang="en-US" sz="2200" b="1" dirty="0" smtClean="0">
              <a:latin typeface="Times New Roman" pitchFamily="18" charset="0"/>
              <a:cs typeface="Times New Roman" pitchFamily="18" charset="0"/>
            </a:rPr>
            <a:t>The first principal of the first art school in Dhaka</a:t>
          </a:r>
          <a:endParaRPr lang="en-US" sz="2200" b="1" dirty="0">
            <a:latin typeface="Times New Roman" pitchFamily="18" charset="0"/>
            <a:cs typeface="Times New Roman" pitchFamily="18" charset="0"/>
          </a:endParaRPr>
        </a:p>
      </dgm:t>
    </dgm:pt>
    <dgm:pt modelId="{DBBEBE81-A5A6-4F64-8229-5CBA071A7FE8}" type="parTrans" cxnId="{385594B7-1353-48A5-B3C7-65A301577C91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7EBD3661-68C3-4FBC-B22A-AB357B362324}" type="sibTrans" cxnId="{385594B7-1353-48A5-B3C7-65A301577C91}">
      <dgm:prSet/>
      <dgm:spPr/>
      <dgm:t>
        <a:bodyPr/>
        <a:lstStyle/>
        <a:p>
          <a:endParaRPr lang="en-US"/>
        </a:p>
      </dgm:t>
    </dgm:pt>
    <dgm:pt modelId="{89DB8097-08EA-4A15-BB75-15A690E8BD63}">
      <dgm:prSet phldrT="[Text]" custT="1"/>
      <dgm:spPr/>
      <dgm:t>
        <a:bodyPr/>
        <a:lstStyle/>
        <a:p>
          <a:r>
            <a:rPr lang="en-US" sz="2200" b="1" dirty="0" smtClean="0">
              <a:latin typeface="Times New Roman" pitchFamily="18" charset="0"/>
              <a:cs typeface="Times New Roman" pitchFamily="18" charset="0"/>
            </a:rPr>
            <a:t>His famous painting is </a:t>
          </a:r>
          <a:r>
            <a:rPr lang="en-US" sz="2200" b="1" dirty="0" err="1" smtClean="0">
              <a:latin typeface="Times New Roman" pitchFamily="18" charset="0"/>
              <a:cs typeface="Times New Roman" pitchFamily="18" charset="0"/>
            </a:rPr>
            <a:t>Manpura</a:t>
          </a:r>
          <a:endParaRPr lang="en-US" sz="2200" b="1" dirty="0">
            <a:latin typeface="Times New Roman" pitchFamily="18" charset="0"/>
            <a:cs typeface="Times New Roman" pitchFamily="18" charset="0"/>
          </a:endParaRPr>
        </a:p>
      </dgm:t>
    </dgm:pt>
    <dgm:pt modelId="{B27E5C92-A40F-4B00-A54D-DB5FA18FC625}" type="parTrans" cxnId="{0EFD5CF3-65E1-4E2D-8B49-E57C8B0435CC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C2578D3E-672B-40DA-8D86-94F8303AA258}" type="sibTrans" cxnId="{0EFD5CF3-65E1-4E2D-8B49-E57C8B0435CC}">
      <dgm:prSet/>
      <dgm:spPr/>
      <dgm:t>
        <a:bodyPr/>
        <a:lstStyle/>
        <a:p>
          <a:endParaRPr lang="en-US"/>
        </a:p>
      </dgm:t>
    </dgm:pt>
    <dgm:pt modelId="{8F056863-7CE4-4BB6-B966-36F6CFD8D296}">
      <dgm:prSet phldrT="[Text]" custT="1"/>
      <dgm:spPr/>
      <dgm:t>
        <a:bodyPr/>
        <a:lstStyle/>
        <a:p>
          <a:r>
            <a:rPr lang="en-US" sz="2200" b="1" dirty="0" err="1" smtClean="0">
              <a:latin typeface="Times New Roman" pitchFamily="18" charset="0"/>
              <a:cs typeface="Times New Roman" pitchFamily="18" charset="0"/>
            </a:rPr>
            <a:t>Gratuated</a:t>
          </a:r>
          <a:r>
            <a:rPr lang="en-US" sz="2200" b="1" dirty="0" smtClean="0">
              <a:latin typeface="Times New Roman" pitchFamily="18" charset="0"/>
              <a:cs typeface="Times New Roman" pitchFamily="18" charset="0"/>
            </a:rPr>
            <a:t> from Calcutta Art School</a:t>
          </a:r>
          <a:endParaRPr lang="en-US" sz="2200" b="1" dirty="0">
            <a:latin typeface="Times New Roman" pitchFamily="18" charset="0"/>
            <a:cs typeface="Times New Roman" pitchFamily="18" charset="0"/>
          </a:endParaRPr>
        </a:p>
      </dgm:t>
    </dgm:pt>
    <dgm:pt modelId="{24877E50-1EEB-44D4-8696-CA57ECC14906}" type="sibTrans" cxnId="{8195C2D3-CA72-45D6-AD75-1E3FA60A54C6}">
      <dgm:prSet/>
      <dgm:spPr/>
      <dgm:t>
        <a:bodyPr/>
        <a:lstStyle/>
        <a:p>
          <a:endParaRPr lang="en-US"/>
        </a:p>
      </dgm:t>
    </dgm:pt>
    <dgm:pt modelId="{8211460F-D4F8-4514-B967-1CE12E602A6A}" type="parTrans" cxnId="{8195C2D3-CA72-45D6-AD75-1E3FA60A54C6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757BB594-7AFC-42A0-BB45-234F5F4C00A6}">
      <dgm:prSet phldrT="[Text]" custT="1"/>
      <dgm:spPr/>
      <dgm:t>
        <a:bodyPr/>
        <a:lstStyle/>
        <a:p>
          <a:r>
            <a:rPr lang="en-US" sz="2200" b="1" dirty="0" smtClean="0">
              <a:latin typeface="Times New Roman" pitchFamily="18" charset="0"/>
              <a:cs typeface="Times New Roman" pitchFamily="18" charset="0"/>
            </a:rPr>
            <a:t>Born on 29</a:t>
          </a:r>
          <a:r>
            <a:rPr lang="en-US" sz="2200" b="1" baseline="30000" dirty="0" smtClean="0">
              <a:latin typeface="Times New Roman" pitchFamily="18" charset="0"/>
              <a:cs typeface="Times New Roman" pitchFamily="18" charset="0"/>
            </a:rPr>
            <a:t>th</a:t>
          </a:r>
          <a:r>
            <a:rPr lang="en-US" sz="2200" b="1" dirty="0" smtClean="0">
              <a:latin typeface="Times New Roman" pitchFamily="18" charset="0"/>
              <a:cs typeface="Times New Roman" pitchFamily="18" charset="0"/>
            </a:rPr>
            <a:t> December,1914</a:t>
          </a:r>
          <a:endParaRPr lang="en-US" sz="2200" b="1" dirty="0">
            <a:latin typeface="Times New Roman" pitchFamily="18" charset="0"/>
            <a:cs typeface="Times New Roman" pitchFamily="18" charset="0"/>
          </a:endParaRPr>
        </a:p>
      </dgm:t>
    </dgm:pt>
    <dgm:pt modelId="{81B8EEAA-210D-4AF7-A4B9-A11DD259F9DA}" type="sibTrans" cxnId="{F8239876-A604-4F74-859B-10F4BAAD30DF}">
      <dgm:prSet/>
      <dgm:spPr/>
      <dgm:t>
        <a:bodyPr/>
        <a:lstStyle/>
        <a:p>
          <a:endParaRPr lang="en-US"/>
        </a:p>
      </dgm:t>
    </dgm:pt>
    <dgm:pt modelId="{966D2A50-F96B-4E7E-89B2-AE0DF203D805}" type="parTrans" cxnId="{F8239876-A604-4F74-859B-10F4BAAD30DF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2912124D-800B-465D-99B3-DA72D42ED07B}">
      <dgm:prSet custT="1"/>
      <dgm:spPr/>
      <dgm:t>
        <a:bodyPr/>
        <a:lstStyle/>
        <a:p>
          <a:r>
            <a:rPr lang="en-US" sz="2200" b="1" dirty="0" smtClean="0">
              <a:latin typeface="Times New Roman" pitchFamily="18" charset="0"/>
              <a:cs typeface="Times New Roman" pitchFamily="18" charset="0"/>
            </a:rPr>
            <a:t>Got Governor’s gold medal</a:t>
          </a:r>
          <a:endParaRPr lang="en-US" sz="2200" b="1" dirty="0">
            <a:latin typeface="Times New Roman" pitchFamily="18" charset="0"/>
            <a:cs typeface="Times New Roman" pitchFamily="18" charset="0"/>
          </a:endParaRPr>
        </a:p>
      </dgm:t>
    </dgm:pt>
    <dgm:pt modelId="{C561CD89-6872-48FA-93DA-EE2A865262C1}" type="parTrans" cxnId="{BB2B05A4-D660-45C3-A2F1-8C8F9094C998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337CDC5B-B294-4552-88BB-C33AEEB2B44D}" type="sibTrans" cxnId="{BB2B05A4-D660-45C3-A2F1-8C8F9094C998}">
      <dgm:prSet/>
      <dgm:spPr/>
      <dgm:t>
        <a:bodyPr/>
        <a:lstStyle/>
        <a:p>
          <a:endParaRPr lang="en-US"/>
        </a:p>
      </dgm:t>
    </dgm:pt>
    <dgm:pt modelId="{54298C22-A00D-4BB0-A3A8-190DE6EFF36C}">
      <dgm:prSet custT="1"/>
      <dgm:spPr/>
      <dgm:t>
        <a:bodyPr/>
        <a:lstStyle/>
        <a:p>
          <a:r>
            <a:rPr lang="en-US" sz="2200" b="1" dirty="0" smtClean="0">
              <a:latin typeface="Times New Roman" pitchFamily="18" charset="0"/>
              <a:cs typeface="Times New Roman" pitchFamily="18" charset="0"/>
            </a:rPr>
            <a:t>Died on 28</a:t>
          </a:r>
          <a:r>
            <a:rPr lang="en-US" sz="2200" b="1" baseline="30000" dirty="0" smtClean="0">
              <a:latin typeface="Times New Roman" pitchFamily="18" charset="0"/>
              <a:cs typeface="Times New Roman" pitchFamily="18" charset="0"/>
            </a:rPr>
            <a:t>th</a:t>
          </a:r>
          <a:r>
            <a:rPr lang="en-US" sz="2200" b="1" dirty="0" smtClean="0">
              <a:latin typeface="Times New Roman" pitchFamily="18" charset="0"/>
              <a:cs typeface="Times New Roman" pitchFamily="18" charset="0"/>
            </a:rPr>
            <a:t> May,1976</a:t>
          </a:r>
          <a:endParaRPr lang="en-US" sz="2200" b="1" dirty="0">
            <a:latin typeface="Times New Roman" pitchFamily="18" charset="0"/>
            <a:cs typeface="Times New Roman" pitchFamily="18" charset="0"/>
          </a:endParaRPr>
        </a:p>
      </dgm:t>
    </dgm:pt>
    <dgm:pt modelId="{D82F1100-6B48-433B-888A-10F79B0EB20E}" type="parTrans" cxnId="{FF1D818C-8C0E-4F43-8145-963FC74120BE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9A6FDF45-AADC-4D4F-AA89-905542ABA659}" type="sibTrans" cxnId="{FF1D818C-8C0E-4F43-8145-963FC74120BE}">
      <dgm:prSet/>
      <dgm:spPr/>
      <dgm:t>
        <a:bodyPr/>
        <a:lstStyle/>
        <a:p>
          <a:endParaRPr lang="en-US"/>
        </a:p>
      </dgm:t>
    </dgm:pt>
    <dgm:pt modelId="{FFBD3053-2F61-48C2-BBE9-FDECC2DC2C94}" type="pres">
      <dgm:prSet presAssocID="{E36B6961-037F-46A8-BAF4-8F6FE3BB6AE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F12710-321F-47D7-9235-BBC7DEEC6E51}" type="pres">
      <dgm:prSet presAssocID="{AD38FD0D-102A-4E8A-8E71-5E85DC4464C1}" presName="centerShape" presStyleLbl="node0" presStyleIdx="0" presStyleCnt="1" custScaleX="164631" custScaleY="143251" custLinFactNeighborX="-11061" custLinFactNeighborY="3925"/>
      <dgm:spPr/>
      <dgm:t>
        <a:bodyPr/>
        <a:lstStyle/>
        <a:p>
          <a:endParaRPr lang="en-US"/>
        </a:p>
      </dgm:t>
    </dgm:pt>
    <dgm:pt modelId="{4CE45853-CCD7-45D7-994E-26C3AC2D8DCD}" type="pres">
      <dgm:prSet presAssocID="{966D2A50-F96B-4E7E-89B2-AE0DF203D805}" presName="parTrans" presStyleLbl="sibTrans2D1" presStyleIdx="0" presStyleCnt="6" custScaleX="254577"/>
      <dgm:spPr/>
      <dgm:t>
        <a:bodyPr/>
        <a:lstStyle/>
        <a:p>
          <a:endParaRPr lang="en-US"/>
        </a:p>
      </dgm:t>
    </dgm:pt>
    <dgm:pt modelId="{C8DE2567-1FC0-46A5-8DF5-7A71ADD6CF80}" type="pres">
      <dgm:prSet presAssocID="{966D2A50-F96B-4E7E-89B2-AE0DF203D805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BB04BAD1-FC2B-444A-8938-526D5B62E323}" type="pres">
      <dgm:prSet presAssocID="{757BB594-7AFC-42A0-BB45-234F5F4C00A6}" presName="node" presStyleLbl="node1" presStyleIdx="0" presStyleCnt="6" custScaleX="171197" custScaleY="101580" custRadScaleRad="89581" custRadScaleInc="-338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60658-39AF-4B2E-997F-8260FF1B4DD4}" type="pres">
      <dgm:prSet presAssocID="{8211460F-D4F8-4514-B967-1CE12E602A6A}" presName="parTrans" presStyleLbl="sibTrans2D1" presStyleIdx="1" presStyleCnt="6" custScaleX="157128" custLinFactNeighborX="-13192" custLinFactNeighborY="7614"/>
      <dgm:spPr/>
      <dgm:t>
        <a:bodyPr/>
        <a:lstStyle/>
        <a:p>
          <a:endParaRPr lang="en-US"/>
        </a:p>
      </dgm:t>
    </dgm:pt>
    <dgm:pt modelId="{60196AEE-AA9D-48EF-99EE-A882FB2C3454}" type="pres">
      <dgm:prSet presAssocID="{8211460F-D4F8-4514-B967-1CE12E602A6A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BC5A963C-74E7-498C-981E-6129B622047E}" type="pres">
      <dgm:prSet presAssocID="{8F056863-7CE4-4BB6-B966-36F6CFD8D296}" presName="node" presStyleLbl="node1" presStyleIdx="1" presStyleCnt="6" custScaleX="157528" custScaleY="105661" custRadScaleRad="104366" custRadScaleInc="30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39489-8A75-4883-9D2C-7B271BE24E71}" type="pres">
      <dgm:prSet presAssocID="{DBBEBE81-A5A6-4F64-8229-5CBA071A7FE8}" presName="parTrans" presStyleLbl="sibTrans2D1" presStyleIdx="2" presStyleCnt="6" custScaleX="195794"/>
      <dgm:spPr/>
      <dgm:t>
        <a:bodyPr/>
        <a:lstStyle/>
        <a:p>
          <a:endParaRPr lang="en-US"/>
        </a:p>
      </dgm:t>
    </dgm:pt>
    <dgm:pt modelId="{1561464B-8968-4AAA-87D3-BF2A84F0381F}" type="pres">
      <dgm:prSet presAssocID="{DBBEBE81-A5A6-4F64-8229-5CBA071A7FE8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867E8188-24CD-413E-A326-125A19CEB287}" type="pres">
      <dgm:prSet presAssocID="{70BAE94F-DD29-4A5A-8DE8-B7B241FA7C44}" presName="node" presStyleLbl="node1" presStyleIdx="2" presStyleCnt="6" custScaleX="204411" custScaleY="96403" custRadScaleRad="121185" custRadScaleInc="-25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8D9ED-D7B7-484D-9403-4767028FAB1C}" type="pres">
      <dgm:prSet presAssocID="{B27E5C92-A40F-4B00-A54D-DB5FA18FC625}" presName="parTrans" presStyleLbl="sibTrans2D1" presStyleIdx="3" presStyleCnt="6" custScaleX="292410"/>
      <dgm:spPr/>
      <dgm:t>
        <a:bodyPr/>
        <a:lstStyle/>
        <a:p>
          <a:endParaRPr lang="en-US"/>
        </a:p>
      </dgm:t>
    </dgm:pt>
    <dgm:pt modelId="{A82D0CCF-1EEB-4BEA-A0A0-FD5E3759E390}" type="pres">
      <dgm:prSet presAssocID="{B27E5C92-A40F-4B00-A54D-DB5FA18FC625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CE8E88EC-0D59-456E-AEAE-73E472691064}" type="pres">
      <dgm:prSet presAssocID="{89DB8097-08EA-4A15-BB75-15A690E8BD63}" presName="node" presStyleLbl="node1" presStyleIdx="3" presStyleCnt="6" custScaleX="172630" custScaleY="96198" custRadScaleRad="110961" custRadScaleInc="28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13D5C-B441-42E6-9690-93C4CAB72F2D}" type="pres">
      <dgm:prSet presAssocID="{C561CD89-6872-48FA-93DA-EE2A865262C1}" presName="parTrans" presStyleLbl="sibTrans2D1" presStyleIdx="4" presStyleCnt="6" custScaleX="177154"/>
      <dgm:spPr/>
      <dgm:t>
        <a:bodyPr/>
        <a:lstStyle/>
        <a:p>
          <a:endParaRPr lang="en-US"/>
        </a:p>
      </dgm:t>
    </dgm:pt>
    <dgm:pt modelId="{BBAC4E4D-0DB7-4D71-B867-018B569F9D7C}" type="pres">
      <dgm:prSet presAssocID="{C561CD89-6872-48FA-93DA-EE2A865262C1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6A7BD85F-9B3B-4D03-A95D-0B786BB8448C}" type="pres">
      <dgm:prSet presAssocID="{2912124D-800B-465D-99B3-DA72D42ED07B}" presName="node" presStyleLbl="node1" presStyleIdx="4" presStyleCnt="6" custScaleX="160487" custRadScaleRad="160313" custRadScaleInc="53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1C83A-7554-4916-B7A5-7FD4F90B7886}" type="pres">
      <dgm:prSet presAssocID="{D82F1100-6B48-433B-888A-10F79B0EB20E}" presName="parTrans" presStyleLbl="sibTrans2D1" presStyleIdx="5" presStyleCnt="6" custScaleX="247438"/>
      <dgm:spPr/>
      <dgm:t>
        <a:bodyPr/>
        <a:lstStyle/>
        <a:p>
          <a:endParaRPr lang="en-US"/>
        </a:p>
      </dgm:t>
    </dgm:pt>
    <dgm:pt modelId="{6E994AAA-6A98-44E7-87BF-4E158F264208}" type="pres">
      <dgm:prSet presAssocID="{D82F1100-6B48-433B-888A-10F79B0EB20E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76CC501D-3F76-41C6-8CBD-573BEB4D5301}" type="pres">
      <dgm:prSet presAssocID="{54298C22-A00D-4BB0-A3A8-190DE6EFF36C}" presName="node" presStyleLbl="node1" presStyleIdx="5" presStyleCnt="6" custScaleX="166475" custRadScaleRad="137625" custRadScaleInc="-447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C5CC4B-72DC-44EA-B36C-737B43879CCD}" type="presOf" srcId="{DBBEBE81-A5A6-4F64-8229-5CBA071A7FE8}" destId="{1561464B-8968-4AAA-87D3-BF2A84F0381F}" srcOrd="1" destOrd="0" presId="urn:microsoft.com/office/officeart/2005/8/layout/radial5"/>
    <dgm:cxn modelId="{F8239876-A604-4F74-859B-10F4BAAD30DF}" srcId="{AD38FD0D-102A-4E8A-8E71-5E85DC4464C1}" destId="{757BB594-7AFC-42A0-BB45-234F5F4C00A6}" srcOrd="0" destOrd="0" parTransId="{966D2A50-F96B-4E7E-89B2-AE0DF203D805}" sibTransId="{81B8EEAA-210D-4AF7-A4B9-A11DD259F9DA}"/>
    <dgm:cxn modelId="{34999D6F-1FB6-4C3F-864C-FBFCFD56B37B}" type="presOf" srcId="{D82F1100-6B48-433B-888A-10F79B0EB20E}" destId="{6E994AAA-6A98-44E7-87BF-4E158F264208}" srcOrd="1" destOrd="0" presId="urn:microsoft.com/office/officeart/2005/8/layout/radial5"/>
    <dgm:cxn modelId="{52874D61-F503-4D9F-A746-6FCA202014F2}" type="presOf" srcId="{E36B6961-037F-46A8-BAF4-8F6FE3BB6AEC}" destId="{FFBD3053-2F61-48C2-BBE9-FDECC2DC2C94}" srcOrd="0" destOrd="0" presId="urn:microsoft.com/office/officeart/2005/8/layout/radial5"/>
    <dgm:cxn modelId="{EC858422-8E6D-4DF9-ABF6-31207393F011}" type="presOf" srcId="{89DB8097-08EA-4A15-BB75-15A690E8BD63}" destId="{CE8E88EC-0D59-456E-AEAE-73E472691064}" srcOrd="0" destOrd="0" presId="urn:microsoft.com/office/officeart/2005/8/layout/radial5"/>
    <dgm:cxn modelId="{FF1D818C-8C0E-4F43-8145-963FC74120BE}" srcId="{AD38FD0D-102A-4E8A-8E71-5E85DC4464C1}" destId="{54298C22-A00D-4BB0-A3A8-190DE6EFF36C}" srcOrd="5" destOrd="0" parTransId="{D82F1100-6B48-433B-888A-10F79B0EB20E}" sibTransId="{9A6FDF45-AADC-4D4F-AA89-905542ABA659}"/>
    <dgm:cxn modelId="{3677EC66-3FDE-40D0-BFEB-AC62177BB668}" type="presOf" srcId="{D82F1100-6B48-433B-888A-10F79B0EB20E}" destId="{BA71C83A-7554-4916-B7A5-7FD4F90B7886}" srcOrd="0" destOrd="0" presId="urn:microsoft.com/office/officeart/2005/8/layout/radial5"/>
    <dgm:cxn modelId="{9A315AA0-50C7-44F7-848E-00DBE21EA197}" type="presOf" srcId="{C561CD89-6872-48FA-93DA-EE2A865262C1}" destId="{BBAC4E4D-0DB7-4D71-B867-018B569F9D7C}" srcOrd="1" destOrd="0" presId="urn:microsoft.com/office/officeart/2005/8/layout/radial5"/>
    <dgm:cxn modelId="{8195C2D3-CA72-45D6-AD75-1E3FA60A54C6}" srcId="{AD38FD0D-102A-4E8A-8E71-5E85DC4464C1}" destId="{8F056863-7CE4-4BB6-B966-36F6CFD8D296}" srcOrd="1" destOrd="0" parTransId="{8211460F-D4F8-4514-B967-1CE12E602A6A}" sibTransId="{24877E50-1EEB-44D4-8696-CA57ECC14906}"/>
    <dgm:cxn modelId="{2EB63CC0-AB3B-4822-AF72-57C27550B45D}" type="presOf" srcId="{8211460F-D4F8-4514-B967-1CE12E602A6A}" destId="{60196AEE-AA9D-48EF-99EE-A882FB2C3454}" srcOrd="1" destOrd="0" presId="urn:microsoft.com/office/officeart/2005/8/layout/radial5"/>
    <dgm:cxn modelId="{8E4E177F-D4B4-4081-B00C-CD03B6286408}" type="presOf" srcId="{70BAE94F-DD29-4A5A-8DE8-B7B241FA7C44}" destId="{867E8188-24CD-413E-A326-125A19CEB287}" srcOrd="0" destOrd="0" presId="urn:microsoft.com/office/officeart/2005/8/layout/radial5"/>
    <dgm:cxn modelId="{385594B7-1353-48A5-B3C7-65A301577C91}" srcId="{AD38FD0D-102A-4E8A-8E71-5E85DC4464C1}" destId="{70BAE94F-DD29-4A5A-8DE8-B7B241FA7C44}" srcOrd="2" destOrd="0" parTransId="{DBBEBE81-A5A6-4F64-8229-5CBA071A7FE8}" sibTransId="{7EBD3661-68C3-4FBC-B22A-AB357B362324}"/>
    <dgm:cxn modelId="{AC488685-AF51-4406-9629-E92DDCFB69D2}" type="presOf" srcId="{757BB594-7AFC-42A0-BB45-234F5F4C00A6}" destId="{BB04BAD1-FC2B-444A-8938-526D5B62E323}" srcOrd="0" destOrd="0" presId="urn:microsoft.com/office/officeart/2005/8/layout/radial5"/>
    <dgm:cxn modelId="{F7F0A995-875F-41F3-86B2-F4200378B7F4}" type="presOf" srcId="{DBBEBE81-A5A6-4F64-8229-5CBA071A7FE8}" destId="{E6639489-8A75-4883-9D2C-7B271BE24E71}" srcOrd="0" destOrd="0" presId="urn:microsoft.com/office/officeart/2005/8/layout/radial5"/>
    <dgm:cxn modelId="{DA23C62E-DA28-4BDC-BC35-3B9830748C14}" type="presOf" srcId="{AD38FD0D-102A-4E8A-8E71-5E85DC4464C1}" destId="{92F12710-321F-47D7-9235-BBC7DEEC6E51}" srcOrd="0" destOrd="0" presId="urn:microsoft.com/office/officeart/2005/8/layout/radial5"/>
    <dgm:cxn modelId="{BB2B05A4-D660-45C3-A2F1-8C8F9094C998}" srcId="{AD38FD0D-102A-4E8A-8E71-5E85DC4464C1}" destId="{2912124D-800B-465D-99B3-DA72D42ED07B}" srcOrd="4" destOrd="0" parTransId="{C561CD89-6872-48FA-93DA-EE2A865262C1}" sibTransId="{337CDC5B-B294-4552-88BB-C33AEEB2B44D}"/>
    <dgm:cxn modelId="{87BB1ADD-3081-4D07-8012-38A56C74B044}" type="presOf" srcId="{54298C22-A00D-4BB0-A3A8-190DE6EFF36C}" destId="{76CC501D-3F76-41C6-8CBD-573BEB4D5301}" srcOrd="0" destOrd="0" presId="urn:microsoft.com/office/officeart/2005/8/layout/radial5"/>
    <dgm:cxn modelId="{2D81D284-286A-4852-9576-B0B064CBF20D}" type="presOf" srcId="{2912124D-800B-465D-99B3-DA72D42ED07B}" destId="{6A7BD85F-9B3B-4D03-A95D-0B786BB8448C}" srcOrd="0" destOrd="0" presId="urn:microsoft.com/office/officeart/2005/8/layout/radial5"/>
    <dgm:cxn modelId="{D80BDA65-738A-4094-80ED-127839C6A847}" type="presOf" srcId="{B27E5C92-A40F-4B00-A54D-DB5FA18FC625}" destId="{7F78D9ED-D7B7-484D-9403-4767028FAB1C}" srcOrd="0" destOrd="0" presId="urn:microsoft.com/office/officeart/2005/8/layout/radial5"/>
    <dgm:cxn modelId="{98996D69-FF55-418F-B132-E90E2765F6F1}" type="presOf" srcId="{8211460F-D4F8-4514-B967-1CE12E602A6A}" destId="{94D60658-39AF-4B2E-997F-8260FF1B4DD4}" srcOrd="0" destOrd="0" presId="urn:microsoft.com/office/officeart/2005/8/layout/radial5"/>
    <dgm:cxn modelId="{C1300F02-CF18-4A36-AA30-B750875EF2B0}" type="presOf" srcId="{C561CD89-6872-48FA-93DA-EE2A865262C1}" destId="{47E13D5C-B441-42E6-9690-93C4CAB72F2D}" srcOrd="0" destOrd="0" presId="urn:microsoft.com/office/officeart/2005/8/layout/radial5"/>
    <dgm:cxn modelId="{369A2C56-0D7C-448A-811E-C4CC79AC398B}" type="presOf" srcId="{966D2A50-F96B-4E7E-89B2-AE0DF203D805}" destId="{C8DE2567-1FC0-46A5-8DF5-7A71ADD6CF80}" srcOrd="1" destOrd="0" presId="urn:microsoft.com/office/officeart/2005/8/layout/radial5"/>
    <dgm:cxn modelId="{0EFD5CF3-65E1-4E2D-8B49-E57C8B0435CC}" srcId="{AD38FD0D-102A-4E8A-8E71-5E85DC4464C1}" destId="{89DB8097-08EA-4A15-BB75-15A690E8BD63}" srcOrd="3" destOrd="0" parTransId="{B27E5C92-A40F-4B00-A54D-DB5FA18FC625}" sibTransId="{C2578D3E-672B-40DA-8D86-94F8303AA258}"/>
    <dgm:cxn modelId="{2C038DA5-368F-4779-B166-3DF478F1F775}" type="presOf" srcId="{966D2A50-F96B-4E7E-89B2-AE0DF203D805}" destId="{4CE45853-CCD7-45D7-994E-26C3AC2D8DCD}" srcOrd="0" destOrd="0" presId="urn:microsoft.com/office/officeart/2005/8/layout/radial5"/>
    <dgm:cxn modelId="{61DFBEBD-9307-4EA0-8AB7-063ED5CF5DCE}" srcId="{E36B6961-037F-46A8-BAF4-8F6FE3BB6AEC}" destId="{AD38FD0D-102A-4E8A-8E71-5E85DC4464C1}" srcOrd="0" destOrd="0" parTransId="{E1214299-6357-4A04-82BA-06CF03E75072}" sibTransId="{7C64AED7-4075-4F1B-8E15-154F06C933C2}"/>
    <dgm:cxn modelId="{4C2EB988-B7BF-458B-A834-24A344268D39}" type="presOf" srcId="{8F056863-7CE4-4BB6-B966-36F6CFD8D296}" destId="{BC5A963C-74E7-498C-981E-6129B622047E}" srcOrd="0" destOrd="0" presId="urn:microsoft.com/office/officeart/2005/8/layout/radial5"/>
    <dgm:cxn modelId="{0F1541EE-72F7-4EC7-8B6E-0A3201E31028}" type="presOf" srcId="{B27E5C92-A40F-4B00-A54D-DB5FA18FC625}" destId="{A82D0CCF-1EEB-4BEA-A0A0-FD5E3759E390}" srcOrd="1" destOrd="0" presId="urn:microsoft.com/office/officeart/2005/8/layout/radial5"/>
    <dgm:cxn modelId="{A52D71DF-0334-4A84-80FC-FE8890CDAC7A}" type="presParOf" srcId="{FFBD3053-2F61-48C2-BBE9-FDECC2DC2C94}" destId="{92F12710-321F-47D7-9235-BBC7DEEC6E51}" srcOrd="0" destOrd="0" presId="urn:microsoft.com/office/officeart/2005/8/layout/radial5"/>
    <dgm:cxn modelId="{158FBB43-7808-4F18-8A46-679D4C2AD578}" type="presParOf" srcId="{FFBD3053-2F61-48C2-BBE9-FDECC2DC2C94}" destId="{4CE45853-CCD7-45D7-994E-26C3AC2D8DCD}" srcOrd="1" destOrd="0" presId="urn:microsoft.com/office/officeart/2005/8/layout/radial5"/>
    <dgm:cxn modelId="{93B48681-2996-4E82-9629-7A79CB854655}" type="presParOf" srcId="{4CE45853-CCD7-45D7-994E-26C3AC2D8DCD}" destId="{C8DE2567-1FC0-46A5-8DF5-7A71ADD6CF80}" srcOrd="0" destOrd="0" presId="urn:microsoft.com/office/officeart/2005/8/layout/radial5"/>
    <dgm:cxn modelId="{851D57A5-1B01-4AC1-9A68-BE6D0EDC24A4}" type="presParOf" srcId="{FFBD3053-2F61-48C2-BBE9-FDECC2DC2C94}" destId="{BB04BAD1-FC2B-444A-8938-526D5B62E323}" srcOrd="2" destOrd="0" presId="urn:microsoft.com/office/officeart/2005/8/layout/radial5"/>
    <dgm:cxn modelId="{B74ED6EC-7ABB-4BDE-816D-85C87638E457}" type="presParOf" srcId="{FFBD3053-2F61-48C2-BBE9-FDECC2DC2C94}" destId="{94D60658-39AF-4B2E-997F-8260FF1B4DD4}" srcOrd="3" destOrd="0" presId="urn:microsoft.com/office/officeart/2005/8/layout/radial5"/>
    <dgm:cxn modelId="{E91CDD29-B6BD-44DD-9614-6EB390403B00}" type="presParOf" srcId="{94D60658-39AF-4B2E-997F-8260FF1B4DD4}" destId="{60196AEE-AA9D-48EF-99EE-A882FB2C3454}" srcOrd="0" destOrd="0" presId="urn:microsoft.com/office/officeart/2005/8/layout/radial5"/>
    <dgm:cxn modelId="{33926415-8C0C-44F0-8360-1243625D22C4}" type="presParOf" srcId="{FFBD3053-2F61-48C2-BBE9-FDECC2DC2C94}" destId="{BC5A963C-74E7-498C-981E-6129B622047E}" srcOrd="4" destOrd="0" presId="urn:microsoft.com/office/officeart/2005/8/layout/radial5"/>
    <dgm:cxn modelId="{9ACCED09-0D33-4BBD-AF51-8650ED703A35}" type="presParOf" srcId="{FFBD3053-2F61-48C2-BBE9-FDECC2DC2C94}" destId="{E6639489-8A75-4883-9D2C-7B271BE24E71}" srcOrd="5" destOrd="0" presId="urn:microsoft.com/office/officeart/2005/8/layout/radial5"/>
    <dgm:cxn modelId="{05EE4DCA-924A-494C-8368-C1510FEC7888}" type="presParOf" srcId="{E6639489-8A75-4883-9D2C-7B271BE24E71}" destId="{1561464B-8968-4AAA-87D3-BF2A84F0381F}" srcOrd="0" destOrd="0" presId="urn:microsoft.com/office/officeart/2005/8/layout/radial5"/>
    <dgm:cxn modelId="{2578EDB3-643E-480F-AB05-741374EFF0BD}" type="presParOf" srcId="{FFBD3053-2F61-48C2-BBE9-FDECC2DC2C94}" destId="{867E8188-24CD-413E-A326-125A19CEB287}" srcOrd="6" destOrd="0" presId="urn:microsoft.com/office/officeart/2005/8/layout/radial5"/>
    <dgm:cxn modelId="{17EF83D5-FCBB-4164-9CB1-A82E03065A9E}" type="presParOf" srcId="{FFBD3053-2F61-48C2-BBE9-FDECC2DC2C94}" destId="{7F78D9ED-D7B7-484D-9403-4767028FAB1C}" srcOrd="7" destOrd="0" presId="urn:microsoft.com/office/officeart/2005/8/layout/radial5"/>
    <dgm:cxn modelId="{031CF917-7008-4FE1-B8BF-B294821BDA74}" type="presParOf" srcId="{7F78D9ED-D7B7-484D-9403-4767028FAB1C}" destId="{A82D0CCF-1EEB-4BEA-A0A0-FD5E3759E390}" srcOrd="0" destOrd="0" presId="urn:microsoft.com/office/officeart/2005/8/layout/radial5"/>
    <dgm:cxn modelId="{6A164893-94D4-4B7D-8CAF-28DB33EFB1F1}" type="presParOf" srcId="{FFBD3053-2F61-48C2-BBE9-FDECC2DC2C94}" destId="{CE8E88EC-0D59-456E-AEAE-73E472691064}" srcOrd="8" destOrd="0" presId="urn:microsoft.com/office/officeart/2005/8/layout/radial5"/>
    <dgm:cxn modelId="{F700C3D9-B660-417D-9759-C2B43674FA0B}" type="presParOf" srcId="{FFBD3053-2F61-48C2-BBE9-FDECC2DC2C94}" destId="{47E13D5C-B441-42E6-9690-93C4CAB72F2D}" srcOrd="9" destOrd="0" presId="urn:microsoft.com/office/officeart/2005/8/layout/radial5"/>
    <dgm:cxn modelId="{2CE0208B-CEAB-45ED-BDB5-ED8B981BCA59}" type="presParOf" srcId="{47E13D5C-B441-42E6-9690-93C4CAB72F2D}" destId="{BBAC4E4D-0DB7-4D71-B867-018B569F9D7C}" srcOrd="0" destOrd="0" presId="urn:microsoft.com/office/officeart/2005/8/layout/radial5"/>
    <dgm:cxn modelId="{E24F2BCE-D017-47C8-B776-410C9EAE6594}" type="presParOf" srcId="{FFBD3053-2F61-48C2-BBE9-FDECC2DC2C94}" destId="{6A7BD85F-9B3B-4D03-A95D-0B786BB8448C}" srcOrd="10" destOrd="0" presId="urn:microsoft.com/office/officeart/2005/8/layout/radial5"/>
    <dgm:cxn modelId="{B80A0EE9-31CB-4FE6-8546-DF04466DFAA3}" type="presParOf" srcId="{FFBD3053-2F61-48C2-BBE9-FDECC2DC2C94}" destId="{BA71C83A-7554-4916-B7A5-7FD4F90B7886}" srcOrd="11" destOrd="0" presId="urn:microsoft.com/office/officeart/2005/8/layout/radial5"/>
    <dgm:cxn modelId="{BB281EAA-FAE5-473C-8775-51C088E9C139}" type="presParOf" srcId="{BA71C83A-7554-4916-B7A5-7FD4F90B7886}" destId="{6E994AAA-6A98-44E7-87BF-4E158F264208}" srcOrd="0" destOrd="0" presId="urn:microsoft.com/office/officeart/2005/8/layout/radial5"/>
    <dgm:cxn modelId="{E71A5219-5CE1-4686-BFE9-552FC5D7A430}" type="presParOf" srcId="{FFBD3053-2F61-48C2-BBE9-FDECC2DC2C94}" destId="{76CC501D-3F76-41C6-8CBD-573BEB4D5301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12710-321F-47D7-9235-BBC7DEEC6E51}">
      <dsp:nvSpPr>
        <dsp:cNvPr id="0" name=""/>
        <dsp:cNvSpPr/>
      </dsp:nvSpPr>
      <dsp:spPr>
        <a:xfrm>
          <a:off x="2301055" y="1730708"/>
          <a:ext cx="2176671" cy="18939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Zainul Abedin</a:t>
          </a:r>
          <a:endParaRPr lang="en-US" sz="1800" kern="1200" dirty="0"/>
        </a:p>
      </dsp:txBody>
      <dsp:txXfrm>
        <a:off x="2619821" y="2008077"/>
        <a:ext cx="1539139" cy="1339257"/>
      </dsp:txXfrm>
    </dsp:sp>
    <dsp:sp modelId="{4CE45853-CCD7-45D7-994E-26C3AC2D8DCD}">
      <dsp:nvSpPr>
        <dsp:cNvPr id="0" name=""/>
        <dsp:cNvSpPr/>
      </dsp:nvSpPr>
      <dsp:spPr>
        <a:xfrm rot="16425621">
          <a:off x="3347740" y="1429346"/>
          <a:ext cx="217854" cy="44953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378275" y="1551860"/>
        <a:ext cx="152498" cy="269719"/>
      </dsp:txXfrm>
    </dsp:sp>
    <dsp:sp modelId="{BB04BAD1-FC2B-444A-8938-526D5B62E323}">
      <dsp:nvSpPr>
        <dsp:cNvPr id="0" name=""/>
        <dsp:cNvSpPr/>
      </dsp:nvSpPr>
      <dsp:spPr>
        <a:xfrm>
          <a:off x="2374480" y="228606"/>
          <a:ext cx="2263484" cy="13430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Times New Roman" pitchFamily="18" charset="0"/>
              <a:cs typeface="Times New Roman" pitchFamily="18" charset="0"/>
            </a:rPr>
            <a:t>Born on 29</a:t>
          </a:r>
          <a:r>
            <a:rPr lang="en-US" sz="2200" b="1" kern="1200" baseline="30000" dirty="0" smtClean="0">
              <a:latin typeface="Times New Roman" pitchFamily="18" charset="0"/>
              <a:cs typeface="Times New Roman" pitchFamily="18" charset="0"/>
            </a:rPr>
            <a:t>th</a:t>
          </a:r>
          <a:r>
            <a:rPr lang="en-US" sz="2200" b="1" kern="1200" dirty="0" smtClean="0">
              <a:latin typeface="Times New Roman" pitchFamily="18" charset="0"/>
              <a:cs typeface="Times New Roman" pitchFamily="18" charset="0"/>
            </a:rPr>
            <a:t> December,1914</a:t>
          </a:r>
          <a:endParaRPr lang="en-US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05960" y="425290"/>
        <a:ext cx="1600524" cy="949673"/>
      </dsp:txXfrm>
    </dsp:sp>
    <dsp:sp modelId="{94D60658-39AF-4B2E-997F-8260FF1B4DD4}">
      <dsp:nvSpPr>
        <dsp:cNvPr id="0" name=""/>
        <dsp:cNvSpPr/>
      </dsp:nvSpPr>
      <dsp:spPr>
        <a:xfrm rot="20358407">
          <a:off x="4376984" y="2053634"/>
          <a:ext cx="274216" cy="44953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379638" y="2158075"/>
        <a:ext cx="191951" cy="269719"/>
      </dsp:txXfrm>
    </dsp:sp>
    <dsp:sp modelId="{BC5A963C-74E7-498C-981E-6129B622047E}">
      <dsp:nvSpPr>
        <dsp:cNvPr id="0" name=""/>
        <dsp:cNvSpPr/>
      </dsp:nvSpPr>
      <dsp:spPr>
        <a:xfrm>
          <a:off x="4561760" y="1143000"/>
          <a:ext cx="2082759" cy="13969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atin typeface="Times New Roman" pitchFamily="18" charset="0"/>
              <a:cs typeface="Times New Roman" pitchFamily="18" charset="0"/>
            </a:rPr>
            <a:t>Gratuated</a:t>
          </a:r>
          <a:r>
            <a:rPr lang="en-US" sz="2200" b="1" kern="1200" dirty="0" smtClean="0">
              <a:latin typeface="Times New Roman" pitchFamily="18" charset="0"/>
              <a:cs typeface="Times New Roman" pitchFamily="18" charset="0"/>
            </a:rPr>
            <a:t> from Calcutta Art School</a:t>
          </a:r>
          <a:endParaRPr lang="en-US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66773" y="1347586"/>
        <a:ext cx="1472733" cy="987826"/>
      </dsp:txXfrm>
    </dsp:sp>
    <dsp:sp modelId="{E6639489-8A75-4883-9D2C-7B271BE24E71}">
      <dsp:nvSpPr>
        <dsp:cNvPr id="0" name=""/>
        <dsp:cNvSpPr/>
      </dsp:nvSpPr>
      <dsp:spPr>
        <a:xfrm rot="949731">
          <a:off x="4408291" y="2786559"/>
          <a:ext cx="315643" cy="44953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410086" y="2863551"/>
        <a:ext cx="220950" cy="269719"/>
      </dsp:txXfrm>
    </dsp:sp>
    <dsp:sp modelId="{867E8188-24CD-413E-A326-125A19CEB287}">
      <dsp:nvSpPr>
        <dsp:cNvPr id="0" name=""/>
        <dsp:cNvSpPr/>
      </dsp:nvSpPr>
      <dsp:spPr>
        <a:xfrm>
          <a:off x="4523658" y="2745109"/>
          <a:ext cx="2702623" cy="1274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Times New Roman" pitchFamily="18" charset="0"/>
              <a:cs typeface="Times New Roman" pitchFamily="18" charset="0"/>
            </a:rPr>
            <a:t>The first principal of the first art school in Dhaka</a:t>
          </a:r>
          <a:endParaRPr lang="en-US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19448" y="2931769"/>
        <a:ext cx="1911043" cy="901274"/>
      </dsp:txXfrm>
    </dsp:sp>
    <dsp:sp modelId="{7F78D9ED-D7B7-484D-9403-4767028FAB1C}">
      <dsp:nvSpPr>
        <dsp:cNvPr id="0" name=""/>
        <dsp:cNvSpPr/>
      </dsp:nvSpPr>
      <dsp:spPr>
        <a:xfrm rot="5192291">
          <a:off x="3346295" y="3463756"/>
          <a:ext cx="208487" cy="44953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375680" y="3522446"/>
        <a:ext cx="145941" cy="269719"/>
      </dsp:txXfrm>
    </dsp:sp>
    <dsp:sp modelId="{CE8E88EC-0D59-456E-AEAE-73E472691064}">
      <dsp:nvSpPr>
        <dsp:cNvPr id="0" name=""/>
        <dsp:cNvSpPr/>
      </dsp:nvSpPr>
      <dsp:spPr>
        <a:xfrm>
          <a:off x="2351956" y="3757316"/>
          <a:ext cx="2282430" cy="12718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Times New Roman" pitchFamily="18" charset="0"/>
              <a:cs typeface="Times New Roman" pitchFamily="18" charset="0"/>
            </a:rPr>
            <a:t>His famous painting is </a:t>
          </a:r>
          <a:r>
            <a:rPr lang="en-US" sz="2200" b="1" kern="1200" dirty="0" err="1" smtClean="0">
              <a:latin typeface="Times New Roman" pitchFamily="18" charset="0"/>
              <a:cs typeface="Times New Roman" pitchFamily="18" charset="0"/>
            </a:rPr>
            <a:t>Manpura</a:t>
          </a:r>
          <a:endParaRPr lang="en-US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86210" y="3943579"/>
        <a:ext cx="1613922" cy="899357"/>
      </dsp:txXfrm>
    </dsp:sp>
    <dsp:sp modelId="{47E13D5C-B441-42E6-9690-93C4CAB72F2D}">
      <dsp:nvSpPr>
        <dsp:cNvPr id="0" name=""/>
        <dsp:cNvSpPr/>
      </dsp:nvSpPr>
      <dsp:spPr>
        <a:xfrm rot="9966209">
          <a:off x="2056272" y="2747404"/>
          <a:ext cx="285868" cy="44953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140777" y="2827012"/>
        <a:ext cx="200108" cy="269719"/>
      </dsp:txXfrm>
    </dsp:sp>
    <dsp:sp modelId="{6A7BD85F-9B3B-4D03-A95D-0B786BB8448C}">
      <dsp:nvSpPr>
        <dsp:cNvPr id="0" name=""/>
        <dsp:cNvSpPr/>
      </dsp:nvSpPr>
      <dsp:spPr>
        <a:xfrm>
          <a:off x="0" y="2592713"/>
          <a:ext cx="2121881" cy="1322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Times New Roman" pitchFamily="18" charset="0"/>
              <a:cs typeface="Times New Roman" pitchFamily="18" charset="0"/>
            </a:rPr>
            <a:t>Got Governor’s gold medal</a:t>
          </a:r>
          <a:endParaRPr lang="en-US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0742" y="2786338"/>
        <a:ext cx="1500397" cy="934901"/>
      </dsp:txXfrm>
    </dsp:sp>
    <dsp:sp modelId="{BA71C83A-7554-4916-B7A5-7FD4F90B7886}">
      <dsp:nvSpPr>
        <dsp:cNvPr id="0" name=""/>
        <dsp:cNvSpPr/>
      </dsp:nvSpPr>
      <dsp:spPr>
        <a:xfrm rot="12192902">
          <a:off x="2220761" y="2000840"/>
          <a:ext cx="229134" cy="44953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286718" y="2104294"/>
        <a:ext cx="160394" cy="269719"/>
      </dsp:txXfrm>
    </dsp:sp>
    <dsp:sp modelId="{76CC501D-3F76-41C6-8CBD-573BEB4D5301}">
      <dsp:nvSpPr>
        <dsp:cNvPr id="0" name=""/>
        <dsp:cNvSpPr/>
      </dsp:nvSpPr>
      <dsp:spPr>
        <a:xfrm>
          <a:off x="256463" y="1144909"/>
          <a:ext cx="2201052" cy="1322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Times New Roman" pitchFamily="18" charset="0"/>
              <a:cs typeface="Times New Roman" pitchFamily="18" charset="0"/>
            </a:rPr>
            <a:t>Died on 28</a:t>
          </a:r>
          <a:r>
            <a:rPr lang="en-US" sz="2200" b="1" kern="1200" baseline="30000" dirty="0" smtClean="0">
              <a:latin typeface="Times New Roman" pitchFamily="18" charset="0"/>
              <a:cs typeface="Times New Roman" pitchFamily="18" charset="0"/>
            </a:rPr>
            <a:t>th</a:t>
          </a:r>
          <a:r>
            <a:rPr lang="en-US" sz="2200" b="1" kern="1200" dirty="0" smtClean="0">
              <a:latin typeface="Times New Roman" pitchFamily="18" charset="0"/>
              <a:cs typeface="Times New Roman" pitchFamily="18" charset="0"/>
            </a:rPr>
            <a:t> May,1976</a:t>
          </a:r>
          <a:endParaRPr lang="en-US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8800" y="1338534"/>
        <a:ext cx="1556378" cy="934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C9DCF-849E-4A8C-996E-898F22AA258B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CEF15-16F0-4CEF-82EE-9DBC8BBD5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1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DEC50-A1C9-4528-9DBB-24D26C143F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74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: 2 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A3693-976C-402C-A5BA-2CA9FD6B3D1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54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1F4916-7E81-42F3-B6EC-35EB0EC62C9E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ukur360720@gmail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4625" flipH="1">
            <a:off x="-955445" y="2582633"/>
            <a:ext cx="5788650" cy="3572424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3429000" y="1422492"/>
            <a:ext cx="5715000" cy="1320709"/>
          </a:xfrm>
          <a:prstGeom prst="wedgeEllipseCallout">
            <a:avLst>
              <a:gd name="adj1" fmla="val -47172"/>
              <a:gd name="adj2" fmla="val 81575"/>
            </a:avLst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>
                <a:solidFill>
                  <a:srgbClr val="002060"/>
                </a:solidFill>
                <a:latin typeface="Book Antiqua" pitchFamily="18" charset="0"/>
              </a:rPr>
              <a:t>Welcome to You</a:t>
            </a:r>
          </a:p>
        </p:txBody>
      </p:sp>
    </p:spTree>
    <p:extLst>
      <p:ext uri="{BB962C8B-B14F-4D97-AF65-F5344CB8AC3E}">
        <p14:creationId xmlns:p14="http://schemas.microsoft.com/office/powerpoint/2010/main" val="37917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40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52400"/>
            <a:ext cx="1828800" cy="144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685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Famine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3048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time when there is little food in a region.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209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Sketch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sket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905000"/>
            <a:ext cx="1828800" cy="1143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7400" y="2057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drawing made very quickly.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3657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Charcoal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67400" y="34290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black substance made by burning wood.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5486400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Starvation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ja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5029200"/>
            <a:ext cx="1878806" cy="1371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67400" y="51054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Suffering or death caused by lack of food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cer\Desktop\Sadia\c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3352800"/>
            <a:ext cx="1990725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4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accent1"/>
                </a:solidFill>
              </a:rPr>
              <a:t>Biography of </a:t>
            </a:r>
            <a:r>
              <a:rPr lang="en-US" u="sng" dirty="0" err="1" smtClean="0">
                <a:solidFill>
                  <a:schemeClr val="accent1"/>
                </a:solidFill>
              </a:rPr>
              <a:t>Zainul</a:t>
            </a:r>
            <a:r>
              <a:rPr lang="en-US" u="sng" dirty="0" smtClean="0">
                <a:solidFill>
                  <a:schemeClr val="accent1"/>
                </a:solidFill>
              </a:rPr>
              <a:t> </a:t>
            </a:r>
            <a:r>
              <a:rPr lang="en-US" u="sng" dirty="0" err="1" smtClean="0">
                <a:solidFill>
                  <a:schemeClr val="accent1"/>
                </a:solidFill>
              </a:rPr>
              <a:t>Abedin</a:t>
            </a:r>
            <a:r>
              <a:rPr lang="en-US" u="sng" dirty="0" smtClean="0">
                <a:solidFill>
                  <a:schemeClr val="accent1"/>
                </a:solidFill>
              </a:rPr>
              <a:t> at a glance</a:t>
            </a:r>
            <a:endParaRPr lang="en-US" u="sng" dirty="0">
              <a:solidFill>
                <a:schemeClr val="accent1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990600" y="1066800"/>
          <a:ext cx="7848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F12710-321F-47D7-9235-BBC7DEEC6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E45853-CCD7-45D7-994E-26C3AC2D8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04BAD1-FC2B-444A-8938-526D5B62E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D60658-39AF-4B2E-997F-8260FF1B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5A963C-74E7-498C-981E-6129B6220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639489-8A75-4883-9D2C-7B271BE24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7E8188-24CD-413E-A326-125A19CEB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78D9ED-D7B7-484D-9403-4767028FA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8E88EC-0D59-456E-AEAE-73E472691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E13D5C-B441-42E6-9690-93C4CAB72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7BD85F-9B3B-4D03-A95D-0B786BB84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71C83A-7554-4916-B7A5-7FD4F90B7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CC501D-3F76-41C6-8CBD-573BEB4D5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Remarkable Paintings of </a:t>
            </a:r>
            <a:r>
              <a:rPr lang="en-US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Zainul</a:t>
            </a:r>
            <a:r>
              <a:rPr lang="en-US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Abedin</a:t>
            </a:r>
            <a:endParaRPr lang="en-US" u="sng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940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6400"/>
            <a:ext cx="3733800" cy="2133600"/>
          </a:xfrm>
          <a:prstGeom prst="rect">
            <a:avLst/>
          </a:prstGeom>
        </p:spPr>
      </p:pic>
      <p:pic>
        <p:nvPicPr>
          <p:cNvPr id="6" name="Picture 5" descr="1940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114800"/>
            <a:ext cx="3810000" cy="1902084"/>
          </a:xfrm>
          <a:prstGeom prst="rect">
            <a:avLst/>
          </a:prstGeom>
        </p:spPr>
      </p:pic>
      <p:pic>
        <p:nvPicPr>
          <p:cNvPr id="7" name="Picture 6" descr="ja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752600"/>
            <a:ext cx="3784131" cy="20055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0400" y="6172200"/>
            <a:ext cx="2819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Famine In 1940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Joinul Abedin\programme568_69bc745c-7d12-41cf-aea5-19af0f1af4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711824"/>
            <a:ext cx="9144000" cy="3701143"/>
          </a:xfrm>
          <a:prstGeom prst="rect">
            <a:avLst/>
          </a:prstGeom>
          <a:noFill/>
        </p:spPr>
      </p:pic>
      <p:sp>
        <p:nvSpPr>
          <p:cNvPr id="4" name="Flowchart: Process 3"/>
          <p:cNvSpPr/>
          <p:nvPr/>
        </p:nvSpPr>
        <p:spPr>
          <a:xfrm>
            <a:off x="381000" y="152400"/>
            <a:ext cx="8077200" cy="236220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He organized the ‘</a:t>
            </a:r>
            <a:r>
              <a:rPr lang="en-US" sz="2000" b="1" i="1" dirty="0" smtClean="0"/>
              <a:t>NABANNA</a:t>
            </a:r>
            <a:r>
              <a:rPr lang="en-US" sz="2800" b="1" i="1" dirty="0" smtClean="0"/>
              <a:t>’ exhibition in 1969.In it a 65- foot long scroll painting exhibited the artistic protect against the Pakistan regime</a:t>
            </a:r>
            <a:r>
              <a:rPr lang="en-US" sz="2000" b="1" i="1" dirty="0" smtClean="0"/>
              <a:t>.  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bann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66800"/>
            <a:ext cx="3843618" cy="3200400"/>
          </a:xfrm>
          <a:prstGeom prst="rect">
            <a:avLst/>
          </a:prstGeom>
        </p:spPr>
      </p:pic>
      <p:pic>
        <p:nvPicPr>
          <p:cNvPr id="3" name="Picture 2" descr="14199567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066800"/>
            <a:ext cx="3429000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4953000"/>
            <a:ext cx="240322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Nabanno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Utshob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pu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50" y="525334"/>
            <a:ext cx="7842752" cy="45038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5334000"/>
            <a:ext cx="164179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Manpura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Joinul Abedin\Abedin1971pain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620000" cy="5397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819400" y="47244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Non- cooperation movement in </a:t>
            </a:r>
            <a:r>
              <a:rPr lang="en-US" sz="2400" b="1" i="1" dirty="0" err="1" smtClean="0"/>
              <a:t>Zainul’s</a:t>
            </a:r>
            <a:r>
              <a:rPr lang="en-US" sz="2400" b="1" i="1" dirty="0" smtClean="0"/>
              <a:t>  art against the Pakistan 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Institutions Founded By </a:t>
            </a:r>
            <a:r>
              <a:rPr lang="en-US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Zainul</a:t>
            </a:r>
            <a:r>
              <a:rPr lang="en-US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Abedin</a:t>
            </a:r>
            <a:endParaRPr lang="en-US" u="sng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ol-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3556000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029200"/>
            <a:ext cx="26670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Folk Art Museum at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Sonargaon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Jainul_Abedin_Muse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752600"/>
            <a:ext cx="3810000" cy="2686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5029200"/>
            <a:ext cx="41910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Zainul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Abedin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Shangrahasala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Mymensingh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Pair Work</a:t>
            </a:r>
            <a:endParaRPr lang="en-US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ja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05000"/>
            <a:ext cx="2209800" cy="2324100"/>
          </a:xfrm>
          <a:prstGeom prst="rect">
            <a:avLst/>
          </a:prstGeom>
        </p:spPr>
      </p:pic>
      <p:pic>
        <p:nvPicPr>
          <p:cNvPr id="4" name="Picture 3" descr="j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981200"/>
            <a:ext cx="3200400" cy="2315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4648200"/>
            <a:ext cx="5411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Describe the pictures in pairs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group-work-clipart-students_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206518"/>
            <a:ext cx="1524000" cy="1163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u="sng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09800"/>
            <a:ext cx="8610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following sentences are in wrong order. Write them in correct order.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 designed the pages of the constitution of Bangladesh. The river Brahmaputra played a predominant role in his paintings.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Zainul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Abedin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an internationally renowned artist. He hails from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Kishorganj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He is the founding father of Bangladeshi art.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an-stock-photo_csp213026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81000"/>
            <a:ext cx="2971800" cy="167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2228" y="15240"/>
            <a:ext cx="38862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4800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993" y="-33528"/>
            <a:ext cx="3061767" cy="36396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4487763"/>
            <a:ext cx="487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Class: Nine</a:t>
            </a:r>
            <a:b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Subject :English 1</a:t>
            </a:r>
            <a:r>
              <a:rPr lang="en-US" sz="2800" b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Paper</a:t>
            </a:r>
            <a:b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Unit:7 ,Lesson :1</a:t>
            </a:r>
            <a:b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Time :</a:t>
            </a:r>
            <a:r>
              <a:rPr lang="bn-BD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minutes</a:t>
            </a: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4495800" cy="2438400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A.Sukur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Ali Khan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Asistant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Teacher (English)</a:t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Naldha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secondary School</a:t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Fakirhat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Bagerhat</a:t>
            </a:r>
            <a:r>
              <a:rPr lang="bn-BD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n-BD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n-BD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Email : </a:t>
            </a:r>
            <a:r>
              <a:rPr lang="bn-BD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sukur360720@gmail.com</a:t>
            </a:r>
            <a:r>
              <a:rPr lang="bn-BD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n-BD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n-BD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Mobile </a:t>
            </a:r>
            <a:r>
              <a:rPr lang="bn-BD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no-01922360720</a:t>
            </a:r>
            <a:endParaRPr lang="en-US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u="sng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09800"/>
            <a:ext cx="87350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Who is considered the founding father of Bangladeshi art?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Name some famous paintings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Zainul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Abedin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Where did he found the Folk Art Museum?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When did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Zainul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Abedin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get the Governor’s gold medal?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42653" y="914400"/>
            <a:ext cx="3110248" cy="93693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Homework</a:t>
            </a:r>
            <a:endParaRPr lang="en-US" sz="135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741125"/>
            <a:ext cx="2393459" cy="2220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885" y="3276600"/>
            <a:ext cx="7848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Write a paragraph about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Shilpacharya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Zainul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Abedin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within 70 words using the following clues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/>
              <a:t>born </a:t>
            </a:r>
            <a:r>
              <a:rPr lang="en-US" sz="4000" b="1" dirty="0">
                <a:sym typeface="Wingdings" pitchFamily="2" charset="2"/>
              </a:rPr>
              <a:t>-- drawing -- school -- father -- artistic -  beauty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0134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991600" cy="655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4495800"/>
            <a:ext cx="39909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ded Corner 2"/>
          <p:cNvSpPr/>
          <p:nvPr/>
        </p:nvSpPr>
        <p:spPr>
          <a:xfrm>
            <a:off x="838200" y="1295400"/>
            <a:ext cx="7543800" cy="3048000"/>
          </a:xfrm>
          <a:prstGeom prst="foldedCorner">
            <a:avLst>
              <a:gd name="adj" fmla="val 3462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Let us see some pictures and try to answer: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Joinul Abedin\zainulabed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05000"/>
            <a:ext cx="6934200" cy="497541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66800" y="304800"/>
            <a:ext cx="6858000" cy="1447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What do you see in the picture?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Joinul Abedin\21d3a6f225e7aca4e8dff1daecb99e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57200"/>
            <a:ext cx="6477000" cy="6075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819400" y="5334000"/>
            <a:ext cx="4191000" cy="1143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Do you know who has drawn this picture?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Joinul Abedin\zainulabedi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458200" cy="5334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71600" y="5867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 you know the person?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89913" y="196949"/>
            <a:ext cx="8809893" cy="6513341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3"/>
          <p:cNvSpPr>
            <a:spLocks noGrp="1"/>
          </p:cNvSpPr>
          <p:nvPr/>
        </p:nvSpPr>
        <p:spPr>
          <a:xfrm>
            <a:off x="990014" y="3800035"/>
            <a:ext cx="7186833" cy="18973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8633" y="3856306"/>
            <a:ext cx="68332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 are going to learn about </a:t>
            </a:r>
            <a:endParaRPr kumimoji="0" lang="en-US" sz="4000" b="1" i="0" u="none" strike="noStrike" kern="1200" cap="none" spc="0" normalizeH="0" baseline="0" noProof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kumimoji="0" lang="en-US" sz="4000" b="1" i="0" u="none" strike="noStrike" kern="1200" cap="none" spc="0" normalizeH="0" baseline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Zainul</a:t>
            </a:r>
            <a:r>
              <a:rPr kumimoji="0" lang="en-US" sz="40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Abedin</a:t>
            </a:r>
            <a:r>
              <a:rPr kumimoji="0" lang="en-US" sz="40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the great artist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014" y="1144786"/>
            <a:ext cx="7186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</a:rPr>
              <a:t>Can you guess what are we going to learn today?</a:t>
            </a:r>
            <a:endParaRPr lang="en-US" sz="5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706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38200"/>
            <a:ext cx="7467600" cy="4073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8400" y="5181600"/>
            <a:ext cx="210421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Zainul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Abedin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6800" y="228601"/>
            <a:ext cx="7315200" cy="838199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u="sng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0" y="1219200"/>
            <a:ext cx="7543800" cy="53340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171363"/>
                </a:solidFill>
                <a:latin typeface="Times New Roman" pitchFamily="18" charset="0"/>
                <a:cs typeface="Times New Roman" pitchFamily="18" charset="0"/>
              </a:rPr>
              <a:t>By the end of the lesson the students will be able to…</a:t>
            </a:r>
          </a:p>
          <a:p>
            <a:pPr algn="l">
              <a:buFont typeface="Wingdings" pitchFamily="2" charset="2"/>
              <a:buChar char="q"/>
            </a:pPr>
            <a:endParaRPr lang="en-US" sz="2800" b="1" dirty="0" smtClean="0">
              <a:solidFill>
                <a:srgbClr val="171363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use  some new words </a:t>
            </a:r>
          </a:p>
          <a:p>
            <a:pPr algn="l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tell about the biography of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Zainul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Abedin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describe the remarkable works of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Zainul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Abedin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read and understand texts through silent                 reading</a:t>
            </a:r>
          </a:p>
          <a:p>
            <a:pPr algn="l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ask and answer questions</a:t>
            </a:r>
          </a:p>
          <a:p>
            <a:pPr algn="l">
              <a:buFont typeface="Wingdings" pitchFamily="2" charset="2"/>
              <a:buChar char="q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697</TotalTime>
  <Words>392</Words>
  <Application>Microsoft Office PowerPoint</Application>
  <PresentationFormat>On-screen Show (4:3)</PresentationFormat>
  <Paragraphs>62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Book Antiqua</vt:lpstr>
      <vt:lpstr>Calibri</vt:lpstr>
      <vt:lpstr>Constantia</vt:lpstr>
      <vt:lpstr>Times New Roman</vt:lpstr>
      <vt:lpstr>Wingdings</vt:lpstr>
      <vt:lpstr>Wingdings 2</vt:lpstr>
      <vt:lpstr>Flow</vt:lpstr>
      <vt:lpstr>PowerPoint Presentation</vt:lpstr>
      <vt:lpstr>A.Sukur Ali Khan Asistant Teacher (English) Naldha secondary School Fakirhat, Bagerhat Email : sukur360720@gmail.com Mobile no-01922360720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Outcomes</vt:lpstr>
      <vt:lpstr>PowerPoint Presentation</vt:lpstr>
      <vt:lpstr>Biography of Zainul Abedin at a glance</vt:lpstr>
      <vt:lpstr>Remarkable Paintings of Zainul Abedin</vt:lpstr>
      <vt:lpstr>PowerPoint Presentation</vt:lpstr>
      <vt:lpstr>PowerPoint Presentation</vt:lpstr>
      <vt:lpstr>PowerPoint Presentation</vt:lpstr>
      <vt:lpstr>PowerPoint Presentation</vt:lpstr>
      <vt:lpstr>Institutions Founded By Zainul Abedin</vt:lpstr>
      <vt:lpstr>Pair Work</vt:lpstr>
      <vt:lpstr>Group Work</vt:lpstr>
      <vt:lpstr>Evaluation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kratos</dc:creator>
  <cp:lastModifiedBy>PROHLAD</cp:lastModifiedBy>
  <cp:revision>176</cp:revision>
  <dcterms:created xsi:type="dcterms:W3CDTF">2015-03-09T15:03:56Z</dcterms:created>
  <dcterms:modified xsi:type="dcterms:W3CDTF">2019-11-23T06:43:49Z</dcterms:modified>
</cp:coreProperties>
</file>