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25C1-B2CC-4F2B-AD04-A18D14A21B51}" type="datetimeFigureOut">
              <a:rPr lang="en-US" smtClean="0"/>
              <a:t>27-Nov-19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79B0-A1C1-4E7F-8AFC-520E4CE6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6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25C1-B2CC-4F2B-AD04-A18D14A21B51}" type="datetimeFigureOut">
              <a:rPr lang="en-US" smtClean="0"/>
              <a:t>27-Nov-19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79B0-A1C1-4E7F-8AFC-520E4CE6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1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25C1-B2CC-4F2B-AD04-A18D14A21B51}" type="datetimeFigureOut">
              <a:rPr lang="en-US" smtClean="0"/>
              <a:t>27-Nov-19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79B0-A1C1-4E7F-8AFC-520E4CE6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3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25C1-B2CC-4F2B-AD04-A18D14A21B51}" type="datetimeFigureOut">
              <a:rPr lang="en-US" smtClean="0"/>
              <a:t>27-Nov-19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79B0-A1C1-4E7F-8AFC-520E4CE6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3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25C1-B2CC-4F2B-AD04-A18D14A21B51}" type="datetimeFigureOut">
              <a:rPr lang="en-US" smtClean="0"/>
              <a:t>27-Nov-19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79B0-A1C1-4E7F-8AFC-520E4CE6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25C1-B2CC-4F2B-AD04-A18D14A21B51}" type="datetimeFigureOut">
              <a:rPr lang="en-US" smtClean="0"/>
              <a:t>27-Nov-19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79B0-A1C1-4E7F-8AFC-520E4CE6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8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25C1-B2CC-4F2B-AD04-A18D14A21B51}" type="datetimeFigureOut">
              <a:rPr lang="en-US" smtClean="0"/>
              <a:t>27-Nov-19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79B0-A1C1-4E7F-8AFC-520E4CE6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3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25C1-B2CC-4F2B-AD04-A18D14A21B51}" type="datetimeFigureOut">
              <a:rPr lang="en-US" smtClean="0"/>
              <a:t>27-Nov-19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79B0-A1C1-4E7F-8AFC-520E4CE6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9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25C1-B2CC-4F2B-AD04-A18D14A21B51}" type="datetimeFigureOut">
              <a:rPr lang="en-US" smtClean="0"/>
              <a:t>27-Nov-19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79B0-A1C1-4E7F-8AFC-520E4CE6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5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25C1-B2CC-4F2B-AD04-A18D14A21B51}" type="datetimeFigureOut">
              <a:rPr lang="en-US" smtClean="0"/>
              <a:t>27-Nov-19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79B0-A1C1-4E7F-8AFC-520E4CE6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9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25C1-B2CC-4F2B-AD04-A18D14A21B51}" type="datetimeFigureOut">
              <a:rPr lang="en-US" smtClean="0"/>
              <a:t>27-Nov-19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79B0-A1C1-4E7F-8AFC-520E4CE6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0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F25C1-B2CC-4F2B-AD04-A18D14A21B51}" type="datetimeFigureOut">
              <a:rPr lang="en-US" smtClean="0"/>
              <a:t>27-Nov-19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E79B0-A1C1-4E7F-8AFC-520E4CE6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3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261951"/>
            <a:ext cx="12191999" cy="1862048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ln w="22225">
                <a:solidFill>
                  <a:schemeClr val="accent2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5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7880" y="955282"/>
            <a:ext cx="727703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গ্রামাঞ্চলের অনানুষ্ঠানিক অর্থনৈতিক কাজ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931074" y="1465328"/>
            <a:ext cx="723900" cy="89322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515126" y="1478502"/>
            <a:ext cx="723900" cy="83607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136" y="2343905"/>
            <a:ext cx="3123776" cy="2450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702" y="2343905"/>
            <a:ext cx="3183531" cy="24500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30725" y="4795429"/>
            <a:ext cx="2023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7880" y="4795429"/>
            <a:ext cx="2023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1820" y="235390"/>
            <a:ext cx="11732653" cy="635859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7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81" y="2314575"/>
            <a:ext cx="3422917" cy="1971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8125" y="955282"/>
            <a:ext cx="649605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গ্রামাঞ্চলের অনানুষ্ঠানিক অর্থনৈতিক কাজ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825412" y="1478503"/>
            <a:ext cx="723900" cy="83607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515126" y="1478503"/>
            <a:ext cx="723900" cy="83607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99" y="2224415"/>
            <a:ext cx="3438054" cy="1971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0856" y="4506021"/>
            <a:ext cx="204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4738" y="4244411"/>
            <a:ext cx="3734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ছোটখাট ব্যাবসা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1820" y="235390"/>
            <a:ext cx="11732653" cy="635859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0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9287" y="1390650"/>
            <a:ext cx="313372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2001" r="29750" b="-1"/>
          <a:stretch/>
        </p:blipFill>
        <p:spPr>
          <a:xfrm>
            <a:off x="3810000" y="2085974"/>
            <a:ext cx="4629761" cy="2867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8794" y="5353050"/>
            <a:ext cx="10200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গ্রামাঞ্চলের অনানুষ্ঠানিক অর্থনৈতিক কাজ কী?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820" y="235390"/>
            <a:ext cx="11732653" cy="635859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1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40158" y="1096059"/>
            <a:ext cx="1048340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শহরাঞ্চলের অনানুষ্ঠানিক অর্থনৈতিক কাজ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733988" y="2461526"/>
            <a:ext cx="752475" cy="719137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8115299" y="2472777"/>
            <a:ext cx="752475" cy="772997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8"/>
          <p:cNvSpPr txBox="1"/>
          <p:nvPr/>
        </p:nvSpPr>
        <p:spPr>
          <a:xfrm>
            <a:off x="2997729" y="1753641"/>
            <a:ext cx="64168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 বিত্তের কাজ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49" y="3180664"/>
            <a:ext cx="3269173" cy="2034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4" y="3180663"/>
            <a:ext cx="3195637" cy="20342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51426" y="5475029"/>
            <a:ext cx="2317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রিক্সা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6500" y="5410810"/>
            <a:ext cx="2317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ঠেলাগাড়ি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1820" y="235390"/>
            <a:ext cx="11732653" cy="635859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3676838" y="1767415"/>
            <a:ext cx="752475" cy="77386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7827380" y="1767415"/>
            <a:ext cx="752475" cy="77386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8"/>
          <p:cNvSpPr txBox="1"/>
          <p:nvPr/>
        </p:nvSpPr>
        <p:spPr>
          <a:xfrm>
            <a:off x="3073929" y="1059530"/>
            <a:ext cx="64168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 বিত্তের কাজ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06" y="2541277"/>
            <a:ext cx="2947707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1" r="12258"/>
          <a:stretch/>
        </p:blipFill>
        <p:spPr>
          <a:xfrm>
            <a:off x="6570934" y="2541277"/>
            <a:ext cx="2919837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7006" y="5105400"/>
            <a:ext cx="230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ফেরিওয়ালা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5315" y="5062134"/>
            <a:ext cx="230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বাসাবাড়ির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1820" y="235390"/>
            <a:ext cx="11732653" cy="635859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3676838" y="1767415"/>
            <a:ext cx="752475" cy="77386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7827380" y="1767415"/>
            <a:ext cx="752475" cy="77386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8"/>
          <p:cNvSpPr txBox="1"/>
          <p:nvPr/>
        </p:nvSpPr>
        <p:spPr>
          <a:xfrm>
            <a:off x="3073929" y="1059530"/>
            <a:ext cx="64168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 বিত্তের কাজ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28" y="2541277"/>
            <a:ext cx="3621244" cy="2653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423" y="2541277"/>
            <a:ext cx="3908952" cy="26410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0315" y="5371240"/>
            <a:ext cx="406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ফুটপাতের দোকান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2168" y="5432934"/>
            <a:ext cx="2446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মিস্ত্রি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1820" y="235390"/>
            <a:ext cx="11732653" cy="635859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0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1964" y="1110772"/>
            <a:ext cx="671106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বিত্তহীন শ্রেণির 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047" y="2418005"/>
            <a:ext cx="3250194" cy="227242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3865830" y="1757103"/>
            <a:ext cx="561314" cy="66090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202440" y="1757102"/>
            <a:ext cx="561314" cy="66090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t="1866" r="8875" b="4458"/>
          <a:stretch/>
        </p:blipFill>
        <p:spPr>
          <a:xfrm>
            <a:off x="6502839" y="2418005"/>
            <a:ext cx="3250194" cy="2272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6119" y="4988459"/>
            <a:ext cx="1846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8986" y="4988459"/>
            <a:ext cx="1846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ফুটপাত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1820" y="235390"/>
            <a:ext cx="11732653" cy="635859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9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4599" y="1049177"/>
            <a:ext cx="854873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 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অনানুষ্ঠানিক খাতের অবদান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041963" y="1633952"/>
            <a:ext cx="669956" cy="82386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8686800" y="1633952"/>
            <a:ext cx="669956" cy="82386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99" y="2480353"/>
            <a:ext cx="2824683" cy="2459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1" r="12871"/>
          <a:stretch/>
        </p:blipFill>
        <p:spPr>
          <a:xfrm>
            <a:off x="7709025" y="2502606"/>
            <a:ext cx="2804311" cy="2342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6784" y="5164581"/>
            <a:ext cx="263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8778" y="5137815"/>
            <a:ext cx="263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ফলমূল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789691" y="1633952"/>
            <a:ext cx="669956" cy="82386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57" y="2502606"/>
            <a:ext cx="2656392" cy="24296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88871" y="5137815"/>
            <a:ext cx="263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1820" y="235390"/>
            <a:ext cx="11732653" cy="635859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2181" y="1312752"/>
            <a:ext cx="878695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অনানুষ্ঠানিক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087232" y="1891241"/>
            <a:ext cx="669956" cy="82386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825905" y="1888186"/>
            <a:ext cx="669956" cy="82386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7507"/>
          <a:stretch/>
        </p:blipFill>
        <p:spPr>
          <a:xfrm>
            <a:off x="1732181" y="2694847"/>
            <a:ext cx="2860896" cy="2092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051" y="2727986"/>
            <a:ext cx="2798086" cy="207694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8666430" y="1896009"/>
            <a:ext cx="669956" cy="82386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16" y="2727986"/>
            <a:ext cx="2860896" cy="20874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3778" y="4970352"/>
            <a:ext cx="180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মুরগী পালন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0887" y="4970352"/>
            <a:ext cx="180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ধরা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00588" y="4970352"/>
            <a:ext cx="180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হাঁস পালন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1820" y="235390"/>
            <a:ext cx="11732653" cy="635859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7961" y="794866"/>
            <a:ext cx="399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031" y="1655694"/>
            <a:ext cx="5106438" cy="3340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31820" y="5210920"/>
            <a:ext cx="11565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এলাকার যে কোন একটি অনানুষ্ঠানিক অর্থনৈতিক কাজের বিবরণ লিখ।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820" y="235390"/>
            <a:ext cx="11732653" cy="635859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1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0327" y="692857"/>
            <a:ext cx="11180618" cy="1022823"/>
          </a:xfrm>
          <a:prstGeom prst="ellipse">
            <a:avLst/>
          </a:prstGeom>
          <a:noFill/>
          <a:ln w="571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Delay 2"/>
          <p:cNvSpPr/>
          <p:nvPr/>
        </p:nvSpPr>
        <p:spPr>
          <a:xfrm rot="16200000">
            <a:off x="1411888" y="1546677"/>
            <a:ext cx="4369514" cy="4772061"/>
          </a:xfrm>
          <a:prstGeom prst="flowChartDelay">
            <a:avLst/>
          </a:prstGeom>
          <a:noFill/>
          <a:ln w="571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Flowchart: Delay 3"/>
          <p:cNvSpPr/>
          <p:nvPr/>
        </p:nvSpPr>
        <p:spPr>
          <a:xfrm rot="16200000">
            <a:off x="6391973" y="1485123"/>
            <a:ext cx="4401786" cy="4862900"/>
          </a:xfrm>
          <a:prstGeom prst="flowChartDelay">
            <a:avLst/>
          </a:prstGeom>
          <a:noFill/>
          <a:ln w="571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955" y="2131316"/>
            <a:ext cx="1188193" cy="1555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8"/>
          <p:cNvSpPr txBox="1"/>
          <p:nvPr/>
        </p:nvSpPr>
        <p:spPr>
          <a:xfrm>
            <a:off x="1210613" y="4001684"/>
            <a:ext cx="47720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মোসাঃ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রওশন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পারভীন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রূপনারায়নপুর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কোকিল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সম্মিলিত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০১৭১৪৮০০৫৯৩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6218565" y="3856253"/>
            <a:ext cx="48057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৭ম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চতূর্থ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২৬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/০৬/২০১৯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43" y="2131316"/>
            <a:ext cx="1257082" cy="1530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1820" y="235390"/>
            <a:ext cx="11732653" cy="635859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69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8996" y="989588"/>
            <a:ext cx="44543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9908" y="1973656"/>
            <a:ext cx="7532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বাংলাদেশের অধিকাংশ মানুষ কোথায় বাস করে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সঠিক উত্তর:  গ্রামে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7481" y="3475301"/>
            <a:ext cx="7532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বাংলাদেশের  মানুষের জীবিকার প্রধান উৎস কোনটি?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সঠিক উত্তর:  কৃষি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9908" y="4869534"/>
            <a:ext cx="7532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অর্থনৈতিক কার্যক্রমকে কয়ভাগে ভাগ করা যায়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সঠিক উত্তর:  ২ ভাগে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820" y="235390"/>
            <a:ext cx="11732653" cy="635859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2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3092" y="825047"/>
            <a:ext cx="459010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46" y="1668889"/>
            <a:ext cx="4796286" cy="3185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488" y="4990837"/>
            <a:ext cx="11372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 অনানুষ্ঠানিক খাতের অবদান-ব্যা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820" y="235390"/>
            <a:ext cx="11732653" cy="635859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51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2322155" y="2218788"/>
            <a:ext cx="7547690" cy="1352819"/>
            <a:chOff x="2208391" y="2978642"/>
            <a:chExt cx="7547690" cy="1352819"/>
          </a:xfrm>
        </p:grpSpPr>
        <p:sp>
          <p:nvSpPr>
            <p:cNvPr id="6" name="TextBox 5"/>
            <p:cNvSpPr txBox="1"/>
            <p:nvPr/>
          </p:nvSpPr>
          <p:spPr>
            <a:xfrm>
              <a:off x="2208391" y="2978642"/>
              <a:ext cx="74961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ধন্যবাদ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59907" y="3008022"/>
              <a:ext cx="74961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ধন্যবাদ</a:t>
              </a:r>
              <a:endParaRPr lang="en-US" sz="8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76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475" y="3918791"/>
            <a:ext cx="3898685" cy="2188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85" y="1521069"/>
            <a:ext cx="3934865" cy="2188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85" y="3908495"/>
            <a:ext cx="3934865" cy="2208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475" y="1521069"/>
            <a:ext cx="3898685" cy="2188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1820" y="719280"/>
            <a:ext cx="1173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ছবি গুলো লক্ষ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820" y="235390"/>
            <a:ext cx="11732653" cy="635859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3697" y="3060743"/>
            <a:ext cx="547734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র্থনীতি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820" y="235390"/>
            <a:ext cx="11732653" cy="635859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24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08851" y="1614903"/>
            <a:ext cx="2978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4102" y="2950281"/>
            <a:ext cx="93371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...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 অর্থনীতি কী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পারবে;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জীবিকার প্রধান উপায় কী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তা বর্ণনা করতে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অনানুষ্ঠানিক অর্থনৈতিক কার্যাবলি ব্যাখ্যা করতে পারবে।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820" y="235390"/>
            <a:ext cx="11732653" cy="635859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7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80" y="1029371"/>
            <a:ext cx="2574700" cy="2286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16" y="1029371"/>
            <a:ext cx="2634557" cy="2286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" t="6021" r="2038" b="9704"/>
          <a:stretch/>
        </p:blipFill>
        <p:spPr>
          <a:xfrm>
            <a:off x="7507789" y="1029371"/>
            <a:ext cx="2553077" cy="22865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3406" y="3794881"/>
            <a:ext cx="201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364" y="4141256"/>
            <a:ext cx="2679716" cy="21260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77" y="4137217"/>
            <a:ext cx="2589512" cy="2126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634" y="4020238"/>
            <a:ext cx="2372232" cy="21260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4851" y="3406446"/>
            <a:ext cx="11539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1820" y="235390"/>
            <a:ext cx="11732653" cy="635859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6139" y="506151"/>
            <a:ext cx="11539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গুলো লক্ষ করি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7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1679" y="1959803"/>
            <a:ext cx="874475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কার্যক্রমকে দুই ভাগে ভাগ করা যায়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532397" y="2544578"/>
            <a:ext cx="1193898" cy="149014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941435" y="2548106"/>
            <a:ext cx="1193898" cy="149014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44436" y="3959462"/>
            <a:ext cx="358103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অনানুষ্ঠানিক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2825" y="3967507"/>
            <a:ext cx="358103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820" y="235390"/>
            <a:ext cx="11732653" cy="635859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5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9462" y="1247775"/>
            <a:ext cx="79533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অনানুষ্ঠানিক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732109" y="1907592"/>
            <a:ext cx="580413" cy="91180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080827" y="1907592"/>
            <a:ext cx="580413" cy="91180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9207080" y="1894106"/>
            <a:ext cx="580413" cy="92529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51" y="2957050"/>
            <a:ext cx="2743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426" y="2950696"/>
            <a:ext cx="2743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56" y="2950696"/>
            <a:ext cx="2743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862504" y="5068175"/>
            <a:ext cx="1739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 জমি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32397" y="5068175"/>
            <a:ext cx="1739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27681" y="5068175"/>
            <a:ext cx="1739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গৃহস্থালি কর্ম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1820" y="235390"/>
            <a:ext cx="11732653" cy="635859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6096" y="994751"/>
            <a:ext cx="79533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অনানুষ্ঠানিক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730950" y="1641082"/>
            <a:ext cx="580413" cy="74988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769368" y="1641082"/>
            <a:ext cx="580413" cy="74988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9235800" y="1627596"/>
            <a:ext cx="580413" cy="76336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46" y="2486025"/>
            <a:ext cx="2486469" cy="2266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11" y="2486025"/>
            <a:ext cx="2905126" cy="2266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433" y="2486025"/>
            <a:ext cx="2521038" cy="2266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62151" y="5000625"/>
            <a:ext cx="222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ব্যাবসা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44527" y="4924425"/>
            <a:ext cx="222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দিনমুজুর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5149" y="4924425"/>
            <a:ext cx="222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হকার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1820" y="235390"/>
            <a:ext cx="11732653" cy="635859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272</Words>
  <Application>Microsoft Office PowerPoint</Application>
  <PresentationFormat>Widescreen</PresentationFormat>
  <Paragraphs>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MD. RUKUNUZZAMAN</cp:lastModifiedBy>
  <cp:revision>124</cp:revision>
  <dcterms:created xsi:type="dcterms:W3CDTF">2019-06-25T23:29:12Z</dcterms:created>
  <dcterms:modified xsi:type="dcterms:W3CDTF">2019-11-26T22:05:03Z</dcterms:modified>
</cp:coreProperties>
</file>