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8"/>
  </p:notesMasterIdLst>
  <p:sldIdLst>
    <p:sldId id="262" r:id="rId2"/>
    <p:sldId id="256" r:id="rId3"/>
    <p:sldId id="260" r:id="rId4"/>
    <p:sldId id="264" r:id="rId5"/>
    <p:sldId id="263" r:id="rId6"/>
    <p:sldId id="261" r:id="rId7"/>
    <p:sldId id="259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69" d="100"/>
          <a:sy n="69" d="100"/>
        </p:scale>
        <p:origin x="-8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3B40A-CB15-48A4-BD25-E1A56C082BCB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32CCE-E9CE-48A6-B1EE-CAAE6F76B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32CCE-E9CE-48A6-B1EE-CAAE6F76B4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28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9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54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77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69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8BD5-22B2-4142-A1E5-DC961F2E5D9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7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32CCE-E9CE-48A6-B1EE-CAAE6F76B4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28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32CCE-E9CE-48A6-B1EE-CAAE6F76B4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28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32CCE-E9CE-48A6-B1EE-CAAE6F76B4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28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32CCE-E9CE-48A6-B1EE-CAAE6F76B4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28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32CCE-E9CE-48A6-B1EE-CAAE6F76B4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28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32CCE-E9CE-48A6-B1EE-CAAE6F76B4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28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32CCE-E9CE-48A6-B1EE-CAAE6F76B4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28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7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DAD4-BA10-4D11-8023-C1BC13AC4791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FCB0-3F68-4E87-AA04-444205C9C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DAD4-BA10-4D11-8023-C1BC13AC4791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FCB0-3F68-4E87-AA04-444205C9C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1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DAD4-BA10-4D11-8023-C1BC13AC4791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FCB0-3F68-4E87-AA04-444205C9C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40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DAD4-BA10-4D11-8023-C1BC13AC4791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FCB0-3F68-4E87-AA04-444205C9C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66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DAD4-BA10-4D11-8023-C1BC13AC4791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FCB0-3F68-4E87-AA04-444205C9C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63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DAD4-BA10-4D11-8023-C1BC13AC4791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FCB0-3F68-4E87-AA04-444205C9C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5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DAD4-BA10-4D11-8023-C1BC13AC4791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FCB0-3F68-4E87-AA04-444205C9C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99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DAD4-BA10-4D11-8023-C1BC13AC4791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FCB0-3F68-4E87-AA04-444205C9C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4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DAD4-BA10-4D11-8023-C1BC13AC4791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FCB0-3F68-4E87-AA04-444205C9C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8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DAD4-BA10-4D11-8023-C1BC13AC4791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FCB0-3F68-4E87-AA04-444205C9C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1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DAD4-BA10-4D11-8023-C1BC13AC4791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AFCB0-3F68-4E87-AA04-444205C9C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8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DDAD4-BA10-4D11-8023-C1BC13AC4791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AFCB0-3F68-4E87-AA04-444205C9C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2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g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2" y="609600"/>
            <a:ext cx="8369130" cy="50329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557982" y="1676400"/>
            <a:ext cx="80280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3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spc="-3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-3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b="1" spc="-3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-3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spc="-3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7200" b="1" spc="-3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spc="-3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63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3545" y="381000"/>
            <a:ext cx="3024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</a:t>
            </a:r>
            <a:r>
              <a:rPr lang="en-US" sz="7200" b="1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>
                <a:solidFill>
                  <a:srgbClr val="00B0F0"/>
                </a:solidFill>
              </a:ln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897" y="5486400"/>
            <a:ext cx="8670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বিরক্তির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একাকী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74" y="1756098"/>
            <a:ext cx="4226172" cy="328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68713"/>
            <a:ext cx="4296303" cy="305516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563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6499" y="94343"/>
            <a:ext cx="434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</a:t>
            </a:r>
            <a:r>
              <a:rPr lang="en-US" sz="54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>
                <a:solidFill>
                  <a:srgbClr val="00B0F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4953000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তারবিহীন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অনেকেই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ব্লুটুথ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ওয়াইফাই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শোনায়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" r="5738"/>
          <a:stretch/>
        </p:blipFill>
        <p:spPr>
          <a:xfrm>
            <a:off x="4648199" y="1219201"/>
            <a:ext cx="3657601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8" t="3497" r="17213" b="7104"/>
          <a:stretch/>
        </p:blipFill>
        <p:spPr>
          <a:xfrm>
            <a:off x="609601" y="1219200"/>
            <a:ext cx="353443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1353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4976" y="228600"/>
            <a:ext cx="434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</a:t>
            </a:r>
            <a:r>
              <a:rPr lang="en-US" sz="5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733138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হেডফোনের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শ্রবণ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ইন্দ্রিয়ের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মারাত্নক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ক্ষতির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n>
                <a:solidFill>
                  <a:srgbClr val="00206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4"/>
          <a:stretch/>
        </p:blipFill>
        <p:spPr>
          <a:xfrm>
            <a:off x="4419599" y="1295400"/>
            <a:ext cx="3967163" cy="3848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653" r="47907"/>
          <a:stretch/>
        </p:blipFill>
        <p:spPr>
          <a:xfrm>
            <a:off x="228600" y="1295400"/>
            <a:ext cx="3961781" cy="384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3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9746" y="457200"/>
            <a:ext cx="401690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spc="50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8006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হেডফোনের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spc="50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13930"/>
            <a:ext cx="3318838" cy="288667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4534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381000"/>
            <a:ext cx="523610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>
                <a:solidFill>
                  <a:srgbClr val="00206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249017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টিভি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মুভি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স্ক্রীনে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2" b="12645"/>
          <a:stretch/>
        </p:blipFill>
        <p:spPr>
          <a:xfrm>
            <a:off x="2084654" y="1752600"/>
            <a:ext cx="4876800" cy="27204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341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543" y="609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প্রেজেন্টেশনের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spc="50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09929"/>
            <a:ext cx="5778437" cy="4333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719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0203" y="228601"/>
            <a:ext cx="372126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8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endParaRPr lang="en-US" sz="4800" b="1" spc="50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094741"/>
            <a:ext cx="5818851" cy="4481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611901"/>
            <a:ext cx="736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‍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দূরবর্তী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দেয়ালে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স্ক্রিনে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উজ্জ্বল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ইমেজ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34" y="1013431"/>
            <a:ext cx="6553200" cy="47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0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2405" y="5486401"/>
            <a:ext cx="797685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এলসিডি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ল্যাম্প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1529152"/>
            <a:ext cx="3455960" cy="3881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56" y="1529152"/>
            <a:ext cx="3455350" cy="3881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238501" y="228601"/>
            <a:ext cx="33409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50" dirty="0" smtClean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4800" b="1" spc="50" dirty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ল্যাম্প</a:t>
            </a:r>
            <a:r>
              <a:rPr lang="en-US" sz="4800" b="1" spc="50" dirty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 w="11430">
                <a:solidFill>
                  <a:srgbClr val="00206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3503" y="1129260"/>
            <a:ext cx="8989785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2405" y="5678270"/>
            <a:ext cx="797685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এলইডি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ল্যাম্প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738564"/>
            <a:ext cx="3910265" cy="3519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194" y="1738564"/>
            <a:ext cx="3910265" cy="3519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612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2325" y="355753"/>
            <a:ext cx="654627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এলসিডি</a:t>
            </a:r>
            <a:r>
              <a:rPr lang="en-US" sz="5400" b="1" dirty="0" smtClean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 smtClean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এলইডি</a:t>
            </a:r>
            <a:r>
              <a:rPr lang="en-US" sz="5400" b="1" dirty="0" smtClean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5400" b="1" dirty="0" smtClean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1430">
                <a:solidFill>
                  <a:srgbClr val="00B0F0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42" y="1371600"/>
            <a:ext cx="4120858" cy="3276600"/>
          </a:xfrm>
          <a:prstGeom prst="round2DiagRect">
            <a:avLst>
              <a:gd name="adj1" fmla="val 510"/>
              <a:gd name="adj2" fmla="val 18681"/>
            </a:avLst>
          </a:prstGeom>
          <a:ln w="28575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6"/>
          <a:stretch/>
        </p:blipFill>
        <p:spPr>
          <a:xfrm>
            <a:off x="345210" y="1371600"/>
            <a:ext cx="3854381" cy="32766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24323" y="5257800"/>
            <a:ext cx="8140701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এলসিডি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এলইডি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যোগ্য</a:t>
            </a:r>
            <a:r>
              <a:rPr lang="en-US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118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3503" y="1295400"/>
            <a:ext cx="8989785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4500" y="5791201"/>
            <a:ext cx="8255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ট্যাবলেট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পিসি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b="1" spc="50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312" y="1828800"/>
            <a:ext cx="3368188" cy="3200401"/>
          </a:xfrm>
          <a:prstGeom prst="round2DiagRect">
            <a:avLst>
              <a:gd name="adj1" fmla="val 0"/>
              <a:gd name="adj2" fmla="val 27143"/>
            </a:avLst>
          </a:prstGeom>
          <a:ln w="127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3" t="10683" r="4861" b="20992"/>
          <a:stretch/>
        </p:blipFill>
        <p:spPr>
          <a:xfrm>
            <a:off x="970577" y="1828800"/>
            <a:ext cx="3347423" cy="3200401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3" t="12403" r="-807" b="487"/>
          <a:stretch/>
        </p:blipFill>
        <p:spPr>
          <a:xfrm>
            <a:off x="4699000" y="1676400"/>
            <a:ext cx="3810000" cy="3657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4167" r="5854"/>
          <a:stretch/>
        </p:blipFill>
        <p:spPr>
          <a:xfrm>
            <a:off x="635000" y="1676400"/>
            <a:ext cx="3810000" cy="3657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921000" y="228600"/>
            <a:ext cx="334742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পকেট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>
                <a:solidFill>
                  <a:srgbClr val="00206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78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4584" y="3429000"/>
            <a:ext cx="3995015" cy="28194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আনোয়ার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জালালিয়া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ছাতক,সুনামগঞ্জ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১৭২৭ ২৩৭০৬৬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E-mail- info.anowarmp@gmail.com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69155" y="152400"/>
            <a:ext cx="2967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b="1" dirty="0" smtClean="0">
              <a:ln w="11430">
                <a:solidFill>
                  <a:schemeClr val="tx2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8200" y="3505201"/>
            <a:ext cx="4419599" cy="26669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: ৭ম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    :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: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: ১1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: 50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4585" y="525488"/>
            <a:ext cx="4495800" cy="693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 smtClean="0">
                <a:ln w="11430">
                  <a:solidFill>
                    <a:srgbClr val="002060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5400" b="1" spc="150" dirty="0" smtClean="0">
                <a:ln w="11430">
                  <a:solidFill>
                    <a:srgbClr val="002060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 smtClean="0">
                <a:ln w="11430"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 smtClean="0">
              <a:ln w="11430">
                <a:solidFill>
                  <a:srgbClr val="002060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24401" y="456117"/>
            <a:ext cx="3583874" cy="763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54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b="1" dirty="0" smtClean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  <a:sym typeface="Wingdings"/>
            </a:endParaRPr>
          </a:p>
        </p:txBody>
      </p:sp>
      <p:pic>
        <p:nvPicPr>
          <p:cNvPr id="15" name="Picture 14" descr="7.jpg"/>
          <p:cNvPicPr>
            <a:picLocks noChangeAspect="1"/>
          </p:cNvPicPr>
          <p:nvPr/>
        </p:nvPicPr>
        <p:blipFill rotWithShape="1">
          <a:blip r:embed="rId3"/>
          <a:srcRect t="-2" r="-180" b="1990"/>
          <a:stretch/>
        </p:blipFill>
        <p:spPr>
          <a:xfrm>
            <a:off x="5705586" y="1297261"/>
            <a:ext cx="1762014" cy="2139408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495800" y="614065"/>
            <a:ext cx="0" cy="5634335"/>
          </a:xfrm>
          <a:prstGeom prst="line">
            <a:avLst/>
          </a:prstGeom>
          <a:ln w="76200" cap="rnd">
            <a:solidFill>
              <a:srgbClr val="0039FF"/>
            </a:solidFill>
            <a:prstDash val="sysDash"/>
            <a:headEnd type="arrow" w="med" len="sm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:\photo and Another Document\family pic\905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2209800" cy="200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6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2209800" y="512620"/>
            <a:ext cx="4432300" cy="990604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spc="-15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7108" y="2057400"/>
            <a:ext cx="90170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57200" y="2981742"/>
            <a:ext cx="83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ডিভাইসগুলো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অভিজ্ঞতার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>
                <a:solidFill>
                  <a:srgbClr val="002060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86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6" b="10298"/>
          <a:stretch/>
        </p:blipFill>
        <p:spPr>
          <a:xfrm>
            <a:off x="979144" y="3734699"/>
            <a:ext cx="3374824" cy="2495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621" y="1295400"/>
            <a:ext cx="2948385" cy="23797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789" y="3882325"/>
            <a:ext cx="3613828" cy="24442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78391" y="381001"/>
            <a:ext cx="41248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4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4400" b="1" spc="-15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6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04557" y="2507166"/>
            <a:ext cx="2569315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5671" y="1752600"/>
            <a:ext cx="5576829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5671" y="2507166"/>
            <a:ext cx="254856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প্রক্রিয়াকরণ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725670" y="3134461"/>
            <a:ext cx="2559698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4557" y="3134462"/>
            <a:ext cx="2569315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3530171" y="381001"/>
            <a:ext cx="1841614" cy="615085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00B0F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6477001" y="457201"/>
            <a:ext cx="2061869" cy="1077218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17655" r="8059" b="40172"/>
          <a:stretch/>
        </p:blipFill>
        <p:spPr>
          <a:xfrm>
            <a:off x="6493934" y="458192"/>
            <a:ext cx="2009963" cy="5527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4" name="TextBox 33"/>
          <p:cNvSpPr txBox="1"/>
          <p:nvPr/>
        </p:nvSpPr>
        <p:spPr>
          <a:xfrm>
            <a:off x="4733185" y="4876800"/>
            <a:ext cx="2569315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তোলার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25671" y="4216677"/>
            <a:ext cx="5576829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25671" y="5562600"/>
            <a:ext cx="254857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ইমেজ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725670" y="4876800"/>
            <a:ext cx="2559698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33185" y="5562600"/>
            <a:ext cx="2569315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7001" y="1295400"/>
            <a:ext cx="8893874" cy="0"/>
          </a:xfrm>
          <a:prstGeom prst="line">
            <a:avLst/>
          </a:prstGeom>
          <a:ln>
            <a:solidFill>
              <a:srgbClr val="0000CC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05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3" presetClass="exit" presetSubtype="1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ross 18"/>
          <p:cNvSpPr/>
          <p:nvPr/>
        </p:nvSpPr>
        <p:spPr>
          <a:xfrm>
            <a:off x="3556001" y="228601"/>
            <a:ext cx="1841614" cy="615085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540501" y="258911"/>
            <a:ext cx="2095499" cy="1077218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4755122" y="5967988"/>
            <a:ext cx="2569316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14501" y="3441958"/>
            <a:ext cx="5603089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….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37904" y="5967988"/>
            <a:ext cx="2570825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37904" y="5346958"/>
            <a:ext cx="2570825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55122" y="5359678"/>
            <a:ext cx="2570803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14500" y="4061738"/>
            <a:ext cx="1575662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30788" y="4062254"/>
            <a:ext cx="1666827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61988" y="4062754"/>
            <a:ext cx="1663937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17655" r="5072" b="42390"/>
          <a:stretch/>
        </p:blipFill>
        <p:spPr>
          <a:xfrm>
            <a:off x="6745554" y="254895"/>
            <a:ext cx="1890445" cy="5887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1737903" y="4734580"/>
            <a:ext cx="5588022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46788" y="2000973"/>
            <a:ext cx="2569315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14500" y="1371600"/>
            <a:ext cx="5601603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হেডফোনের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29569" y="2001811"/>
            <a:ext cx="2570825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1729568" y="2582774"/>
            <a:ext cx="2570825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হেডসেট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46788" y="2582774"/>
            <a:ext cx="2569315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সাউন্ডকার্ড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7000" y="1066800"/>
            <a:ext cx="8890000" cy="0"/>
          </a:xfrm>
          <a:prstGeom prst="line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77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3" presetClass="exit" presetSubtype="1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221" y="1981200"/>
            <a:ext cx="82771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2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2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রিসিভার</a:t>
            </a:r>
            <a:r>
              <a:rPr lang="en-US" sz="32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2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32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তরঙ্গকে</a:t>
            </a:r>
            <a:r>
              <a:rPr lang="en-US" sz="32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শ্রবণযোগ্য</a:t>
            </a:r>
            <a:r>
              <a:rPr lang="en-US" sz="32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শব্দতরঙ্গে</a:t>
            </a:r>
            <a:r>
              <a:rPr lang="en-US" sz="32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32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স্পিকারের</a:t>
            </a:r>
            <a:r>
              <a:rPr lang="en-US" sz="32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-150" dirty="0">
              <a:ln>
                <a:solidFill>
                  <a:srgbClr val="0000CC"/>
                </a:solidFill>
              </a:ln>
              <a:solidFill>
                <a:srgbClr val="0000CC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72259"/>
            <a:ext cx="4114800" cy="101566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6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শিখলাম</a:t>
            </a:r>
            <a:endParaRPr lang="en-US" sz="600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7108" y="956438"/>
            <a:ext cx="90170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70570" y="1153181"/>
            <a:ext cx="149271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err="1" smtClean="0">
                <a:ln>
                  <a:solidFill>
                    <a:srgbClr val="00206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শব্দতরঙ্গ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2115128" y="1153181"/>
            <a:ext cx="814647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err="1" smtClean="0">
                <a:ln>
                  <a:solidFill>
                    <a:srgbClr val="00206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ব্লুটুথ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3175000" y="1153181"/>
            <a:ext cx="155042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err="1" smtClean="0">
                <a:ln>
                  <a:solidFill>
                    <a:srgbClr val="00206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ওয়াইফাই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4889500" y="1153181"/>
            <a:ext cx="107273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err="1" smtClean="0">
                <a:ln>
                  <a:solidFill>
                    <a:srgbClr val="00206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লুমেন্স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6124645" y="1153181"/>
            <a:ext cx="133722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err="1" smtClean="0">
                <a:ln>
                  <a:solidFill>
                    <a:srgbClr val="00206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এলসিডি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7620000" y="1153181"/>
            <a:ext cx="1210588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dirty="0" err="1" smtClean="0">
                <a:ln>
                  <a:solidFill>
                    <a:srgbClr val="00206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এলইডি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330870" y="3049945"/>
            <a:ext cx="68942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</a:t>
            </a:r>
            <a:r>
              <a:rPr lang="en-US" sz="32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ব্লুটুথ</a:t>
            </a:r>
            <a:r>
              <a:rPr lang="en-US" sz="32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শোনায়</a:t>
            </a:r>
            <a:r>
              <a:rPr lang="en-US" sz="32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85" y="2596608"/>
            <a:ext cx="1365068" cy="12133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8"/>
          <a:stretch/>
        </p:blipFill>
        <p:spPr>
          <a:xfrm>
            <a:off x="7419175" y="5590891"/>
            <a:ext cx="1411413" cy="11977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317015" y="4157940"/>
            <a:ext cx="69081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pc="-15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2800" spc="-15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সভাকক্ষে</a:t>
            </a:r>
            <a:r>
              <a:rPr lang="en-US" sz="2800" spc="-15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spc="-15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spc="-15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2800" spc="-15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প্রজেক্টরের</a:t>
            </a:r>
            <a:r>
              <a:rPr lang="en-US" sz="2800" spc="-15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ঔজ্জ্বল্য</a:t>
            </a:r>
            <a:r>
              <a:rPr lang="en-US" sz="2800" spc="-15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spc="-15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2800" spc="-15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spc="-15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2800" spc="-15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2800" spc="-15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spc="-15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লুমেন্সের</a:t>
            </a:r>
            <a:r>
              <a:rPr lang="en-US" sz="2800" spc="-15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spc="-15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spc="-15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" t="3275" r="7676" b="6901"/>
          <a:stretch/>
        </p:blipFill>
        <p:spPr>
          <a:xfrm>
            <a:off x="7496085" y="3898137"/>
            <a:ext cx="1365068" cy="141433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340107" y="3634720"/>
            <a:ext cx="7974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</a:t>
            </a:r>
            <a:r>
              <a:rPr lang="en-US" sz="28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ওয়াইফাই</a:t>
            </a:r>
            <a:r>
              <a:rPr lang="en-US" sz="28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শোনায়</a:t>
            </a:r>
            <a:r>
              <a:rPr lang="en-US" sz="28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320221" y="5112047"/>
            <a:ext cx="5534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লিকুইড</a:t>
            </a:r>
            <a:r>
              <a:rPr lang="en-US" sz="32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ক্রিস্টাল</a:t>
            </a:r>
            <a:r>
              <a:rPr lang="en-US" sz="3200" b="1" spc="-15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ডিসপ্লে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317015" y="5696822"/>
            <a:ext cx="5534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-15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লাইট</a:t>
            </a:r>
            <a:r>
              <a:rPr lang="en-US" sz="3200" b="1" spc="-15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ইমেটিং</a:t>
            </a:r>
            <a:r>
              <a:rPr lang="en-US" sz="3200" b="1" spc="-15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ডায়োড</a:t>
            </a:r>
            <a:endParaRPr lang="en-US" sz="320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6527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" grpId="0"/>
      <p:bldP spid="15" grpId="0"/>
      <p:bldP spid="17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222503" y="762000"/>
            <a:ext cx="4571999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spc="-15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7200" b="1" spc="-15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7200" b="1" spc="-15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7108" y="2209800"/>
            <a:ext cx="90170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35001" y="3657600"/>
            <a:ext cx="7493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ডিভাইসগুলো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rgbClr val="002060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82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1295400"/>
            <a:ext cx="87630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spc="-15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spc="-15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spc="-15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86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1828800" y="473960"/>
            <a:ext cx="5715000" cy="49362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33700" y="969819"/>
            <a:ext cx="3505200" cy="2590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67735" y="5638800"/>
            <a:ext cx="6339244" cy="576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পাখিটি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ln>
                <a:solidFill>
                  <a:srgbClr val="00B05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76914" y="5638800"/>
            <a:ext cx="2671172" cy="576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মনিটরে</a:t>
            </a:r>
            <a:endParaRPr lang="en-US" sz="5400" b="1" dirty="0">
              <a:ln>
                <a:gradFill flip="none" rotWithShape="1">
                  <a:gsLst>
                    <a:gs pos="0">
                      <a:srgbClr val="A603AB">
                        <a:lumMod val="0"/>
                      </a:srgbClr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9869" y="5638800"/>
            <a:ext cx="6928331" cy="63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মনিটরকে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44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32251" y="5638800"/>
            <a:ext cx="4301949" cy="576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5400" b="1" dirty="0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5400" b="1" dirty="0">
              <a:ln>
                <a:gradFill flip="none" rotWithShape="1">
                  <a:gsLst>
                    <a:gs pos="0">
                      <a:srgbClr val="A603AB">
                        <a:lumMod val="0"/>
                      </a:srgbClr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73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8528" y="508337"/>
            <a:ext cx="6035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spc="-150" dirty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6600" b="1" spc="-150" dirty="0" err="1" smtClean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জকের</a:t>
            </a:r>
            <a:r>
              <a:rPr lang="en-US" sz="6600" b="1" spc="-150" dirty="0" smtClean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-150" dirty="0" err="1" smtClean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6600" b="1" spc="-150" dirty="0" smtClean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-150" dirty="0" err="1" smtClean="0">
                <a:ln>
                  <a:solidFill>
                    <a:schemeClr val="tx1"/>
                  </a:solidFill>
                  <a:prstDash val="dashDot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6600" b="1" spc="-150" dirty="0">
              <a:ln>
                <a:solidFill>
                  <a:schemeClr val="tx1"/>
                </a:solidFill>
                <a:prstDash val="dashDot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3892" y="2514600"/>
            <a:ext cx="67333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 smtClean="0">
                <a:ln w="0">
                  <a:solidFill>
                    <a:srgbClr val="002060"/>
                  </a:solidFill>
                  <a:prstDash val="dash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9600" b="1" dirty="0" smtClean="0">
                <a:ln w="0">
                  <a:solidFill>
                    <a:srgbClr val="002060"/>
                  </a:solidFill>
                  <a:prstDash val="dash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0">
                  <a:solidFill>
                    <a:srgbClr val="002060"/>
                  </a:solidFill>
                  <a:prstDash val="dash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bn-BD" sz="9600" b="1" dirty="0" smtClean="0">
                <a:ln w="0">
                  <a:solidFill>
                    <a:srgbClr val="002060"/>
                  </a:solidFill>
                  <a:prstDash val="dash"/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n w="0">
                <a:solidFill>
                  <a:srgbClr val="002060"/>
                </a:solidFill>
                <a:prstDash val="dash"/>
              </a:ln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3505201" y="4084260"/>
            <a:ext cx="2410690" cy="208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3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6203" y="1393371"/>
            <a:ext cx="8839197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00400" y="152400"/>
            <a:ext cx="3657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err="1" smtClean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381974"/>
            <a:ext cx="8382000" cy="333302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…..</a:t>
            </a:r>
            <a:endParaRPr lang="en-US" sz="5400" b="1" dirty="0" smtClean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হেডফোনের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প্রজেক্টরের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6563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1" y="149325"/>
            <a:ext cx="434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</a:t>
            </a:r>
            <a:r>
              <a:rPr lang="en-US" sz="5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1" y="5229761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শোনার</a:t>
            </a:r>
            <a:r>
              <a:rPr lang="en-US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4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1604008"/>
            <a:ext cx="4457700" cy="3176111"/>
          </a:xfrm>
          <a:prstGeom prst="rect">
            <a:avLst/>
          </a:prstGeom>
          <a:ln cmpd="thickThin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7370"/>
            <a:ext cx="3810000" cy="3117027"/>
          </a:xfrm>
          <a:prstGeom prst="rect">
            <a:avLst/>
          </a:prstGeom>
          <a:ln cmpd="thickThin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563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75428" y="445574"/>
            <a:ext cx="4539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স্পিকারের</a:t>
            </a:r>
            <a:r>
              <a:rPr lang="en-US" sz="4800" b="1" dirty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5" r="2860" b="18443"/>
          <a:stretch/>
        </p:blipFill>
        <p:spPr>
          <a:xfrm>
            <a:off x="764119" y="1451097"/>
            <a:ext cx="3981036" cy="31487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1" y="5029200"/>
            <a:ext cx="83820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0"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3200" b="1" dirty="0" smtClean="0">
                <a:ln w="0"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200" b="1" dirty="0" smtClean="0">
                <a:ln w="0"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n w="0"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200" b="1" dirty="0" smtClean="0">
                <a:ln w="0"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3200" b="1" dirty="0" smtClean="0">
                <a:ln w="0"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তরঙ্গকে</a:t>
            </a:r>
            <a:r>
              <a:rPr lang="en-US" sz="3200" b="1" dirty="0" smtClean="0">
                <a:ln w="0"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শ্রবণযোগ্য</a:t>
            </a:r>
            <a:r>
              <a:rPr lang="en-US" sz="3200" b="1" dirty="0" smtClean="0">
                <a:ln w="0"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শব্দতরঙ্গে</a:t>
            </a:r>
            <a:r>
              <a:rPr lang="en-US" sz="3200" b="1" dirty="0" smtClean="0">
                <a:ln w="0"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3200" b="1" dirty="0" smtClean="0">
                <a:ln w="0"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n w="0"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0"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89752"/>
            <a:ext cx="3335509" cy="268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t="4466" r="10517" b="7010"/>
          <a:stretch/>
        </p:blipFill>
        <p:spPr>
          <a:xfrm>
            <a:off x="2743200" y="1094873"/>
            <a:ext cx="2863368" cy="4613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82636" y="228600"/>
            <a:ext cx="3463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 w="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স্পিকারের</a:t>
            </a:r>
            <a:r>
              <a:rPr lang="en-US" sz="4400" b="1" dirty="0" smtClean="0">
                <a:ln w="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endParaRPr lang="en-US" sz="4400" dirty="0">
              <a:ln w="0">
                <a:solidFill>
                  <a:srgbClr val="0070C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55" y="5715000"/>
            <a:ext cx="8686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</a:t>
            </a:r>
            <a:r>
              <a:rPr lang="en-US" sz="36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6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ইউনিটের</a:t>
            </a:r>
            <a:r>
              <a:rPr lang="en-US" sz="36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36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6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36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6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>
                <a:solidFill>
                  <a:srgbClr val="00B0F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4" t="40042" r="10239" b="21032"/>
          <a:stretch/>
        </p:blipFill>
        <p:spPr>
          <a:xfrm>
            <a:off x="6629400" y="2410392"/>
            <a:ext cx="1870364" cy="15210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563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2467442" y="651885"/>
            <a:ext cx="38100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4479" y="2438400"/>
            <a:ext cx="8308521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স্পিকারের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2529" y="1937658"/>
            <a:ext cx="8899071" cy="0"/>
          </a:xfrm>
          <a:prstGeom prst="line">
            <a:avLst/>
          </a:prstGeom>
          <a:ln w="127000" cap="rnd" cmpd="dbl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270" y="3505200"/>
            <a:ext cx="4505390" cy="318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4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532</Words>
  <Application>Microsoft Office PowerPoint</Application>
  <PresentationFormat>On-screen Show (4:3)</PresentationFormat>
  <Paragraphs>119</Paragraphs>
  <Slides>26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Anowar</dc:creator>
  <cp:lastModifiedBy>Anowar</cp:lastModifiedBy>
  <cp:revision>58</cp:revision>
  <dcterms:created xsi:type="dcterms:W3CDTF">2019-11-26T11:21:00Z</dcterms:created>
  <dcterms:modified xsi:type="dcterms:W3CDTF">2019-11-26T14:13:55Z</dcterms:modified>
</cp:coreProperties>
</file>