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2E548-038B-4626-A1CA-4691844D76E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6B99-887E-44EF-A077-BDB9AD342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1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8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3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2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6B99-887E-44EF-A077-BDB9AD3420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6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8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B51D-E42A-4B95-9E9F-BE9DAAFC17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A2FB-9072-4CE0-8CC3-C9A22AF3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6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1700" y="157163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637" y="1594902"/>
            <a:ext cx="6329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English Class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190874"/>
            <a:ext cx="2886075" cy="286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6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" y="657225"/>
            <a:ext cx="834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-means: The place of an air port or country border where government official check documents of people entering that country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143304"/>
            <a:ext cx="4029075" cy="281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8" y="5394396"/>
            <a:ext cx="792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immigration officer is checking passport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8" y="614363"/>
            <a:ext cx="842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then answer the questions individually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076028"/>
            <a:ext cx="1157287" cy="178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8" y="1204319"/>
            <a:ext cx="240506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3" y="2856610"/>
            <a:ext cx="2105027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7" y="1349872"/>
            <a:ext cx="22098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7" y="2856610"/>
            <a:ext cx="2405064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0044" y="5243512"/>
            <a:ext cx="832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do we need for travelling foreign country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1" y="800101"/>
            <a:ext cx="78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way by plane while they were traveling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7" y="1442664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4" y="3572528"/>
            <a:ext cx="27432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1442664"/>
            <a:ext cx="2500313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1" y="357252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462212"/>
            <a:ext cx="27813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0639" y="3080024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 into  the plane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942" y="5120060"/>
            <a:ext cx="19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seat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264" y="2813994"/>
            <a:ext cx="212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Barman Bella servicing snakes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6" y="3521880"/>
            <a:ext cx="208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Airport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3" y="516018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Flying the plane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4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9" y="434802"/>
            <a:ext cx="5129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7" y="1564139"/>
            <a:ext cx="831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again then answer the following questions.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528888"/>
            <a:ext cx="3443288" cy="232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0094" y="5257800"/>
            <a:ext cx="787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01.Who are the people in the pictures ?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 What could be their relationship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8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950" y="528637"/>
            <a:ext cx="5357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1829426"/>
            <a:ext cx="3328987" cy="241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3" y="4686300"/>
            <a:ext cx="825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journey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train.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671513"/>
            <a:ext cx="474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943100"/>
            <a:ext cx="3386137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650331"/>
            <a:ext cx="168592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99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85926" y="285750"/>
            <a:ext cx="6086474" cy="10858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1" y="3417985"/>
            <a:ext cx="5122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Mohammod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Uddin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Wahid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Siddek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Gurarai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E-mail : helal.bd.mb@gmail.com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86436" y="3417985"/>
            <a:ext cx="2828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 Eight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For Today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 06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01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29" y="1514475"/>
            <a:ext cx="1614489" cy="147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3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285750"/>
            <a:ext cx="884396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 and answer the questions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1042987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8" y="1042987"/>
            <a:ext cx="264795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0" y="104298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69" y="2933700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5270" y="5443538"/>
            <a:ext cx="852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pictures. Tell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50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63" y="457200"/>
            <a:ext cx="722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enjoy  a video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ideo_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4363" y="1555750"/>
            <a:ext cx="6096000" cy="3429000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7" y="1785938"/>
            <a:ext cx="184308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399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888" y="757238"/>
            <a:ext cx="622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Topics is……….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8775" y="1643063"/>
            <a:ext cx="598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airport 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2836665"/>
            <a:ext cx="4729162" cy="343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05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2" y="814387"/>
            <a:ext cx="744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2057400"/>
            <a:ext cx="7972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this unit, The students will be able to………….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for information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and understand texts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Ask and answer questions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a short paragraph.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4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32" y="314264"/>
            <a:ext cx="715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then answer the questions In group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775929"/>
            <a:ext cx="8572500" cy="354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3" y="4652307"/>
            <a:ext cx="7943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Mitta excited ?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 Why aren’t Mitta's parents going with her ?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What does an immigration officer do at the airport 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29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2" y="685801"/>
            <a:ext cx="797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card and discussed in pairs then fill up the form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0" y="1467031"/>
            <a:ext cx="3647466" cy="396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44" y="3448415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44" y="153370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8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38" y="371475"/>
            <a:ext cx="732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practice vocabulary.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" y="127158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Lounge- meaning : A room for waiting in at airport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794808"/>
            <a:ext cx="4371975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88" y="5200650"/>
            <a:ext cx="780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waiting for a plane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301</Words>
  <Application>Microsoft Office PowerPoint</Application>
  <PresentationFormat>On-screen Show (4:3)</PresentationFormat>
  <Paragraphs>64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113</cp:revision>
  <dcterms:created xsi:type="dcterms:W3CDTF">2019-11-25T15:23:24Z</dcterms:created>
  <dcterms:modified xsi:type="dcterms:W3CDTF">2019-11-27T15:44:47Z</dcterms:modified>
</cp:coreProperties>
</file>