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70" r:id="rId7"/>
    <p:sldId id="267" r:id="rId8"/>
    <p:sldId id="268" r:id="rId9"/>
    <p:sldId id="271" r:id="rId10"/>
    <p:sldId id="272" r:id="rId11"/>
    <p:sldId id="273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752600"/>
            <a:ext cx="4876800" cy="4038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bn-BD" sz="13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138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5000" y="457200"/>
            <a:ext cx="52578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132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১। শাকসব্জি কাকে বলে ?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২। শাকসব্জি চাষের জন্য কি ধরনের জমি প্রয়োজন ? 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৩। জমি চাষের দুইটি পদ্ধতির নাম লিখ ?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754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বাড়ীর কাজঃ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ভালো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বীজের গুনাগু্ন  বর্ণনা কর 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70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381000"/>
            <a:ext cx="7620000" cy="2895600"/>
          </a:xfrm>
        </p:spPr>
      </p:pic>
      <p:sp>
        <p:nvSpPr>
          <p:cNvPr id="5" name="TextBox 4"/>
          <p:cNvSpPr txBox="1"/>
          <p:nvPr/>
        </p:nvSpPr>
        <p:spPr>
          <a:xfrm>
            <a:off x="1295400" y="3048000"/>
            <a:ext cx="6858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844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>
            <a:normAutofit fontScale="90000"/>
          </a:bodyPr>
          <a:lstStyle/>
          <a:p>
            <a:pPr algn="l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BD" sz="6600" b="1" u="sng" dirty="0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সোলায়মান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              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শ্রেণি-ষষ্ঠ</a:t>
            </a:r>
            <a:br>
              <a:rPr lang="bn-BD" sz="2800" dirty="0" smtClean="0">
                <a:latin typeface="NikoshBAN" pitchFamily="2" charset="0"/>
                <a:cs typeface="NikoshBAN" pitchFamily="2" charset="0"/>
              </a:rPr>
            </a:b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শিক্ষক(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)                        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বিষয়ঃ কৃষি শিক্ষা</a:t>
            </a:r>
            <a:br>
              <a:rPr lang="bn-BD" sz="28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রায়গঞ্জ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পাইলট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উচ্চ বিদ্যালয়                               অধ্যায়ঃ দ্বিতীয়</a:t>
            </a:r>
            <a:br>
              <a:rPr lang="bn-BD" sz="28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রায়গঞ্জ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সিরাজগঞ্জ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546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800" y="301173"/>
            <a:ext cx="2895600" cy="2438399"/>
          </a:xfrm>
        </p:spPr>
      </p:pic>
      <p:sp>
        <p:nvSpPr>
          <p:cNvPr id="2" name="TextBox 1"/>
          <p:cNvSpPr txBox="1"/>
          <p:nvPr/>
        </p:nvSpPr>
        <p:spPr>
          <a:xfrm>
            <a:off x="1219200" y="5029200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latin typeface="NikoshBAN" pitchFamily="2" charset="0"/>
                <a:cs typeface="NikoshBAN" pitchFamily="2" charset="0"/>
              </a:rPr>
              <a:t>শাকসব্জি উৎপাদন পদ্ধতি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533400"/>
            <a:ext cx="2466975" cy="2209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6600" y="533400"/>
            <a:ext cx="2466975" cy="2209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3124200"/>
            <a:ext cx="5133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লাল শাক ও লাউ শাক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31242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বিভিন্ন ধরনের সবজি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004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শিখন ফলঃ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BD" b="1" dirty="0" smtClean="0"/>
          </a:p>
          <a:p>
            <a:pPr marL="0" indent="0">
              <a:buNone/>
            </a:pPr>
            <a:r>
              <a:rPr lang="bn-BD" b="1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শিক্ষার্থীরা...... 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১। বীজ তলার গুনাগুন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বলতে পারবে 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২। বীজ তলা তৈরীর বিভিন্ন পদ্ধতি ব্যাখ্যা করতে পারবে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৩। বীজ রোপন পদ্ধতি ব্যাখ্যা করতে পারবে  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৪। জমিতে সারের প্রয়োজনীতা বলতে পারবে</a:t>
            </a:r>
            <a:r>
              <a:rPr lang="bn-BD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69796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7"/>
            <a:ext cx="8153400" cy="5973763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ভালো বীজ তলা </a:t>
            </a:r>
            <a:r>
              <a:rPr lang="en-US" sz="7300" dirty="0"/>
              <a:t/>
            </a:r>
            <a:br>
              <a:rPr lang="en-US" sz="7300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bn-BD" dirty="0" smtClean="0"/>
              <a:t>    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n-BD" sz="2000" dirty="0" smtClean="0"/>
              <a:t/>
            </a:r>
            <a:br>
              <a:rPr lang="bn-BD" sz="2000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7800" y="297543"/>
            <a:ext cx="3657600" cy="185510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6232" y="304800"/>
            <a:ext cx="4104368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953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5287962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বীজ তলা তৈরীর পদ্ধতি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609600"/>
            <a:ext cx="3505200" cy="20002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1" y="381000"/>
            <a:ext cx="3907518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484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4983162"/>
          </a:xfrm>
        </p:spPr>
        <p:txBody>
          <a:bodyPr/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bn-BD" dirty="0"/>
              <a:t/>
            </a:r>
            <a:br>
              <a:rPr lang="bn-BD" dirty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/>
              <a:t/>
            </a:r>
            <a:br>
              <a:rPr lang="bn-BD" dirty="0"/>
            </a:br>
            <a:r>
              <a:rPr lang="bn-BD" dirty="0" smtClean="0"/>
              <a:t>      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বীজ রোপনের পদ্ধতি দেখাচ্ছেন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92" y="695323"/>
            <a:ext cx="3315607" cy="2581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43400" y="695324"/>
            <a:ext cx="3505200" cy="25812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0592" y="3962400"/>
            <a:ext cx="33156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বীজ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রোপন চলছে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399" y="2743200"/>
            <a:ext cx="5657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313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9600" y="212859"/>
            <a:ext cx="4286250" cy="233711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229188"/>
            <a:ext cx="3609975" cy="23044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31242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বীজ তলায় রাসায়নিক সারের প্রয়োগ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005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3535362"/>
          </a:xfrm>
        </p:spPr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দলীয় কাজঃ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267200"/>
            <a:ext cx="7772400" cy="1858963"/>
          </a:xfrm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কিভাবে ভালো শাকসব্জি উৎপাদন করা যায়,ব্যাখ্যা কর 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354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86</Words>
  <Application>Microsoft Office PowerPoint</Application>
  <PresentationFormat>On-screen Show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শুভেচ্ছা</vt:lpstr>
      <vt:lpstr>               পরিচয়  মোঃ সোলায়মান আলী                                         শ্রেণি-ষষ্ঠ সহকারী শিক্ষক(গণিত)                                   বিষয়ঃ কৃষি শিক্ষা রায়গঞ্জ পাইলট উচ্চ বিদ্যালয়                               অধ্যায়ঃ দ্বিতীয় রায়গঞ্জ, সিরাজগঞ্জ।</vt:lpstr>
      <vt:lpstr>Slide 3</vt:lpstr>
      <vt:lpstr>Slide 4</vt:lpstr>
      <vt:lpstr>   ভালো বীজ তলা              </vt:lpstr>
      <vt:lpstr> বীজ তলা তৈরীর পদ্ধতি</vt:lpstr>
      <vt:lpstr>                   বীজ রোপনের পদ্ধতি দেখাচ্ছেন</vt:lpstr>
      <vt:lpstr>Slide 8</vt:lpstr>
      <vt:lpstr>দলীয় কাজঃ     </vt:lpstr>
      <vt:lpstr>মূল্যায়নঃ</vt:lpstr>
      <vt:lpstr>বাড়ীর কাজঃ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শুভেচ্ছা</dc:title>
  <dc:creator>Doel-1612i3</dc:creator>
  <cp:lastModifiedBy>RCT</cp:lastModifiedBy>
  <cp:revision>106</cp:revision>
  <dcterms:created xsi:type="dcterms:W3CDTF">2006-08-16T00:00:00Z</dcterms:created>
  <dcterms:modified xsi:type="dcterms:W3CDTF">2019-11-27T06:33:18Z</dcterms:modified>
</cp:coreProperties>
</file>