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58" r:id="rId4"/>
    <p:sldId id="260" r:id="rId5"/>
    <p:sldId id="275" r:id="rId6"/>
    <p:sldId id="269" r:id="rId7"/>
    <p:sldId id="270" r:id="rId8"/>
    <p:sldId id="272" r:id="rId9"/>
    <p:sldId id="278" r:id="rId10"/>
    <p:sldId id="273" r:id="rId11"/>
    <p:sldId id="276" r:id="rId12"/>
    <p:sldId id="274" r:id="rId13"/>
    <p:sldId id="261" r:id="rId14"/>
    <p:sldId id="26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6CF7D-405F-4EA2-8810-64811B99F5A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7DC24-9BF8-4A5B-B8CC-71957FFE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1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C24-9BF8-4A5B-B8CC-71957FFE4E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0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C591-83B1-4637-9FD1-5861CAE9972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AF20-91DF-45BF-80B6-79B15D62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C591-83B1-4637-9FD1-5861CAE9972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AF20-91DF-45BF-80B6-79B15D62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C591-83B1-4637-9FD1-5861CAE9972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AF20-91DF-45BF-80B6-79B15D62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2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C591-83B1-4637-9FD1-5861CAE9972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AF20-91DF-45BF-80B6-79B15D62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5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C591-83B1-4637-9FD1-5861CAE9972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AF20-91DF-45BF-80B6-79B15D62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2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C591-83B1-4637-9FD1-5861CAE9972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AF20-91DF-45BF-80B6-79B15D62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5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C591-83B1-4637-9FD1-5861CAE9972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AF20-91DF-45BF-80B6-79B15D62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C591-83B1-4637-9FD1-5861CAE9972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AF20-91DF-45BF-80B6-79B15D62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3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C591-83B1-4637-9FD1-5861CAE9972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AF20-91DF-45BF-80B6-79B15D62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C591-83B1-4637-9FD1-5861CAE9972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AF20-91DF-45BF-80B6-79B15D62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8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C591-83B1-4637-9FD1-5861CAE9972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AF20-91DF-45BF-80B6-79B15D62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2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C591-83B1-4637-9FD1-5861CAE9972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4AF20-91DF-45BF-80B6-79B15D62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6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8047" y="0"/>
            <a:ext cx="7774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Book Antiqua" pitchFamily="18" charset="0"/>
              </a:rPr>
              <a:t>Welcome to my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Book Antiqua" pitchFamily="18" charset="0"/>
              </a:rPr>
              <a:t>class dear  students</a:t>
            </a:r>
          </a:p>
        </p:txBody>
      </p:sp>
      <p:pic>
        <p:nvPicPr>
          <p:cNvPr id="7" name="Picture 6" descr="giph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706" y="2369713"/>
            <a:ext cx="6455535" cy="4066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40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959">
        <p15:prstTrans prst="curtains"/>
      </p:transition>
    </mc:Choice>
    <mc:Fallback xmlns="">
      <p:transition spd="slow" advTm="4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048" y="524435"/>
            <a:ext cx="1168549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B and answer the questions.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049" y="2529853"/>
            <a:ext cx="11685492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May Day refer to? 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did the workers have to work a day before the May 1  strike?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the workers in Chicago go on a strike? 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learn from the events of May 1, 1886? </a:t>
            </a:r>
          </a:p>
        </p:txBody>
      </p:sp>
    </p:spTree>
    <p:extLst>
      <p:ext uri="{BB962C8B-B14F-4D97-AF65-F5344CB8AC3E}">
        <p14:creationId xmlns:p14="http://schemas.microsoft.com/office/powerpoint/2010/main" val="15990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707" y="1247896"/>
            <a:ext cx="11085342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2707" y="1247897"/>
            <a:ext cx="110853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</a:t>
            </a:r>
          </a:p>
          <a:p>
            <a:pPr algn="just" defTabSz="465138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May Day refers to International workers Day.</a:t>
            </a:r>
          </a:p>
          <a:p>
            <a:pPr algn="just" defTabSz="465138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The worker had to work a long shift fourteen or even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more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 	a day before May 1 strike.</a:t>
            </a:r>
          </a:p>
          <a:p>
            <a:pPr algn="just" defTabSz="465138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The workers in Chicago went on a strike demanding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eight-hour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workday.</a:t>
            </a:r>
          </a:p>
          <a:p>
            <a:pPr algn="just" defTabSz="465138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The events of May 1 teaches us about workers’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right-	better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working conditions, better pay and better lives.</a:t>
            </a:r>
          </a:p>
        </p:txBody>
      </p:sp>
    </p:spTree>
    <p:extLst>
      <p:ext uri="{BB962C8B-B14F-4D97-AF65-F5344CB8AC3E}">
        <p14:creationId xmlns:p14="http://schemas.microsoft.com/office/powerpoint/2010/main" val="2558010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93376" y="1220057"/>
            <a:ext cx="1075764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0976" y="199817"/>
            <a:ext cx="10910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	Fill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blanks with the verbs given in the box. Put them into their correct forms.</a:t>
            </a:r>
          </a:p>
        </p:txBody>
      </p:sp>
      <p:sp>
        <p:nvSpPr>
          <p:cNvPr id="6" name="Rectangle 5"/>
          <p:cNvSpPr/>
          <p:nvPr/>
        </p:nvSpPr>
        <p:spPr>
          <a:xfrm>
            <a:off x="-1883066" y="6982650"/>
            <a:ext cx="10910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arrive   begin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hear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  tread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976" y="1868038"/>
            <a:ext cx="109100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Tania is a poor garment worker. She </a:t>
            </a:r>
            <a:r>
              <a:rPr lang="en-US" sz="2800" dirty="0" smtClean="0"/>
              <a:t>______ </a:t>
            </a:r>
            <a:r>
              <a:rPr lang="en-US" sz="2800" dirty="0"/>
              <a:t>in a big garment factory in </a:t>
            </a:r>
            <a:r>
              <a:rPr lang="en-US" sz="2800" dirty="0" err="1"/>
              <a:t>Gazipur</a:t>
            </a:r>
            <a:r>
              <a:rPr lang="en-US" sz="2800" dirty="0"/>
              <a:t>. She _____ in a slum with a few fellow workers. She works eight hours a day on a monthly salary of Tk. 3000/-. She does overtime to </a:t>
            </a:r>
            <a:r>
              <a:rPr lang="en-US" sz="2800" dirty="0" smtClean="0"/>
              <a:t>______ </a:t>
            </a:r>
            <a:r>
              <a:rPr lang="en-US" sz="2800" dirty="0"/>
              <a:t>some more money to her income. If she can save something, she </a:t>
            </a:r>
            <a:r>
              <a:rPr lang="en-US" sz="2800" dirty="0" smtClean="0"/>
              <a:t>____  </a:t>
            </a:r>
            <a:r>
              <a:rPr lang="en-US" sz="2800" dirty="0"/>
              <a:t>it to her father to ______ the family. </a:t>
            </a:r>
          </a:p>
          <a:p>
            <a:pPr algn="just"/>
            <a:r>
              <a:rPr lang="en-US" sz="2800" dirty="0"/>
              <a:t>One day Tania was busy _______ her work in the factory. Suddenly she _____ someone shouting “Fire! Fire!” The workers were panic-stricken and everyone ______ to rush to the stairs. There were no enough staircases in the factory building. So some workers were _____ </a:t>
            </a:r>
            <a:r>
              <a:rPr lang="en-US" sz="2800" dirty="0" smtClean="0"/>
              <a:t>  under </a:t>
            </a:r>
            <a:r>
              <a:rPr lang="en-US" sz="2800" dirty="0"/>
              <a:t>the foot and some other were injured in some other ways. However, the fire brigade ______ there in minutes and nothing untoward happened.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5643" y="1869176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0024" y="2302333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976" y="3153567"/>
            <a:ext cx="792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53676" y="3580078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096812" y="358007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584640" y="399558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976" y="4420457"/>
            <a:ext cx="981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27142" y="4846650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8826061" y="5272096"/>
            <a:ext cx="123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tread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72761" y="6115231"/>
            <a:ext cx="1200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arrive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3376" y="1210467"/>
            <a:ext cx="792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1662278" y="1210467"/>
            <a:ext cx="1021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arrive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2778961" y="1203805"/>
            <a:ext cx="981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3985592" y="121167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17676" y="1220057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77874" y="1210133"/>
            <a:ext cx="721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56026" y="1211528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7798862" y="121152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9295961" y="1208096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487910" y="1203805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2353" y="715773"/>
            <a:ext cx="10919012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	Now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completed passage in C silently and answer the following questions.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578223" y="3243026"/>
            <a:ext cx="11107271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511175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	Do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think Tania’s monthly salary is enough for her work?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11175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	Does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Tania live in a hygienic place? Is it good for her health? What may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happen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she continues living there?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11175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	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factory safe enough for workers to work in? Why do you think so?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11175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	Do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any suggestions for factory workers’ general health,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happiness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safety? If so, what? </a:t>
            </a:r>
          </a:p>
        </p:txBody>
      </p:sp>
    </p:spTree>
    <p:extLst>
      <p:ext uri="{BB962C8B-B14F-4D97-AF65-F5344CB8AC3E}">
        <p14:creationId xmlns:p14="http://schemas.microsoft.com/office/powerpoint/2010/main" val="39321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92">
        <p14:doors dir="vert"/>
      </p:transition>
    </mc:Choice>
    <mc:Fallback xmlns="">
      <p:transition spd="slow" advTm="8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03899" y="805934"/>
            <a:ext cx="62840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Home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1183" y="3322738"/>
            <a:ext cx="92202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‘The life of a day worker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05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10908406" cy="2971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Thank you all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04800"/>
            <a:ext cx="116586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Presentation conducted by</a:t>
            </a:r>
            <a:endParaRPr lang="en-US" sz="4800" b="1" dirty="0">
              <a:ln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3450" y="1492893"/>
            <a:ext cx="7181850" cy="2492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MILAN SHIKDER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(English)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Abdul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Girls’ High School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Shipyard, Khulna.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3450" y="4342979"/>
            <a:ext cx="718185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:English 1</a:t>
            </a:r>
            <a:r>
              <a:rPr lang="en-US" sz="40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Class-9, Unit-3, Lesson-2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1661374"/>
            <a:ext cx="3425780" cy="4829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168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884">
        <p15:prstTrans prst="peelOff"/>
      </p:transition>
    </mc:Choice>
    <mc:Fallback xmlns="">
      <p:transition spd="slow" advTm="22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177" y="257053"/>
            <a:ext cx="1147289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5" y="1739836"/>
            <a:ext cx="5254555" cy="3836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87" y="1739838"/>
            <a:ext cx="5254555" cy="3836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6" y="1739837"/>
            <a:ext cx="5230527" cy="3836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88" y="1739838"/>
            <a:ext cx="5254555" cy="38478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177" y="5870194"/>
            <a:ext cx="1147289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event does it remind us?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82">
        <p14:switch dir="r"/>
      </p:transition>
    </mc:Choice>
    <mc:Fallback xmlns="">
      <p:transition spd="slow" advTm="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165165" y="1329979"/>
            <a:ext cx="7779434" cy="10269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21767" y="1427952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bg1"/>
                  </a:solidFill>
                </a:ln>
                <a:latin typeface="Forte" panose="03060902040502070203" pitchFamily="66" charset="0"/>
              </a:rPr>
              <a:t>Our Today’s Lesson is </a:t>
            </a:r>
            <a:r>
              <a:rPr lang="en-US" sz="4800" dirty="0" smtClean="0">
                <a:ln>
                  <a:solidFill>
                    <a:schemeClr val="bg1"/>
                  </a:solidFill>
                </a:ln>
              </a:rPr>
              <a:t>-</a:t>
            </a:r>
            <a:endParaRPr lang="en-US" sz="48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505244" y="3108960"/>
            <a:ext cx="9017391" cy="29401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82947" y="3917314"/>
            <a:ext cx="7596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Day</a:t>
            </a:r>
            <a:endParaRPr lang="en-US" sz="1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13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366">
        <p14:prism/>
      </p:transition>
    </mc:Choice>
    <mc:Fallback xmlns="">
      <p:transition spd="slow" advTm="53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783771" y="1582057"/>
            <a:ext cx="10493829" cy="1385278"/>
          </a:xfrm>
          <a:prstGeom prst="trapezoid">
            <a:avLst>
              <a:gd name="adj" fmla="val 94151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3771" y="2967335"/>
            <a:ext cx="10493829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31775"/>
            <a:r>
              <a:rPr lang="en-US" sz="3600" b="1" dirty="0">
                <a:latin typeface="Book Antiqua" pitchFamily="18" charset="0"/>
              </a:rPr>
              <a:t>After we have studied this lesson, we will be </a:t>
            </a:r>
          </a:p>
          <a:p>
            <a:pPr indent="231775"/>
            <a:r>
              <a:rPr lang="en-US" sz="3600" b="1" dirty="0">
                <a:latin typeface="Book Antiqua" pitchFamily="18" charset="0"/>
              </a:rPr>
              <a:t>able to-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 smtClean="0">
                <a:latin typeface="Book Antiqua" pitchFamily="18" charset="0"/>
              </a:rPr>
              <a:t>Talk about the history of May Day.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 smtClean="0">
                <a:latin typeface="Book Antiqua" pitchFamily="18" charset="0"/>
              </a:rPr>
              <a:t>Ask and answer questions.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 smtClean="0">
                <a:latin typeface="Book Antiqua" pitchFamily="18" charset="0"/>
              </a:rPr>
              <a:t>Use write form of verb.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 smtClean="0">
                <a:latin typeface="Book Antiqua" pitchFamily="18" charset="0"/>
              </a:rPr>
              <a:t>Read text and answer the questions.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3686" y="1582057"/>
            <a:ext cx="68739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Book Antiqua" pitchFamily="18" charset="0"/>
              </a:rPr>
              <a:t>Learning outcomes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8575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829" y="179508"/>
            <a:ext cx="41226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New words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454" y="379563"/>
            <a:ext cx="11089341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Struggle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454" y="5752453"/>
            <a:ext cx="1108934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struggled against Pakistani army on 1971.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68454" y="1287505"/>
            <a:ext cx="5668573" cy="4289772"/>
          </a:xfrm>
          <a:prstGeom prst="homePlate">
            <a:avLst>
              <a:gd name="adj" fmla="val 329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: </a:t>
            </a: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contend with an opposing force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94" y="1287504"/>
            <a:ext cx="5230102" cy="42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31" y="259106"/>
            <a:ext cx="1111770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wounded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831" y="5800515"/>
            <a:ext cx="11117707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boy was seriously wounded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523832" y="1302636"/>
            <a:ext cx="6186250" cy="4255210"/>
          </a:xfrm>
          <a:prstGeom prst="stripedRightArrow">
            <a:avLst>
              <a:gd name="adj1" fmla="val 76721"/>
              <a:gd name="adj2" fmla="val 532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: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suffering injury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82" y="1302636"/>
            <a:ext cx="4931456" cy="42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34" y="546842"/>
            <a:ext cx="1111770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Rally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832" y="5939540"/>
            <a:ext cx="1111770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rally was addressed by the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leaders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523832" y="1316283"/>
            <a:ext cx="6132462" cy="4623257"/>
          </a:xfrm>
          <a:prstGeom prst="stripedRightArrow">
            <a:avLst>
              <a:gd name="adj1" fmla="val 73283"/>
              <a:gd name="adj2" fmla="val 383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: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draw or call parsons together for a common action or report.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4" y="1548932"/>
            <a:ext cx="4985245" cy="426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718" y="510988"/>
            <a:ext cx="107576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1886, people worked 14 or even more hours a day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8" y="1461174"/>
            <a:ext cx="10757647" cy="4915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718" y="510988"/>
            <a:ext cx="107576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oppressed by their master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8" y="1461174"/>
            <a:ext cx="10757647" cy="4919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3718" y="510988"/>
            <a:ext cx="107576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met a meeting to straggle against their master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8" y="1461174"/>
            <a:ext cx="10757648" cy="4919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3717" y="515470"/>
            <a:ext cx="10757647" cy="6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made a rally beside McCormick Harvester Company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6" y="1504441"/>
            <a:ext cx="10757647" cy="4904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3716" y="515470"/>
            <a:ext cx="107576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Police fired into the strikers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5" y="1472891"/>
            <a:ext cx="10757647" cy="4892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3712" y="510988"/>
            <a:ext cx="1075764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striker was killed, five or six seriously wounded and many of them were badly injured.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58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9" grpId="0" animBg="1"/>
      <p:bldP spid="11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2.7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1.6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473</Words>
  <Application>Microsoft Office PowerPoint</Application>
  <PresentationFormat>Widescreen</PresentationFormat>
  <Paragraphs>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Forte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Windows User</cp:lastModifiedBy>
  <cp:revision>132</cp:revision>
  <dcterms:created xsi:type="dcterms:W3CDTF">2017-02-25T12:54:20Z</dcterms:created>
  <dcterms:modified xsi:type="dcterms:W3CDTF">2019-11-26T09:09:19Z</dcterms:modified>
</cp:coreProperties>
</file>