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2" r:id="rId2"/>
    <p:sldId id="257" r:id="rId3"/>
    <p:sldId id="261" r:id="rId4"/>
    <p:sldId id="341" r:id="rId5"/>
    <p:sldId id="260" r:id="rId6"/>
    <p:sldId id="329" r:id="rId7"/>
    <p:sldId id="342" r:id="rId8"/>
    <p:sldId id="331" r:id="rId9"/>
    <p:sldId id="323" r:id="rId10"/>
    <p:sldId id="332" r:id="rId11"/>
    <p:sldId id="334" r:id="rId12"/>
    <p:sldId id="333" r:id="rId13"/>
    <p:sldId id="330" r:id="rId14"/>
    <p:sldId id="338" r:id="rId15"/>
    <p:sldId id="337" r:id="rId16"/>
    <p:sldId id="335" r:id="rId17"/>
    <p:sldId id="339" r:id="rId18"/>
    <p:sldId id="340" r:id="rId19"/>
    <p:sldId id="325" r:id="rId20"/>
    <p:sldId id="289" r:id="rId21"/>
    <p:sldId id="291" r:id="rId22"/>
    <p:sldId id="292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94673" autoAdjust="0"/>
  </p:normalViewPr>
  <p:slideViewPr>
    <p:cSldViewPr>
      <p:cViewPr varScale="1">
        <p:scale>
          <a:sx n="81" d="100"/>
          <a:sy n="81" d="100"/>
        </p:scale>
        <p:origin x="115" y="62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8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5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4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0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0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2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73052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2"/>
            <a:ext cx="37603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 userDrawn="1"/>
        </p:nvSpPr>
        <p:spPr>
          <a:xfrm>
            <a:off x="0" y="-23192"/>
            <a:ext cx="11430000" cy="6858000"/>
          </a:xfrm>
          <a:prstGeom prst="frame">
            <a:avLst>
              <a:gd name="adj1" fmla="val 2065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81200" y="5334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6667500" cy="39243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32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78367"/>
            <a:ext cx="2514600" cy="251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2610439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টুলটির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Move Tool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ছবির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লেয়ারকে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স্হানান্তর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করাতে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করলেই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ততোধিক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লেয়ার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এ্যাকটিভ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লেয়ারটি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ড্র্যাগ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Move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করাতে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7700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947" y="4764398"/>
            <a:ext cx="7290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 algn="just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এটিকে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পেন্সিল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ভাব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পেনসিলের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চাপ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যতটুকু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আঁকাবে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তারপর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ছেড়ে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দিলেই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ঐ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4947" y="4755559"/>
            <a:ext cx="7594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 algn="just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যায়গায়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পয়েন্ট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তৈরির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জায়গা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4467" y="4773237"/>
            <a:ext cx="7554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365760" algn="just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তেমন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পরিশ্রম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সেখানে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রং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87" y="1221311"/>
            <a:ext cx="2952750" cy="213905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58922" y="1357577"/>
            <a:ext cx="1295400" cy="54742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49398" y="2336897"/>
            <a:ext cx="2046402" cy="48913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58922" y="1930828"/>
            <a:ext cx="2036878" cy="43137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6019800" y="1399113"/>
            <a:ext cx="1369974" cy="661047"/>
            <a:chOff x="6019800" y="1399113"/>
            <a:chExt cx="1369974" cy="661047"/>
          </a:xfrm>
        </p:grpSpPr>
        <p:sp>
          <p:nvSpPr>
            <p:cNvPr id="19" name="Rectangle 18"/>
            <p:cNvSpPr/>
            <p:nvPr/>
          </p:nvSpPr>
          <p:spPr>
            <a:xfrm>
              <a:off x="6019800" y="1485467"/>
              <a:ext cx="136997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ল্যাসো</a:t>
              </a:r>
              <a:r>
                <a:rPr lang="en-US" sz="2800" b="1" dirty="0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টুল</a:t>
              </a:r>
              <a:r>
                <a:rPr lang="en-US" sz="2800" b="1" dirty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019800" y="1399113"/>
              <a:ext cx="1369974" cy="66104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Elbow Connector 27"/>
          <p:cNvCxnSpPr/>
          <p:nvPr/>
        </p:nvCxnSpPr>
        <p:spPr>
          <a:xfrm>
            <a:off x="3516216" y="1457637"/>
            <a:ext cx="2531442" cy="271999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34" idx="2"/>
          </p:cNvCxnSpPr>
          <p:nvPr/>
        </p:nvCxnSpPr>
        <p:spPr>
          <a:xfrm>
            <a:off x="4291303" y="2079471"/>
            <a:ext cx="3198935" cy="377628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42" idx="2"/>
          </p:cNvCxnSpPr>
          <p:nvPr/>
        </p:nvCxnSpPr>
        <p:spPr>
          <a:xfrm>
            <a:off x="3962400" y="2710880"/>
            <a:ext cx="2239962" cy="572819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7490238" y="2076889"/>
            <a:ext cx="2110961" cy="760419"/>
            <a:chOff x="7490238" y="2076889"/>
            <a:chExt cx="2110961" cy="760419"/>
          </a:xfrm>
        </p:grpSpPr>
        <p:sp>
          <p:nvSpPr>
            <p:cNvPr id="34" name="Oval 33"/>
            <p:cNvSpPr/>
            <p:nvPr/>
          </p:nvSpPr>
          <p:spPr>
            <a:xfrm>
              <a:off x="7490238" y="2076889"/>
              <a:ext cx="2110961" cy="76041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71545" y="2221336"/>
              <a:ext cx="19271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পলিগোনাল</a:t>
              </a:r>
              <a:r>
                <a:rPr lang="en-US" sz="2800" dirty="0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টুল</a:t>
              </a:r>
              <a:r>
                <a:rPr lang="en-US" sz="2800" dirty="0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02362" y="2928242"/>
            <a:ext cx="3083697" cy="710914"/>
            <a:chOff x="6202362" y="2928242"/>
            <a:chExt cx="3083697" cy="710914"/>
          </a:xfrm>
        </p:grpSpPr>
        <p:sp>
          <p:nvSpPr>
            <p:cNvPr id="41" name="Rectangle 40"/>
            <p:cNvSpPr/>
            <p:nvPr/>
          </p:nvSpPr>
          <p:spPr>
            <a:xfrm>
              <a:off x="6314259" y="3041760"/>
              <a:ext cx="2971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ম্যাগনেটিক</a:t>
              </a:r>
              <a:r>
                <a:rPr lang="en-US" sz="2800" b="1" dirty="0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ল্যাসো</a:t>
              </a:r>
              <a:r>
                <a:rPr lang="en-US" sz="2800" b="1" dirty="0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টুল</a:t>
              </a:r>
              <a:r>
                <a:rPr lang="en-US" sz="2800" b="1" dirty="0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202362" y="2928242"/>
              <a:ext cx="3083697" cy="7109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12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"/>
            <a:ext cx="4800600" cy="3068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4952999" cy="3068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667000" y="4672197"/>
            <a:ext cx="74676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ছবিকে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সাইজে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Crop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রিসাইজ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3499" y="4625946"/>
            <a:ext cx="96012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রং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3499" y="3733800"/>
            <a:ext cx="2476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 fontAlgn="base">
              <a:spcBef>
                <a:spcPct val="0"/>
              </a:spcBef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ম্যাজিক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ওয়ান্ড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09097" y="3780051"/>
            <a:ext cx="111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algn="ctr" fontAlgn="base">
              <a:spcBef>
                <a:spcPct val="0"/>
              </a:spcBef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ক্রুপ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69631" y="5559703"/>
            <a:ext cx="7440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ফটোশপ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খুবই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কার্যকরী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৷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দাগ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অবাঞ্ছিত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সুন্দরভাবে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মুছে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ফেলা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16712" y="5219459"/>
            <a:ext cx="773745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কিবোর্ড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Alt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ড্র্যাগ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00" y="5592347"/>
            <a:ext cx="668484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লেসো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মতই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হয়ত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বিশেষত্ব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5"/>
          <a:stretch/>
        </p:blipFill>
        <p:spPr>
          <a:xfrm>
            <a:off x="1371600" y="381000"/>
            <a:ext cx="7959307" cy="2819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590800" y="1908739"/>
            <a:ext cx="5551602" cy="4534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19400" y="1177151"/>
            <a:ext cx="5791200" cy="57545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11930" y="2468959"/>
            <a:ext cx="3189402" cy="50284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189528" y="3832596"/>
            <a:ext cx="2315672" cy="1247902"/>
            <a:chOff x="762000" y="3808860"/>
            <a:chExt cx="2315672" cy="1247902"/>
          </a:xfrm>
        </p:grpSpPr>
        <p:sp>
          <p:nvSpPr>
            <p:cNvPr id="4" name="Rectangular Callout 3"/>
            <p:cNvSpPr/>
            <p:nvPr/>
          </p:nvSpPr>
          <p:spPr>
            <a:xfrm rot="11454898">
              <a:off x="781926" y="3808860"/>
              <a:ext cx="2049841" cy="957508"/>
            </a:xfrm>
            <a:prstGeom prst="wedgeRectCallout">
              <a:avLst>
                <a:gd name="adj1" fmla="val -67044"/>
                <a:gd name="adj2" fmla="val 353996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0" y="4102655"/>
              <a:ext cx="2315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স্পট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হেয়ারিং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ব্রাশ</a:t>
              </a:r>
              <a:endPara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06631" y="3710362"/>
            <a:ext cx="2315672" cy="957508"/>
            <a:chOff x="3951402" y="3693764"/>
            <a:chExt cx="2315672" cy="957508"/>
          </a:xfrm>
        </p:grpSpPr>
        <p:sp>
          <p:nvSpPr>
            <p:cNvPr id="19" name="Rectangular Callout 18"/>
            <p:cNvSpPr/>
            <p:nvPr/>
          </p:nvSpPr>
          <p:spPr>
            <a:xfrm rot="11454898">
              <a:off x="3958958" y="3693764"/>
              <a:ext cx="2049841" cy="957508"/>
            </a:xfrm>
            <a:prstGeom prst="wedgeRectCallout">
              <a:avLst>
                <a:gd name="adj1" fmla="val -38305"/>
                <a:gd name="adj2" fmla="val 251893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51402" y="3987062"/>
              <a:ext cx="2315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হেয়ারিং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ব্রাশ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34400" y="3970721"/>
            <a:ext cx="2315672" cy="957508"/>
            <a:chOff x="8295907" y="4038557"/>
            <a:chExt cx="2315672" cy="957508"/>
          </a:xfrm>
        </p:grpSpPr>
        <p:sp>
          <p:nvSpPr>
            <p:cNvPr id="26" name="Rectangular Callout 25"/>
            <p:cNvSpPr/>
            <p:nvPr/>
          </p:nvSpPr>
          <p:spPr>
            <a:xfrm rot="11454898">
              <a:off x="8346942" y="4038557"/>
              <a:ext cx="2049841" cy="957508"/>
            </a:xfrm>
            <a:prstGeom prst="wedgeRectCallout">
              <a:avLst>
                <a:gd name="adj1" fmla="val 209545"/>
                <a:gd name="adj2" fmla="val 11523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95907" y="4168409"/>
              <a:ext cx="2315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প্যাচ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Oval Callout 27"/>
          <p:cNvSpPr/>
          <p:nvPr/>
        </p:nvSpPr>
        <p:spPr>
          <a:xfrm rot="2482190">
            <a:off x="-140562" y="2462541"/>
            <a:ext cx="2083461" cy="1053058"/>
          </a:xfrm>
          <a:prstGeom prst="wedgeEllipseCallout">
            <a:avLst>
              <a:gd name="adj1" fmla="val -9566"/>
              <a:gd name="adj2" fmla="val -1809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হেয়ারিং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ব্রাশ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828800" y="16002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1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0" grpId="0" animBg="1"/>
      <p:bldP spid="17" grpId="0" animBg="1"/>
      <p:bldP spid="18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4" b="11786"/>
          <a:stretch/>
        </p:blipFill>
        <p:spPr>
          <a:xfrm>
            <a:off x="2099096" y="885084"/>
            <a:ext cx="6019800" cy="33564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0306" y="4828249"/>
            <a:ext cx="794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-36576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ড্র্যাগ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অপ্রয়োজনীয়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মুছতে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0306" y="4885750"/>
            <a:ext cx="8607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6576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লেয়ারে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6731" y="5352144"/>
            <a:ext cx="184731" cy="545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tabLst>
                <a:tab pos="457200" algn="l"/>
              </a:tabLst>
            </a:pP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612806"/>
            <a:ext cx="10661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36576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ইরেজার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ইরেজ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টুলটির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আকারের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স্থানের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ইরেজ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R="0" lvl="0" algn="just">
              <a:tabLst>
                <a:tab pos="457200" algn="l"/>
              </a:tabLst>
            </a:pP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ইরেজ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যতটুকু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কালার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সবটুকুই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ইরেজ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ডিলিট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28999" y="1521995"/>
            <a:ext cx="3207713" cy="63645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158453"/>
            <a:ext cx="4114800" cy="6711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2883371"/>
            <a:ext cx="3429000" cy="75138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5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4" grpId="0"/>
      <p:bldP spid="4" grpId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0838" y="152400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2385" y="4953000"/>
            <a:ext cx="3908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000"/>
            <a:ext cx="4495800" cy="2143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3022" y="5537775"/>
            <a:ext cx="38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মুভ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0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7361" y="4708716"/>
            <a:ext cx="7157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ব্রাইটনেস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বাড়ানো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0746" y="4506619"/>
            <a:ext cx="7147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ব্রাইটনেস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0926" y="4778674"/>
            <a:ext cx="7385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Sponge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2" y="272732"/>
            <a:ext cx="5268178" cy="277004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914374" y="102838"/>
            <a:ext cx="2013156" cy="1121390"/>
            <a:chOff x="676462" y="4698201"/>
            <a:chExt cx="1491932" cy="1205577"/>
          </a:xfrm>
        </p:grpSpPr>
        <p:sp>
          <p:nvSpPr>
            <p:cNvPr id="14" name="Oval 13"/>
            <p:cNvSpPr/>
            <p:nvPr/>
          </p:nvSpPr>
          <p:spPr>
            <a:xfrm>
              <a:off x="676462" y="4698201"/>
              <a:ext cx="1343633" cy="12055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2861" y="5056034"/>
              <a:ext cx="1305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ডোডজ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34243" y="1176441"/>
            <a:ext cx="1560962" cy="1254716"/>
            <a:chOff x="676462" y="4698201"/>
            <a:chExt cx="1353060" cy="1205577"/>
          </a:xfrm>
        </p:grpSpPr>
        <p:sp>
          <p:nvSpPr>
            <p:cNvPr id="18" name="Oval 17"/>
            <p:cNvSpPr/>
            <p:nvPr/>
          </p:nvSpPr>
          <p:spPr>
            <a:xfrm>
              <a:off x="676462" y="4698201"/>
              <a:ext cx="1343633" cy="12055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3989" y="5048970"/>
              <a:ext cx="1305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20" name="Elbow Connector 19"/>
          <p:cNvCxnSpPr>
            <a:endCxn id="19" idx="1"/>
          </p:cNvCxnSpPr>
          <p:nvPr/>
        </p:nvCxnSpPr>
        <p:spPr>
          <a:xfrm>
            <a:off x="4648200" y="1676400"/>
            <a:ext cx="3040873" cy="13738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29" idx="2"/>
          </p:cNvCxnSpPr>
          <p:nvPr/>
        </p:nvCxnSpPr>
        <p:spPr>
          <a:xfrm>
            <a:off x="5052918" y="2303701"/>
            <a:ext cx="3017250" cy="703314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8070168" y="2379657"/>
            <a:ext cx="1560860" cy="1254716"/>
            <a:chOff x="676462" y="4698201"/>
            <a:chExt cx="1352971" cy="1205577"/>
          </a:xfrm>
        </p:grpSpPr>
        <p:sp>
          <p:nvSpPr>
            <p:cNvPr id="29" name="Oval 28"/>
            <p:cNvSpPr/>
            <p:nvPr/>
          </p:nvSpPr>
          <p:spPr>
            <a:xfrm>
              <a:off x="676462" y="4698201"/>
              <a:ext cx="1343633" cy="12055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900" y="5161984"/>
              <a:ext cx="1305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স্পঞ্জ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1" name="Elbow Connector 30"/>
          <p:cNvCxnSpPr>
            <a:endCxn id="14" idx="2"/>
          </p:cNvCxnSpPr>
          <p:nvPr/>
        </p:nvCxnSpPr>
        <p:spPr>
          <a:xfrm flipV="1">
            <a:off x="5257800" y="663533"/>
            <a:ext cx="2656574" cy="410393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9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0976" y="5026885"/>
            <a:ext cx="6135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4400" y="4861809"/>
            <a:ext cx="69711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ড্র্যাগ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49162" y="5085475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মসৃন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5652113" cy="326334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8517135" y="533400"/>
            <a:ext cx="1352971" cy="1205577"/>
            <a:chOff x="676462" y="4698201"/>
            <a:chExt cx="1352971" cy="1205577"/>
          </a:xfrm>
        </p:grpSpPr>
        <p:sp>
          <p:nvSpPr>
            <p:cNvPr id="6" name="Oval 5"/>
            <p:cNvSpPr/>
            <p:nvPr/>
          </p:nvSpPr>
          <p:spPr>
            <a:xfrm>
              <a:off x="676462" y="4698201"/>
              <a:ext cx="1343633" cy="12055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3900" y="5161984"/>
              <a:ext cx="1305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ব্লায়ার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685521" y="1806775"/>
            <a:ext cx="1668006" cy="1131650"/>
            <a:chOff x="8517134" y="2068750"/>
            <a:chExt cx="1668006" cy="1131650"/>
          </a:xfrm>
        </p:grpSpPr>
        <p:sp>
          <p:nvSpPr>
            <p:cNvPr id="16" name="Oval 15"/>
            <p:cNvSpPr/>
            <p:nvPr/>
          </p:nvSpPr>
          <p:spPr>
            <a:xfrm>
              <a:off x="8517134" y="2068750"/>
              <a:ext cx="1541265" cy="11316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17135" y="2452964"/>
              <a:ext cx="16680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সার্পেন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577504" y="3200400"/>
            <a:ext cx="1544266" cy="1005059"/>
            <a:chOff x="4551734" y="4585394"/>
            <a:chExt cx="1544266" cy="1005059"/>
          </a:xfrm>
        </p:grpSpPr>
        <p:sp>
          <p:nvSpPr>
            <p:cNvPr id="17" name="Oval 16"/>
            <p:cNvSpPr/>
            <p:nvPr/>
          </p:nvSpPr>
          <p:spPr>
            <a:xfrm>
              <a:off x="4551734" y="4585394"/>
              <a:ext cx="1544266" cy="100505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71100" y="4900374"/>
              <a:ext cx="1305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স্মাজ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9" name="Elbow Connector 38"/>
          <p:cNvCxnSpPr>
            <a:endCxn id="6" idx="2"/>
          </p:cNvCxnSpPr>
          <p:nvPr/>
        </p:nvCxnSpPr>
        <p:spPr>
          <a:xfrm>
            <a:off x="5416162" y="710773"/>
            <a:ext cx="3100973" cy="425416"/>
          </a:xfrm>
          <a:prstGeom prst="bentConnector3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17" idx="2"/>
          </p:cNvCxnSpPr>
          <p:nvPr/>
        </p:nvCxnSpPr>
        <p:spPr>
          <a:xfrm>
            <a:off x="5772617" y="2780344"/>
            <a:ext cx="2804887" cy="922586"/>
          </a:xfrm>
          <a:prstGeom prst="bentConnector3">
            <a:avLst>
              <a:gd name="adj1" fmla="val 50001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>
            <a:off x="5956534" y="1613753"/>
            <a:ext cx="2791956" cy="740866"/>
          </a:xfrm>
          <a:prstGeom prst="bentConnector3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7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4120010"/>
            <a:ext cx="990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পেন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ছবিকে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লেসো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দিয়েও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লেসোটুলো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আনডু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যাওয়া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সহজেই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আপনি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ধাপে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ধাপে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কঠিন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ভাল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4559512"/>
            <a:ext cx="5715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ছবিকে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স্হানান্তর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572000" cy="2629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96368"/>
            <a:ext cx="4953000" cy="2550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981200" y="3264311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পেন</a:t>
            </a:r>
            <a:r>
              <a:rPr lang="en-US" sz="2800" b="1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টুল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772400" y="3154946"/>
            <a:ext cx="11576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360"/>
              </a:spcBef>
            </a:pPr>
            <a:r>
              <a:rPr lang="en-US" sz="2800" b="1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হেন্ড</a:t>
            </a:r>
            <a:r>
              <a:rPr lang="en-US" sz="2800" b="1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টুল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3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500" y="2196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5334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Marquee 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Tool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6172200" cy="34811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11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228600"/>
            <a:ext cx="2185214" cy="861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581400"/>
            <a:ext cx="56810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ওয়াহিদ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গৌরিপুর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বিলকিস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মোশাররফ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- 01829738388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SAM_1085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5185" y="1066799"/>
            <a:ext cx="1817615" cy="198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4815"/>
          <a:stretch/>
        </p:blipFill>
        <p:spPr>
          <a:xfrm>
            <a:off x="7883718" y="1066799"/>
            <a:ext cx="1753052" cy="1981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283744" y="3580614"/>
            <a:ext cx="495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যোগাযোগ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fld id="{3DD78DBF-BFC2-4550-AEE5-6ED0F31FAB41}" type="datetime1"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11/27/2019</a:t>
            </a:fld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19800" y="2438400"/>
            <a:ext cx="0" cy="3674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67200" y="0"/>
            <a:ext cx="2743200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2243" y="2080585"/>
            <a:ext cx="857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Marquee Tool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5165" y="2603805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Crop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132278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Lasso Tool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708364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কমান্ড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2243" y="4277380"/>
            <a:ext cx="6318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মুভ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কমান্ড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749" y="5691598"/>
            <a:ext cx="5444851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জীবনে”ফটোশপ”ব্যবহার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799" y="152400"/>
            <a:ext cx="3048000" cy="1021556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DFE2E0"/>
              </a:clrFrom>
              <a:clrTo>
                <a:srgbClr val="DFE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49" y="1053003"/>
            <a:ext cx="4946101" cy="430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57200"/>
            <a:ext cx="8229600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-457200"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05000"/>
            <a:ext cx="65151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2" y="1001803"/>
            <a:ext cx="5029200" cy="3646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" r="19403" b="-6689"/>
          <a:stretch/>
        </p:blipFill>
        <p:spPr>
          <a:xfrm>
            <a:off x="5959813" y="1001803"/>
            <a:ext cx="5089187" cy="3646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2070592" y="5420718"/>
            <a:ext cx="7025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কোনো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উজ্জল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বাড়ানো-কমানো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2800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97466"/>
            <a:ext cx="4815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6813" y="5371842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5371842"/>
            <a:ext cx="2327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205275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 সম্পাদনাকারী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টিকে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 ফটোশপ নামেই ডাকা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।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1046214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127678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54618"/>
            <a:ext cx="7543800" cy="4130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88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7650" y="278926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12954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2971800"/>
            <a:ext cx="8458200" cy="175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-45720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প্রোগ্রাম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pPr lvl="0" indent="-45720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ফটোশপ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টুলবার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3722" y="5668309"/>
            <a:ext cx="3067953" cy="821477"/>
            <a:chOff x="3813722" y="5668309"/>
            <a:chExt cx="3067953" cy="821477"/>
          </a:xfrm>
        </p:grpSpPr>
        <p:sp>
          <p:nvSpPr>
            <p:cNvPr id="27" name="Oval 26"/>
            <p:cNvSpPr/>
            <p:nvPr/>
          </p:nvSpPr>
          <p:spPr>
            <a:xfrm>
              <a:off x="3813722" y="5668309"/>
              <a:ext cx="3067953" cy="82147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48084" y="5720503"/>
              <a:ext cx="28729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All Programs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2627493" y="106443"/>
            <a:ext cx="4387071" cy="64698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এডোব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295028" y="966011"/>
            <a:ext cx="2515608" cy="4071016"/>
            <a:chOff x="781789" y="678472"/>
            <a:chExt cx="4015891" cy="57150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1" r="66363"/>
            <a:stretch/>
          </p:blipFill>
          <p:spPr bwMode="auto">
            <a:xfrm>
              <a:off x="781789" y="678472"/>
              <a:ext cx="2277484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847" y="1386728"/>
            <a:ext cx="2496092" cy="354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NCCNCC\Pictures\Picture1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2030" y="271760"/>
            <a:ext cx="2770170" cy="4765267"/>
          </a:xfrm>
          <a:prstGeom prst="rect">
            <a:avLst/>
          </a:prstGeom>
          <a:noFill/>
        </p:spPr>
      </p:pic>
      <p:sp>
        <p:nvSpPr>
          <p:cNvPr id="21" name="Line 15"/>
          <p:cNvSpPr>
            <a:spLocks noChangeShapeType="1"/>
          </p:cNvSpPr>
          <p:nvPr/>
        </p:nvSpPr>
        <p:spPr bwMode="auto">
          <a:xfrm flipH="1" flipV="1">
            <a:off x="5078428" y="4177459"/>
            <a:ext cx="103171" cy="156056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eft Arrow 10"/>
          <p:cNvSpPr/>
          <p:nvPr/>
        </p:nvSpPr>
        <p:spPr bwMode="auto">
          <a:xfrm rot="2332130">
            <a:off x="2284072" y="3634115"/>
            <a:ext cx="160733" cy="19476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75389" y="4720258"/>
            <a:ext cx="528034" cy="4727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41478" y="5598731"/>
            <a:ext cx="1427680" cy="727158"/>
            <a:chOff x="1620320" y="5902242"/>
            <a:chExt cx="1427680" cy="727158"/>
          </a:xfrm>
        </p:grpSpPr>
        <p:sp>
          <p:nvSpPr>
            <p:cNvPr id="3" name="Oval 2"/>
            <p:cNvSpPr/>
            <p:nvPr/>
          </p:nvSpPr>
          <p:spPr>
            <a:xfrm>
              <a:off x="1620320" y="5902242"/>
              <a:ext cx="1427680" cy="7271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35836" y="5973433"/>
              <a:ext cx="9843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Start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Line 13"/>
          <p:cNvSpPr>
            <a:spLocks noChangeShapeType="1"/>
          </p:cNvSpPr>
          <p:nvPr/>
        </p:nvSpPr>
        <p:spPr bwMode="auto">
          <a:xfrm flipH="1" flipV="1">
            <a:off x="2535436" y="4928815"/>
            <a:ext cx="202062" cy="74110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241114" y="5305013"/>
            <a:ext cx="3278689" cy="1308526"/>
            <a:chOff x="7115684" y="5252696"/>
            <a:chExt cx="3278689" cy="1308526"/>
          </a:xfrm>
        </p:grpSpPr>
        <p:sp>
          <p:nvSpPr>
            <p:cNvPr id="32" name="Oval 31"/>
            <p:cNvSpPr/>
            <p:nvPr/>
          </p:nvSpPr>
          <p:spPr>
            <a:xfrm>
              <a:off x="7115684" y="5252696"/>
              <a:ext cx="3278689" cy="130852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93609" y="5368350"/>
              <a:ext cx="23756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Adove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Photoshop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 flipH="1" flipV="1">
            <a:off x="7870978" y="604976"/>
            <a:ext cx="1029184" cy="477732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212030" y="566612"/>
            <a:ext cx="1017570" cy="27158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00599" y="4094072"/>
            <a:ext cx="660971" cy="4727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0" grpId="0" animBg="1"/>
      <p:bldP spid="2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6311630" cy="65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নতুন ফাইল তৈরি করা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 D. Content\Class 9 ICT Doc &amp; Picture\Picture\photoshop\p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25433"/>
            <a:ext cx="3124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ublic\Pictures\Sample Pictures\Ca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26662"/>
            <a:ext cx="2514599" cy="4038599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42577"/>
            <a:ext cx="2667000" cy="3921456"/>
          </a:xfrm>
          <a:prstGeom prst="rect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ounded Rectangle 1"/>
          <p:cNvSpPr>
            <a:spLocks noChangeArrowheads="1"/>
          </p:cNvSpPr>
          <p:nvPr/>
        </p:nvSpPr>
        <p:spPr bwMode="auto">
          <a:xfrm>
            <a:off x="3048000" y="5791496"/>
            <a:ext cx="6858000" cy="615301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File click &gt; New click &gt;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Preset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click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86199" y="1194264"/>
            <a:ext cx="762000" cy="543620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0600" y="1342577"/>
            <a:ext cx="451833" cy="39530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08548" y="1247840"/>
            <a:ext cx="563452" cy="35236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86600" y="1737884"/>
            <a:ext cx="528034" cy="4727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05200" y="527236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2222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5509303"/>
            <a:ext cx="737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দি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দাগ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as-IN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3497" y="5103089"/>
            <a:ext cx="67647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 কোনা আকারে ছবি নির্বাচন করতে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পারে।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সাধারনত ড্র্যাগ করে নির্বাচন করা যাবে। আর যদি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শিফট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 ড্র্যাগ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বর্গাকারে নির্বাচন হবে।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92641" y="5239296"/>
            <a:ext cx="6580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বৃত্তাকারে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নির্বাচন করতে পারেন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নরমালি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ড্র্যাগ করে নির্বাচন করা যাবে। আর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শিফট ধরে ড্র্যাগ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বর্গাকারে নির্বাচন হবে।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8800" y="5590423"/>
            <a:ext cx="7054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দাগ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as-IN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7"/>
          <a:stretch/>
        </p:blipFill>
        <p:spPr>
          <a:xfrm>
            <a:off x="1524000" y="533400"/>
            <a:ext cx="8677907" cy="386106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689930" y="1450841"/>
            <a:ext cx="2569002" cy="24012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Callout 23"/>
          <p:cNvSpPr/>
          <p:nvPr/>
        </p:nvSpPr>
        <p:spPr>
          <a:xfrm rot="2482190">
            <a:off x="357385" y="1763541"/>
            <a:ext cx="2057400" cy="426390"/>
          </a:xfrm>
          <a:prstGeom prst="wedgeEllipseCallout">
            <a:avLst>
              <a:gd name="adj1" fmla="val 20768"/>
              <a:gd name="adj2" fmla="val -36147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 rot="8554069" flipV="1">
            <a:off x="7879141" y="1806906"/>
            <a:ext cx="2134510" cy="931467"/>
          </a:xfrm>
          <a:prstGeom prst="wedgeEllipseCallout">
            <a:avLst>
              <a:gd name="adj1" fmla="val 80994"/>
              <a:gd name="adj2" fmla="val -31713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রেকট্যাংগুলার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481922" y="1190291"/>
            <a:ext cx="2542814" cy="26055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89930" y="873478"/>
            <a:ext cx="2710869" cy="28408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609596" y="1670341"/>
            <a:ext cx="2974855" cy="36513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Callout 32"/>
          <p:cNvSpPr/>
          <p:nvPr/>
        </p:nvSpPr>
        <p:spPr>
          <a:xfrm rot="8554069" flipV="1">
            <a:off x="6275255" y="3910838"/>
            <a:ext cx="2134510" cy="931467"/>
          </a:xfrm>
          <a:prstGeom prst="wedgeEllipseCallout">
            <a:avLst>
              <a:gd name="adj1" fmla="val -11784"/>
              <a:gd name="adj2" fmla="val -39901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ইলিপটিক্যাল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Callout 33"/>
          <p:cNvSpPr/>
          <p:nvPr/>
        </p:nvSpPr>
        <p:spPr>
          <a:xfrm rot="8554069" flipV="1">
            <a:off x="8333153" y="3546868"/>
            <a:ext cx="2134510" cy="591892"/>
          </a:xfrm>
          <a:prstGeom prst="wedgeEllipseCallout">
            <a:avLst>
              <a:gd name="adj1" fmla="val 68987"/>
              <a:gd name="adj2" fmla="val -68447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সিংগেল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Callout 34"/>
          <p:cNvSpPr/>
          <p:nvPr/>
        </p:nvSpPr>
        <p:spPr>
          <a:xfrm rot="8554069" flipV="1">
            <a:off x="3878801" y="3401989"/>
            <a:ext cx="2054399" cy="997208"/>
          </a:xfrm>
          <a:prstGeom prst="wedgeEllipseCallout">
            <a:avLst>
              <a:gd name="adj1" fmla="val -48785"/>
              <a:gd name="adj2" fmla="val -18925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সিংগেল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67000" y="1015522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00621" y="12472"/>
            <a:ext cx="5755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ফটোশপ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টুলবার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21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20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21080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81377" y="5038068"/>
            <a:ext cx="7620000" cy="1105641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lvl="0" indent="-642938" algn="just">
              <a:buFont typeface="Wingdings" panose="05000000000000000000" pitchFamily="2" charset="2"/>
              <a:buChar char="q"/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5600" y="1295400"/>
            <a:ext cx="5867400" cy="3581400"/>
            <a:chOff x="2209800" y="1447800"/>
            <a:chExt cx="7315199" cy="3581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447800"/>
              <a:ext cx="7315199" cy="35814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" name="TextBox 8"/>
            <p:cNvSpPr txBox="1"/>
            <p:nvPr/>
          </p:nvSpPr>
          <p:spPr>
            <a:xfrm rot="743948">
              <a:off x="5915333" y="2566508"/>
              <a:ext cx="1555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এডোব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ফটোশপ</a:t>
              </a:r>
              <a:endParaRPr lang="en-US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348873" y="5324404"/>
            <a:ext cx="4575928" cy="733509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‍।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</TotalTime>
  <Words>595</Words>
  <Application>Microsoft Office PowerPoint</Application>
  <PresentationFormat>Custom</PresentationFormat>
  <Paragraphs>100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Bangla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Windows User</cp:lastModifiedBy>
  <cp:revision>1584</cp:revision>
  <dcterms:created xsi:type="dcterms:W3CDTF">2016-02-06T16:22:56Z</dcterms:created>
  <dcterms:modified xsi:type="dcterms:W3CDTF">2019-11-27T14:27:40Z</dcterms:modified>
</cp:coreProperties>
</file>