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5" r:id="rId6"/>
    <p:sldId id="262" r:id="rId7"/>
    <p:sldId id="261" r:id="rId8"/>
    <p:sldId id="263" r:id="rId9"/>
    <p:sldId id="264" r:id="rId10"/>
    <p:sldId id="266" r:id="rId11"/>
    <p:sldId id="268"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DBE77-3647-4F9C-83F4-B031864C0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43A4E4-D649-4847-98D9-5839559F72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AFD574-0644-4FFA-AC46-0AE86C82F8B7}"/>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5" name="Footer Placeholder 4">
            <a:extLst>
              <a:ext uri="{FF2B5EF4-FFF2-40B4-BE49-F238E27FC236}">
                <a16:creationId xmlns:a16="http://schemas.microsoft.com/office/drawing/2014/main" id="{EE262FF1-214E-427B-BAE6-978008A44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B98A2-C58A-47B5-97F5-5B72D365B175}"/>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122607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854C3-D270-4B30-AB66-43560DD79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50B111-34D1-4D20-9E8D-F768C77446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6FC49-5006-4A36-B5F5-E57C1C6D39F3}"/>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5" name="Footer Placeholder 4">
            <a:extLst>
              <a:ext uri="{FF2B5EF4-FFF2-40B4-BE49-F238E27FC236}">
                <a16:creationId xmlns:a16="http://schemas.microsoft.com/office/drawing/2014/main" id="{8FB21CB6-5DB0-478C-A932-0BDD99598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3231F-1542-46DE-8FB9-7CF7DB0DEF7B}"/>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71228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2E1BCD-A1D2-4832-A32C-BEF88BB709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3A40BF-D547-4145-B4D6-656ACF1C39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B76BF-D90C-490A-BA9C-C9533C624FE5}"/>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5" name="Footer Placeholder 4">
            <a:extLst>
              <a:ext uri="{FF2B5EF4-FFF2-40B4-BE49-F238E27FC236}">
                <a16:creationId xmlns:a16="http://schemas.microsoft.com/office/drawing/2014/main" id="{062174BB-174C-4058-A120-C3EA00928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52D87-15D5-4BE9-B6C1-FF6947EE204A}"/>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235220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ACEBB-80BA-48E1-805C-ADE40A60CD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4DCFD5-1880-4278-B72C-411E56425C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A44060-323E-4984-BD89-D1146449FACE}"/>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5" name="Footer Placeholder 4">
            <a:extLst>
              <a:ext uri="{FF2B5EF4-FFF2-40B4-BE49-F238E27FC236}">
                <a16:creationId xmlns:a16="http://schemas.microsoft.com/office/drawing/2014/main" id="{69B9A16B-54C2-41E0-A962-B630465DA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92800-0335-4616-A007-F29F982B7789}"/>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97502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F7A4-F4BA-413B-9D09-6794563E05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6C303B-6B56-4EB0-AD5A-4986D9C55D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432137-C68F-4CAC-9EA6-D294CEBA2C30}"/>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5" name="Footer Placeholder 4">
            <a:extLst>
              <a:ext uri="{FF2B5EF4-FFF2-40B4-BE49-F238E27FC236}">
                <a16:creationId xmlns:a16="http://schemas.microsoft.com/office/drawing/2014/main" id="{DDB6AA31-5253-446C-BE75-7D93D3D15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917658-785C-4D3A-B420-2E32DE218F66}"/>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3479411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30AF6-8986-46FD-B85F-49196AFD93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17999A-5608-47D5-B8B0-59C6EA7DE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67FF43-E9DD-44E7-8EFF-4B2CA27D6B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A12342-474E-4C38-9D21-5321A670BF17}"/>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6" name="Footer Placeholder 5">
            <a:extLst>
              <a:ext uri="{FF2B5EF4-FFF2-40B4-BE49-F238E27FC236}">
                <a16:creationId xmlns:a16="http://schemas.microsoft.com/office/drawing/2014/main" id="{ED98E1A3-112D-4370-BB57-DBA896064A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BAA802-BF2A-4327-9486-08D59690AEC6}"/>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411466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76105-D094-464E-BB46-86AC2AE413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E75F3C-F6D5-416F-8251-B49D3CC04C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7B9A0-CC6C-404A-B66B-BAE310153F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CC39A3-005F-48A9-82CB-F6E9A63DA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D08FCD-19F7-46DE-A825-D6DBD6D04C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39B408-6B42-4D3E-AB5F-7F7FA3A60814}"/>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8" name="Footer Placeholder 7">
            <a:extLst>
              <a:ext uri="{FF2B5EF4-FFF2-40B4-BE49-F238E27FC236}">
                <a16:creationId xmlns:a16="http://schemas.microsoft.com/office/drawing/2014/main" id="{B9414C21-BCCF-4A3C-8317-3A9EB94F0F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AEE9E4-E614-470D-87EE-C17E86C9418A}"/>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130824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B734D-D77A-47B4-843A-C4E12E3FE9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927878-9DD7-4DAE-BB84-824510636E8F}"/>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4" name="Footer Placeholder 3">
            <a:extLst>
              <a:ext uri="{FF2B5EF4-FFF2-40B4-BE49-F238E27FC236}">
                <a16:creationId xmlns:a16="http://schemas.microsoft.com/office/drawing/2014/main" id="{8ED9652F-0388-42DA-96E2-D21FB6F635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358234-4F70-4B73-915D-F9D149E53A53}"/>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229653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0B3A64-B934-4297-A470-B41A0873E9C6}"/>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3" name="Footer Placeholder 2">
            <a:extLst>
              <a:ext uri="{FF2B5EF4-FFF2-40B4-BE49-F238E27FC236}">
                <a16:creationId xmlns:a16="http://schemas.microsoft.com/office/drawing/2014/main" id="{D6A14B40-54A8-4173-BCDF-FDB253741A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B51DD-D9FF-4797-B38D-CECA88C00A92}"/>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230602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EEEC-DBB8-44A3-8821-1541BD8AE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F84247-31CD-42F9-9E91-C125DE72AC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191B16-9CB3-466A-85D7-7D23AB022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5E9619-703C-4261-BA1F-570ACAB66DCD}"/>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6" name="Footer Placeholder 5">
            <a:extLst>
              <a:ext uri="{FF2B5EF4-FFF2-40B4-BE49-F238E27FC236}">
                <a16:creationId xmlns:a16="http://schemas.microsoft.com/office/drawing/2014/main" id="{9C2E223C-AF9C-4FFC-A4F1-2FE41757C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A7AC2-616F-4DB6-A424-752753100E7F}"/>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280271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7FF1D-0D3D-4FB1-B550-9802599F8D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ACF7A0-A68F-42B8-94E3-A8D9608764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3720E5-80E1-40BA-9024-09768BAE9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A141DC-45FF-4593-850C-C55E5751C95B}"/>
              </a:ext>
            </a:extLst>
          </p:cNvPr>
          <p:cNvSpPr>
            <a:spLocks noGrp="1"/>
          </p:cNvSpPr>
          <p:nvPr>
            <p:ph type="dt" sz="half" idx="10"/>
          </p:nvPr>
        </p:nvSpPr>
        <p:spPr/>
        <p:txBody>
          <a:bodyPr/>
          <a:lstStyle/>
          <a:p>
            <a:fld id="{3E8D6E43-C28A-45F1-909C-F07E12072C47}" type="datetimeFigureOut">
              <a:rPr lang="en-US" smtClean="0"/>
              <a:t>11/10/2019</a:t>
            </a:fld>
            <a:endParaRPr lang="en-US"/>
          </a:p>
        </p:txBody>
      </p:sp>
      <p:sp>
        <p:nvSpPr>
          <p:cNvPr id="6" name="Footer Placeholder 5">
            <a:extLst>
              <a:ext uri="{FF2B5EF4-FFF2-40B4-BE49-F238E27FC236}">
                <a16:creationId xmlns:a16="http://schemas.microsoft.com/office/drawing/2014/main" id="{51F5A9FB-DA95-44FE-AF7E-9607A10441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00A08F-385A-4410-A780-BE4D109F1B37}"/>
              </a:ext>
            </a:extLst>
          </p:cNvPr>
          <p:cNvSpPr>
            <a:spLocks noGrp="1"/>
          </p:cNvSpPr>
          <p:nvPr>
            <p:ph type="sldNum" sz="quarter" idx="12"/>
          </p:nvPr>
        </p:nvSpPr>
        <p:spPr/>
        <p:txBody>
          <a:bodyPr/>
          <a:lstStyle/>
          <a:p>
            <a:fld id="{8166B2FE-BF07-49E0-89D0-EA75167DE032}" type="slidenum">
              <a:rPr lang="en-US" smtClean="0"/>
              <a:t>‹#›</a:t>
            </a:fld>
            <a:endParaRPr lang="en-US"/>
          </a:p>
        </p:txBody>
      </p:sp>
    </p:spTree>
    <p:extLst>
      <p:ext uri="{BB962C8B-B14F-4D97-AF65-F5344CB8AC3E}">
        <p14:creationId xmlns:p14="http://schemas.microsoft.com/office/powerpoint/2010/main" val="214358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E076BA-971B-4CAE-98CF-96495D36BC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06CDBD-67C5-4273-B5BB-2E0F30EF9E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3E632-B01A-4ED1-B251-F50759C10C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D6E43-C28A-45F1-909C-F07E12072C47}" type="datetimeFigureOut">
              <a:rPr lang="en-US" smtClean="0"/>
              <a:t>11/10/2019</a:t>
            </a:fld>
            <a:endParaRPr lang="en-US"/>
          </a:p>
        </p:txBody>
      </p:sp>
      <p:sp>
        <p:nvSpPr>
          <p:cNvPr id="5" name="Footer Placeholder 4">
            <a:extLst>
              <a:ext uri="{FF2B5EF4-FFF2-40B4-BE49-F238E27FC236}">
                <a16:creationId xmlns:a16="http://schemas.microsoft.com/office/drawing/2014/main" id="{3C7961B6-069B-4C52-B8A8-9CB71469F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C3E6DB-6B30-42A7-95FC-5781A066FC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6B2FE-BF07-49E0-89D0-EA75167DE032}" type="slidenum">
              <a:rPr lang="en-US" smtClean="0"/>
              <a:t>‹#›</a:t>
            </a:fld>
            <a:endParaRPr lang="en-US"/>
          </a:p>
        </p:txBody>
      </p:sp>
    </p:spTree>
    <p:extLst>
      <p:ext uri="{BB962C8B-B14F-4D97-AF65-F5344CB8AC3E}">
        <p14:creationId xmlns:p14="http://schemas.microsoft.com/office/powerpoint/2010/main" val="3049469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74C80A-708E-41CE-BB0F-E4D7B5CEBC46}"/>
              </a:ext>
            </a:extLst>
          </p:cNvPr>
          <p:cNvSpPr txBox="1"/>
          <p:nvPr/>
        </p:nvSpPr>
        <p:spPr>
          <a:xfrm>
            <a:off x="365760" y="618978"/>
            <a:ext cx="3629465" cy="6001643"/>
          </a:xfrm>
          <a:prstGeom prst="rect">
            <a:avLst/>
          </a:prstGeom>
          <a:blipFill dpi="0" rotWithShape="1">
            <a:blip r:embed="rId2">
              <a:alphaModFix amt="62000"/>
            </a:blip>
            <a:srcRect/>
            <a:tile tx="0" ty="0" sx="100000" sy="100000" flip="none" algn="tl"/>
          </a:blipFill>
        </p:spPr>
        <p:txBody>
          <a:bodyPr wrap="square" rtlCol="0">
            <a:spAutoFit/>
          </a:bodyPr>
          <a:lstStyle/>
          <a:p>
            <a:r>
              <a:rPr lang="en-US" sz="9600" dirty="0" err="1">
                <a:solidFill>
                  <a:srgbClr val="FF0000"/>
                </a:solidFill>
                <a:latin typeface="NikoshBAN" panose="02000000000000000000" pitchFamily="2" charset="0"/>
                <a:cs typeface="NikoshBAN" panose="02000000000000000000" pitchFamily="2" charset="0"/>
              </a:rPr>
              <a:t>স্বা</a:t>
            </a:r>
            <a:endParaRPr lang="en-US" sz="9600" dirty="0">
              <a:solidFill>
                <a:srgbClr val="FF0000"/>
              </a:solidFill>
              <a:latin typeface="NikoshBAN" panose="02000000000000000000" pitchFamily="2" charset="0"/>
              <a:cs typeface="NikoshBAN" panose="02000000000000000000" pitchFamily="2" charset="0"/>
            </a:endParaRPr>
          </a:p>
          <a:p>
            <a:r>
              <a:rPr lang="en-US" sz="9600" dirty="0">
                <a:latin typeface="NikoshBAN" panose="02000000000000000000" pitchFamily="2" charset="0"/>
                <a:cs typeface="NikoshBAN" panose="02000000000000000000" pitchFamily="2" charset="0"/>
              </a:rPr>
              <a:t>	</a:t>
            </a:r>
            <a:r>
              <a:rPr lang="bn-BD" sz="9600" dirty="0">
                <a:latin typeface="NikoshBAN" panose="02000000000000000000" pitchFamily="2" charset="0"/>
                <a:cs typeface="NikoshBAN" panose="02000000000000000000" pitchFamily="2" charset="0"/>
              </a:rPr>
              <a:t>গ</a:t>
            </a:r>
            <a:endParaRPr lang="en-US" sz="9600" dirty="0">
              <a:latin typeface="NikoshBAN" panose="02000000000000000000" pitchFamily="2" charset="0"/>
              <a:cs typeface="NikoshBAN" panose="02000000000000000000" pitchFamily="2" charset="0"/>
            </a:endParaRPr>
          </a:p>
          <a:p>
            <a:r>
              <a:rPr lang="en-US" sz="9600" dirty="0">
                <a:latin typeface="NikoshBAN" panose="02000000000000000000" pitchFamily="2" charset="0"/>
                <a:cs typeface="NikoshBAN" panose="02000000000000000000" pitchFamily="2" charset="0"/>
              </a:rPr>
              <a:t>		</a:t>
            </a:r>
            <a:r>
              <a:rPr lang="en-US" sz="9600" dirty="0">
                <a:solidFill>
                  <a:srgbClr val="0070C0"/>
                </a:solidFill>
                <a:latin typeface="NikoshBAN" panose="02000000000000000000" pitchFamily="2" charset="0"/>
                <a:cs typeface="NikoshBAN" panose="02000000000000000000" pitchFamily="2" charset="0"/>
              </a:rPr>
              <a:t>ত</a:t>
            </a:r>
          </a:p>
          <a:p>
            <a:r>
              <a:rPr lang="en-US" sz="9600" dirty="0">
                <a:latin typeface="NikoshBAN" panose="02000000000000000000" pitchFamily="2" charset="0"/>
                <a:cs typeface="NikoshBAN" panose="02000000000000000000" pitchFamily="2" charset="0"/>
              </a:rPr>
              <a:t>			</a:t>
            </a:r>
            <a:r>
              <a:rPr lang="en-US" sz="9600" dirty="0">
                <a:solidFill>
                  <a:srgbClr val="C00000"/>
                </a:solidFill>
                <a:latin typeface="NikoshBAN" panose="02000000000000000000" pitchFamily="2" charset="0"/>
                <a:cs typeface="NikoshBAN" panose="02000000000000000000" pitchFamily="2" charset="0"/>
              </a:rPr>
              <a:t>ম</a:t>
            </a:r>
          </a:p>
        </p:txBody>
      </p:sp>
      <p:pic>
        <p:nvPicPr>
          <p:cNvPr id="6" name="Picture 5">
            <a:extLst>
              <a:ext uri="{FF2B5EF4-FFF2-40B4-BE49-F238E27FC236}">
                <a16:creationId xmlns:a16="http://schemas.microsoft.com/office/drawing/2014/main" id="{A86F810F-5A08-4517-B75B-901AFD4ECD01}"/>
              </a:ext>
            </a:extLst>
          </p:cNvPr>
          <p:cNvPicPr>
            <a:picLocks noChangeAspect="1"/>
          </p:cNvPicPr>
          <p:nvPr/>
        </p:nvPicPr>
        <p:blipFill rotWithShape="1">
          <a:blip r:embed="rId3">
            <a:extLst>
              <a:ext uri="{28A0092B-C50C-407E-A947-70E740481C1C}">
                <a14:useLocalDpi xmlns:a14="http://schemas.microsoft.com/office/drawing/2010/main" val="0"/>
              </a:ext>
            </a:extLst>
          </a:blip>
          <a:srcRect t="-9041" b="-9041"/>
          <a:stretch/>
        </p:blipFill>
        <p:spPr>
          <a:xfrm>
            <a:off x="4332850" y="112542"/>
            <a:ext cx="7315200" cy="6963507"/>
          </a:xfrm>
          <a:prstGeom prst="rect">
            <a:avLst/>
          </a:prstGeom>
        </p:spPr>
      </p:pic>
    </p:spTree>
    <p:extLst>
      <p:ext uri="{BB962C8B-B14F-4D97-AF65-F5344CB8AC3E}">
        <p14:creationId xmlns:p14="http://schemas.microsoft.com/office/powerpoint/2010/main" val="5183107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Vertical)">
                                      <p:cBhvr>
                                        <p:cTn id="7" dur="25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750"/>
                                        <p:tgtEl>
                                          <p:spTgt spid="4">
                                            <p:txEl>
                                              <p:pRg st="0" end="0"/>
                                            </p:txEl>
                                          </p:spTgt>
                                        </p:tgtEl>
                                      </p:cBhvr>
                                    </p:animEffect>
                                  </p:childTnLst>
                                </p:cTn>
                              </p:par>
                            </p:childTnLst>
                          </p:cTn>
                        </p:par>
                        <p:par>
                          <p:cTn id="13" fill="hold">
                            <p:stCondLst>
                              <p:cond delay="750"/>
                            </p:stCondLst>
                            <p:childTnLst>
                              <p:par>
                                <p:cTn id="14" presetID="16" presetClass="entr" presetSubtype="21" fill="hold" grpId="0"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barn(inVertical)">
                                      <p:cBhvr>
                                        <p:cTn id="16" dur="750"/>
                                        <p:tgtEl>
                                          <p:spTgt spid="4">
                                            <p:txEl>
                                              <p:pRg st="1" end="1"/>
                                            </p:txEl>
                                          </p:spTgt>
                                        </p:tgtEl>
                                      </p:cBhvr>
                                    </p:animEffect>
                                  </p:childTnLst>
                                </p:cTn>
                              </p:par>
                            </p:childTnLst>
                          </p:cTn>
                        </p:par>
                        <p:par>
                          <p:cTn id="17" fill="hold">
                            <p:stCondLst>
                              <p:cond delay="1500"/>
                            </p:stCondLst>
                            <p:childTnLst>
                              <p:par>
                                <p:cTn id="18" presetID="16" presetClass="entr" presetSubtype="21"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750"/>
                                        <p:tgtEl>
                                          <p:spTgt spid="4">
                                            <p:txEl>
                                              <p:pRg st="2" end="2"/>
                                            </p:txEl>
                                          </p:spTgt>
                                        </p:tgtEl>
                                      </p:cBhvr>
                                    </p:animEffect>
                                  </p:childTnLst>
                                </p:cTn>
                              </p:par>
                            </p:childTnLst>
                          </p:cTn>
                        </p:par>
                        <p:par>
                          <p:cTn id="21" fill="hold">
                            <p:stCondLst>
                              <p:cond delay="2250"/>
                            </p:stCondLst>
                            <p:childTnLst>
                              <p:par>
                                <p:cTn id="22" presetID="16" presetClass="entr" presetSubtype="21" fill="hold" grpId="0" nodeType="after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barn(inVertical)">
                                      <p:cBhvr>
                                        <p:cTn id="24" dur="75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heel(1)">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9F3D59-EB05-43BD-A305-D1FDA18DC1F7}"/>
              </a:ext>
            </a:extLst>
          </p:cNvPr>
          <p:cNvSpPr txBox="1"/>
          <p:nvPr/>
        </p:nvSpPr>
        <p:spPr>
          <a:xfrm>
            <a:off x="4330504" y="183802"/>
            <a:ext cx="3530991" cy="76944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57150">
            <a:solidFill>
              <a:schemeClr val="tx1"/>
            </a:solidFill>
          </a:ln>
        </p:spPr>
        <p:txBody>
          <a:bodyPr wrap="square" rtlCol="0">
            <a:spAutoFit/>
          </a:bodyPr>
          <a:lstStyle/>
          <a:p>
            <a:pPr algn="ctr"/>
            <a:r>
              <a:rPr lang="bn-IN" sz="4400" dirty="0">
                <a:latin typeface="NikoshBAN" panose="02000000000000000000" pitchFamily="2" charset="0"/>
                <a:cs typeface="NikoshBAN" panose="02000000000000000000" pitchFamily="2" charset="0"/>
              </a:rPr>
              <a:t>চোখের ক্রিয়া</a:t>
            </a:r>
            <a:endParaRPr lang="en-US" sz="4400" dirty="0">
              <a:latin typeface="NikoshBAN" panose="02000000000000000000" pitchFamily="2" charset="0"/>
              <a:cs typeface="NikoshBAN" panose="02000000000000000000" pitchFamily="2" charset="0"/>
            </a:endParaRPr>
          </a:p>
        </p:txBody>
      </p:sp>
      <p:sp>
        <p:nvSpPr>
          <p:cNvPr id="3" name="Oval 2">
            <a:extLst>
              <a:ext uri="{FF2B5EF4-FFF2-40B4-BE49-F238E27FC236}">
                <a16:creationId xmlns:a16="http://schemas.microsoft.com/office/drawing/2014/main" id="{32D0D68A-72B3-4618-B1CA-AB218E9C33E5}"/>
              </a:ext>
            </a:extLst>
          </p:cNvPr>
          <p:cNvSpPr/>
          <p:nvPr/>
        </p:nvSpPr>
        <p:spPr>
          <a:xfrm>
            <a:off x="9369082" y="1274906"/>
            <a:ext cx="2658795" cy="266797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7FD794C-3DF5-48C8-A08F-BB2E94D1F829}"/>
              </a:ext>
            </a:extLst>
          </p:cNvPr>
          <p:cNvSpPr/>
          <p:nvPr/>
        </p:nvSpPr>
        <p:spPr>
          <a:xfrm>
            <a:off x="9805182" y="2043738"/>
            <a:ext cx="211015" cy="12203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53BE805-21FA-4B8B-9BA1-F18E830334D0}"/>
              </a:ext>
            </a:extLst>
          </p:cNvPr>
          <p:cNvSpPr/>
          <p:nvPr/>
        </p:nvSpPr>
        <p:spPr>
          <a:xfrm>
            <a:off x="5233182" y="2279287"/>
            <a:ext cx="4656406" cy="769441"/>
          </a:xfrm>
          <a:custGeom>
            <a:avLst/>
            <a:gdLst>
              <a:gd name="connsiteX0" fmla="*/ 0 w 4473526"/>
              <a:gd name="connsiteY0" fmla="*/ 0 h 769441"/>
              <a:gd name="connsiteX1" fmla="*/ 4473526 w 4473526"/>
              <a:gd name="connsiteY1" fmla="*/ 0 h 769441"/>
              <a:gd name="connsiteX2" fmla="*/ 4473526 w 4473526"/>
              <a:gd name="connsiteY2" fmla="*/ 769441 h 769441"/>
              <a:gd name="connsiteX3" fmla="*/ 0 w 4473526"/>
              <a:gd name="connsiteY3" fmla="*/ 769441 h 769441"/>
              <a:gd name="connsiteX4" fmla="*/ 0 w 4473526"/>
              <a:gd name="connsiteY4" fmla="*/ 0 h 769441"/>
              <a:gd name="connsiteX0" fmla="*/ 0 w 4501661"/>
              <a:gd name="connsiteY0" fmla="*/ 0 h 769441"/>
              <a:gd name="connsiteX1" fmla="*/ 4501661 w 4501661"/>
              <a:gd name="connsiteY1" fmla="*/ 211015 h 769441"/>
              <a:gd name="connsiteX2" fmla="*/ 4473526 w 4501661"/>
              <a:gd name="connsiteY2" fmla="*/ 769441 h 769441"/>
              <a:gd name="connsiteX3" fmla="*/ 0 w 4501661"/>
              <a:gd name="connsiteY3" fmla="*/ 769441 h 769441"/>
              <a:gd name="connsiteX4" fmla="*/ 0 w 4501661"/>
              <a:gd name="connsiteY4" fmla="*/ 0 h 769441"/>
              <a:gd name="connsiteX0" fmla="*/ 0 w 4572000"/>
              <a:gd name="connsiteY0" fmla="*/ 0 h 769441"/>
              <a:gd name="connsiteX1" fmla="*/ 4501661 w 4572000"/>
              <a:gd name="connsiteY1" fmla="*/ 211015 h 769441"/>
              <a:gd name="connsiteX2" fmla="*/ 4572000 w 4572000"/>
              <a:gd name="connsiteY2" fmla="*/ 572494 h 769441"/>
              <a:gd name="connsiteX3" fmla="*/ 0 w 4572000"/>
              <a:gd name="connsiteY3" fmla="*/ 769441 h 769441"/>
              <a:gd name="connsiteX4" fmla="*/ 0 w 4572000"/>
              <a:gd name="connsiteY4" fmla="*/ 0 h 769441"/>
              <a:gd name="connsiteX0" fmla="*/ 0 w 4642338"/>
              <a:gd name="connsiteY0" fmla="*/ 0 h 769441"/>
              <a:gd name="connsiteX1" fmla="*/ 4642338 w 4642338"/>
              <a:gd name="connsiteY1" fmla="*/ 126609 h 769441"/>
              <a:gd name="connsiteX2" fmla="*/ 4572000 w 4642338"/>
              <a:gd name="connsiteY2" fmla="*/ 572494 h 769441"/>
              <a:gd name="connsiteX3" fmla="*/ 0 w 4642338"/>
              <a:gd name="connsiteY3" fmla="*/ 769441 h 769441"/>
              <a:gd name="connsiteX4" fmla="*/ 0 w 4642338"/>
              <a:gd name="connsiteY4" fmla="*/ 0 h 769441"/>
              <a:gd name="connsiteX0" fmla="*/ 0 w 4656406"/>
              <a:gd name="connsiteY0" fmla="*/ 0 h 769441"/>
              <a:gd name="connsiteX1" fmla="*/ 4642338 w 4656406"/>
              <a:gd name="connsiteY1" fmla="*/ 126609 h 769441"/>
              <a:gd name="connsiteX2" fmla="*/ 4656406 w 4656406"/>
              <a:gd name="connsiteY2" fmla="*/ 572494 h 769441"/>
              <a:gd name="connsiteX3" fmla="*/ 0 w 4656406"/>
              <a:gd name="connsiteY3" fmla="*/ 769441 h 769441"/>
              <a:gd name="connsiteX4" fmla="*/ 0 w 4656406"/>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6406" h="769441">
                <a:moveTo>
                  <a:pt x="0" y="0"/>
                </a:moveTo>
                <a:lnTo>
                  <a:pt x="4642338" y="126609"/>
                </a:lnTo>
                <a:lnTo>
                  <a:pt x="4656406" y="572494"/>
                </a:lnTo>
                <a:lnTo>
                  <a:pt x="0" y="769441"/>
                </a:lnTo>
                <a:lnTo>
                  <a:pt x="0" y="0"/>
                </a:lnTo>
                <a:close/>
              </a:path>
            </a:pathLst>
          </a:cu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B29C4E4-E961-4A73-BCC1-37707C0EEDAB}"/>
              </a:ext>
            </a:extLst>
          </p:cNvPr>
          <p:cNvSpPr/>
          <p:nvPr/>
        </p:nvSpPr>
        <p:spPr>
          <a:xfrm>
            <a:off x="10016198" y="2423565"/>
            <a:ext cx="1763663" cy="365760"/>
          </a:xfrm>
          <a:custGeom>
            <a:avLst/>
            <a:gdLst>
              <a:gd name="connsiteX0" fmla="*/ 0 w 1885071"/>
              <a:gd name="connsiteY0" fmla="*/ 0 h 365760"/>
              <a:gd name="connsiteX1" fmla="*/ 1885071 w 1885071"/>
              <a:gd name="connsiteY1" fmla="*/ 0 h 365760"/>
              <a:gd name="connsiteX2" fmla="*/ 1885071 w 1885071"/>
              <a:gd name="connsiteY2" fmla="*/ 365760 h 365760"/>
              <a:gd name="connsiteX3" fmla="*/ 0 w 1885071"/>
              <a:gd name="connsiteY3" fmla="*/ 365760 h 365760"/>
              <a:gd name="connsiteX4" fmla="*/ 0 w 1885071"/>
              <a:gd name="connsiteY4" fmla="*/ 0 h 365760"/>
              <a:gd name="connsiteX0" fmla="*/ 0 w 2053883"/>
              <a:gd name="connsiteY0" fmla="*/ 0 h 365760"/>
              <a:gd name="connsiteX1" fmla="*/ 2053883 w 2053883"/>
              <a:gd name="connsiteY1" fmla="*/ 140677 h 365760"/>
              <a:gd name="connsiteX2" fmla="*/ 1885071 w 2053883"/>
              <a:gd name="connsiteY2" fmla="*/ 365760 h 365760"/>
              <a:gd name="connsiteX3" fmla="*/ 0 w 2053883"/>
              <a:gd name="connsiteY3" fmla="*/ 365760 h 365760"/>
              <a:gd name="connsiteX4" fmla="*/ 0 w 2053883"/>
              <a:gd name="connsiteY4" fmla="*/ 0 h 365760"/>
              <a:gd name="connsiteX0" fmla="*/ 0 w 1997612"/>
              <a:gd name="connsiteY0" fmla="*/ 0 h 365760"/>
              <a:gd name="connsiteX1" fmla="*/ 1997612 w 1997612"/>
              <a:gd name="connsiteY1" fmla="*/ 196948 h 365760"/>
              <a:gd name="connsiteX2" fmla="*/ 1885071 w 1997612"/>
              <a:gd name="connsiteY2" fmla="*/ 365760 h 365760"/>
              <a:gd name="connsiteX3" fmla="*/ 0 w 1997612"/>
              <a:gd name="connsiteY3" fmla="*/ 365760 h 365760"/>
              <a:gd name="connsiteX4" fmla="*/ 0 w 1997612"/>
              <a:gd name="connsiteY4" fmla="*/ 0 h 365760"/>
              <a:gd name="connsiteX0" fmla="*/ 0 w 1997613"/>
              <a:gd name="connsiteY0" fmla="*/ 0 h 365760"/>
              <a:gd name="connsiteX1" fmla="*/ 1997612 w 1997613"/>
              <a:gd name="connsiteY1" fmla="*/ 196948 h 365760"/>
              <a:gd name="connsiteX2" fmla="*/ 1997613 w 1997613"/>
              <a:gd name="connsiteY2" fmla="*/ 239151 h 365760"/>
              <a:gd name="connsiteX3" fmla="*/ 0 w 1997613"/>
              <a:gd name="connsiteY3" fmla="*/ 365760 h 365760"/>
              <a:gd name="connsiteX4" fmla="*/ 0 w 1997613"/>
              <a:gd name="connsiteY4" fmla="*/ 0 h 365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613" h="365760">
                <a:moveTo>
                  <a:pt x="0" y="0"/>
                </a:moveTo>
                <a:lnTo>
                  <a:pt x="1997612" y="196948"/>
                </a:lnTo>
                <a:cubicBezTo>
                  <a:pt x="1997612" y="211016"/>
                  <a:pt x="1997613" y="225083"/>
                  <a:pt x="1997613" y="239151"/>
                </a:cubicBezTo>
                <a:lnTo>
                  <a:pt x="0" y="365760"/>
                </a:lnTo>
                <a:lnTo>
                  <a:pt x="0" y="0"/>
                </a:lnTo>
                <a:close/>
              </a:path>
            </a:pathLst>
          </a:cu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4B85E3C-9241-4892-BFD7-5301AD43FD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9074" y="2113050"/>
            <a:ext cx="1070803" cy="1070803"/>
          </a:xfrm>
          <a:prstGeom prst="rect">
            <a:avLst/>
          </a:prstGeom>
        </p:spPr>
      </p:pic>
      <p:pic>
        <p:nvPicPr>
          <p:cNvPr id="10" name="Picture 9">
            <a:extLst>
              <a:ext uri="{FF2B5EF4-FFF2-40B4-BE49-F238E27FC236}">
                <a16:creationId xmlns:a16="http://schemas.microsoft.com/office/drawing/2014/main" id="{DC310CA0-C1DC-4FCD-9684-2083A8CBDFA5}"/>
              </a:ext>
            </a:extLst>
          </p:cNvPr>
          <p:cNvPicPr>
            <a:picLocks noChangeAspect="1"/>
          </p:cNvPicPr>
          <p:nvPr/>
        </p:nvPicPr>
        <p:blipFill>
          <a:blip r:embed="rId3"/>
          <a:stretch>
            <a:fillRect/>
          </a:stretch>
        </p:blipFill>
        <p:spPr>
          <a:xfrm rot="10800000">
            <a:off x="11779861" y="2352807"/>
            <a:ext cx="211016" cy="6058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Box 10">
            <a:extLst>
              <a:ext uri="{FF2B5EF4-FFF2-40B4-BE49-F238E27FC236}">
                <a16:creationId xmlns:a16="http://schemas.microsoft.com/office/drawing/2014/main" id="{E73A16B5-E76A-479A-98F6-9C63752B58E1}"/>
              </a:ext>
            </a:extLst>
          </p:cNvPr>
          <p:cNvSpPr txBox="1"/>
          <p:nvPr/>
        </p:nvSpPr>
        <p:spPr>
          <a:xfrm>
            <a:off x="187080" y="4119653"/>
            <a:ext cx="11840797" cy="255454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যখনই আমাদের সামনে কোনো বস্তু থাকে , তখনই ঐ বস্তু থেকে আলোকরশ্মি আমাদের চোখের লেন্স এ পড়ে এবং চোখের রেটিনার উপর উল্টো প্রতিবিম্ব তৈরি করে। তখন স্নায়ূর সাথে সংযুক্ত ক্ষুদ্র ক্ষুদ্র রড ও কোণ কোষগুলো আলোকরশ্মিকে গ্রহণ করে তরিৎ শক্তিতে রূপান্তর করে মস্তিষ্কে পাঠায়।</a:t>
            </a:r>
          </a:p>
          <a:p>
            <a:r>
              <a:rPr lang="bn-IN" sz="3200" dirty="0">
                <a:latin typeface="NikoshBAN" panose="02000000000000000000" pitchFamily="2" charset="0"/>
                <a:cs typeface="NikoshBAN" panose="02000000000000000000" pitchFamily="2" charset="0"/>
              </a:rPr>
              <a:t>মস্তিষ্ক উল্টো প্রতিবিম্বকে সোজা করে নেয় বলে আমরা বস্তুটি যেমন আছে তেমনই দেখতে পাই।</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990266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2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3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childTnLst>
                          </p:cTn>
                        </p:par>
                        <p:par>
                          <p:cTn id="29" fill="hold">
                            <p:stCondLst>
                              <p:cond delay="500"/>
                            </p:stCondLst>
                            <p:childTnLst>
                              <p:par>
                                <p:cTn id="30" presetID="16" presetClass="entr" presetSubtype="21"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par>
                                <p:cTn id="33" presetID="2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50" presetClass="entr" presetSubtype="0" decel="100000" fill="hold" grpId="0" nodeType="click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 calcmode="lin" valueType="num">
                                      <p:cBhvr>
                                        <p:cTn id="40" dur="1000" fill="hold"/>
                                        <p:tgtEl>
                                          <p:spTgt spid="11">
                                            <p:txEl>
                                              <p:pRg st="0" end="0"/>
                                            </p:txEl>
                                          </p:spTgt>
                                        </p:tgtEl>
                                        <p:attrNameLst>
                                          <p:attrName>ppt_w</p:attrName>
                                        </p:attrNameLst>
                                      </p:cBhvr>
                                      <p:tavLst>
                                        <p:tav tm="0">
                                          <p:val>
                                            <p:strVal val="#ppt_w+.3"/>
                                          </p:val>
                                        </p:tav>
                                        <p:tav tm="100000">
                                          <p:val>
                                            <p:strVal val="#ppt_w"/>
                                          </p:val>
                                        </p:tav>
                                      </p:tavLst>
                                    </p:anim>
                                    <p:anim calcmode="lin" valueType="num">
                                      <p:cBhvr>
                                        <p:cTn id="41"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42" dur="1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0" presetClass="entr" presetSubtype="0" decel="100000" fill="hold" grpId="0" nodeType="clickEffect">
                                  <p:stCondLst>
                                    <p:cond delay="0"/>
                                  </p:stCondLst>
                                  <p:childTnLst>
                                    <p:set>
                                      <p:cBhvr>
                                        <p:cTn id="46" dur="1" fill="hold">
                                          <p:stCondLst>
                                            <p:cond delay="0"/>
                                          </p:stCondLst>
                                        </p:cTn>
                                        <p:tgtEl>
                                          <p:spTgt spid="11">
                                            <p:txEl>
                                              <p:pRg st="1" end="1"/>
                                            </p:txEl>
                                          </p:spTgt>
                                        </p:tgtEl>
                                        <p:attrNameLst>
                                          <p:attrName>style.visibility</p:attrName>
                                        </p:attrNameLst>
                                      </p:cBhvr>
                                      <p:to>
                                        <p:strVal val="visible"/>
                                      </p:to>
                                    </p:set>
                                    <p:anim calcmode="lin" valueType="num">
                                      <p:cBhvr>
                                        <p:cTn id="47" dur="1000" fill="hold"/>
                                        <p:tgtEl>
                                          <p:spTgt spid="11">
                                            <p:txEl>
                                              <p:pRg st="1" end="1"/>
                                            </p:txEl>
                                          </p:spTgt>
                                        </p:tgtEl>
                                        <p:attrNameLst>
                                          <p:attrName>ppt_w</p:attrName>
                                        </p:attrNameLst>
                                      </p:cBhvr>
                                      <p:tavLst>
                                        <p:tav tm="0">
                                          <p:val>
                                            <p:strVal val="#ppt_w+.3"/>
                                          </p:val>
                                        </p:tav>
                                        <p:tav tm="100000">
                                          <p:val>
                                            <p:strVal val="#ppt_w"/>
                                          </p:val>
                                        </p:tav>
                                      </p:tavLst>
                                    </p:anim>
                                    <p:anim calcmode="lin" valueType="num">
                                      <p:cBhvr>
                                        <p:cTn id="48" dur="1000" fill="hold"/>
                                        <p:tgtEl>
                                          <p:spTgt spid="11">
                                            <p:txEl>
                                              <p:pRg st="1" end="1"/>
                                            </p:txEl>
                                          </p:spTgt>
                                        </p:tgtEl>
                                        <p:attrNameLst>
                                          <p:attrName>ppt_h</p:attrName>
                                        </p:attrNameLst>
                                      </p:cBhvr>
                                      <p:tavLst>
                                        <p:tav tm="0">
                                          <p:val>
                                            <p:strVal val="#ppt_h"/>
                                          </p:val>
                                        </p:tav>
                                        <p:tav tm="100000">
                                          <p:val>
                                            <p:strVal val="#ppt_h"/>
                                          </p:val>
                                        </p:tav>
                                      </p:tavLst>
                                    </p:anim>
                                    <p:animEffect transition="in" filter="fade">
                                      <p:cBhvr>
                                        <p:cTn id="49" dur="1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2E7D94-1DFC-4C87-8400-4F13AC258C7E}"/>
              </a:ext>
            </a:extLst>
          </p:cNvPr>
          <p:cNvSpPr txBox="1"/>
          <p:nvPr/>
        </p:nvSpPr>
        <p:spPr>
          <a:xfrm>
            <a:off x="4392118" y="164890"/>
            <a:ext cx="5066675" cy="1569660"/>
          </a:xfrm>
          <a:prstGeom prst="rect">
            <a:avLst/>
          </a:prstGeom>
          <a:noFill/>
          <a:ln w="38100">
            <a:solidFill>
              <a:schemeClr val="tx1"/>
            </a:solidFill>
          </a:ln>
        </p:spPr>
        <p:txBody>
          <a:bodyPr wrap="square" rtlCol="0">
            <a:spAutoFit/>
          </a:bodyPr>
          <a:lstStyle/>
          <a:p>
            <a:r>
              <a:rPr lang="bn-IN" sz="9600" b="1" dirty="0">
                <a:latin typeface="NikoshBAN" panose="02000000000000000000" pitchFamily="2" charset="0"/>
                <a:cs typeface="NikoshBAN" panose="02000000000000000000" pitchFamily="2" charset="0"/>
              </a:rPr>
              <a:t>দলগত কাজ</a:t>
            </a:r>
            <a:endParaRPr lang="en-US" sz="9600" dirty="0"/>
          </a:p>
        </p:txBody>
      </p:sp>
      <p:sp>
        <p:nvSpPr>
          <p:cNvPr id="4" name="TextBox 3">
            <a:extLst>
              <a:ext uri="{FF2B5EF4-FFF2-40B4-BE49-F238E27FC236}">
                <a16:creationId xmlns:a16="http://schemas.microsoft.com/office/drawing/2014/main" id="{3B3D89D0-CB2C-4A5B-997F-BC3FAE40A822}"/>
              </a:ext>
            </a:extLst>
          </p:cNvPr>
          <p:cNvSpPr txBox="1"/>
          <p:nvPr/>
        </p:nvSpPr>
        <p:spPr>
          <a:xfrm>
            <a:off x="404733" y="3432744"/>
            <a:ext cx="11542427" cy="1200329"/>
          </a:xfrm>
          <a:prstGeom prst="rect">
            <a:avLst/>
          </a:prstGeom>
          <a:noFill/>
        </p:spPr>
        <p:txBody>
          <a:bodyPr wrap="square" rtlCol="0">
            <a:spAutoFit/>
          </a:bodyPr>
          <a:lstStyle/>
          <a:p>
            <a:r>
              <a:rPr lang="bn-IN" sz="7200" dirty="0">
                <a:latin typeface="NikoshBAN" panose="02000000000000000000" pitchFamily="2" charset="0"/>
                <a:cs typeface="NikoshBAN" panose="02000000000000000000" pitchFamily="2" charset="0"/>
              </a:rPr>
              <a:t>চোখের ক্রিয়া পোস্টারে উপস্থাপন করো । </a:t>
            </a:r>
            <a:endParaRPr lang="en-US" sz="7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940247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941B96-FC89-4430-B924-C745BFE092B4}"/>
              </a:ext>
            </a:extLst>
          </p:cNvPr>
          <p:cNvSpPr txBox="1"/>
          <p:nvPr/>
        </p:nvSpPr>
        <p:spPr>
          <a:xfrm>
            <a:off x="3172918" y="149901"/>
            <a:ext cx="5846164" cy="1446550"/>
          </a:xfrm>
          <a:prstGeom prst="rect">
            <a:avLst/>
          </a:prstGeom>
          <a:solidFill>
            <a:schemeClr val="accent1">
              <a:lumMod val="60000"/>
              <a:lumOff val="40000"/>
            </a:schemeClr>
          </a:solidFill>
          <a:ln w="38100">
            <a:solidFill>
              <a:schemeClr val="tx1"/>
            </a:solidFill>
          </a:ln>
        </p:spPr>
        <p:txBody>
          <a:bodyPr wrap="square" rtlCol="0">
            <a:spAutoFit/>
          </a:bodyPr>
          <a:lstStyle/>
          <a:p>
            <a:pPr algn="ctr"/>
            <a:r>
              <a:rPr lang="bn-IN" sz="8800" b="1" dirty="0">
                <a:latin typeface="NikoshBAN" panose="02000000000000000000" pitchFamily="2" charset="0"/>
                <a:cs typeface="NikoshBAN" panose="02000000000000000000" pitchFamily="2" charset="0"/>
              </a:rPr>
              <a:t>বাড়ির কাজ</a:t>
            </a:r>
            <a:endParaRPr lang="en-US" sz="88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5DFE5CDB-180C-4C01-B908-03ABB9F3FAB9}"/>
              </a:ext>
            </a:extLst>
          </p:cNvPr>
          <p:cNvSpPr txBox="1"/>
          <p:nvPr/>
        </p:nvSpPr>
        <p:spPr>
          <a:xfrm>
            <a:off x="314793" y="2353456"/>
            <a:ext cx="11287594" cy="2585323"/>
          </a:xfrm>
          <a:prstGeom prst="rect">
            <a:avLst/>
          </a:prstGeom>
          <a:noFill/>
        </p:spPr>
        <p:txBody>
          <a:bodyPr wrap="square" rtlCol="0">
            <a:spAutoFit/>
          </a:bodyPr>
          <a:lstStyle/>
          <a:p>
            <a:r>
              <a:rPr lang="bn-IN" sz="5400" dirty="0">
                <a:latin typeface="NikoshBAN" panose="02000000000000000000" pitchFamily="2" charset="0"/>
                <a:cs typeface="NikoshBAN" panose="02000000000000000000" pitchFamily="2" charset="0"/>
              </a:rPr>
              <a:t>নিরাপদ ড্রাইভিং এর জন্য দর্পণের প্রয়োজনীয়তা ব্যাখ্যা করে খাতায় লিখে</a:t>
            </a:r>
          </a:p>
          <a:p>
            <a:r>
              <a:rPr lang="bn-IN" sz="5400" dirty="0">
                <a:latin typeface="NikoshBAN" panose="02000000000000000000" pitchFamily="2" charset="0"/>
                <a:cs typeface="NikoshBAN" panose="02000000000000000000" pitchFamily="2" charset="0"/>
              </a:rPr>
              <a:t>নিয়ে আসবে।</a:t>
            </a:r>
          </a:p>
        </p:txBody>
      </p:sp>
    </p:spTree>
    <p:extLst>
      <p:ext uri="{BB962C8B-B14F-4D97-AF65-F5344CB8AC3E}">
        <p14:creationId xmlns:p14="http://schemas.microsoft.com/office/powerpoint/2010/main" val="159219082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by="(-#ppt_w*2)" calcmode="lin" valueType="num">
                                      <p:cBhvr rctx="PPT">
                                        <p:cTn id="12" dur="125" autoRev="1" fill="hold">
                                          <p:stCondLst>
                                            <p:cond delay="0"/>
                                          </p:stCondLst>
                                        </p:cTn>
                                        <p:tgtEl>
                                          <p:spTgt spid="4"/>
                                        </p:tgtEl>
                                        <p:attrNameLst>
                                          <p:attrName>ppt_w</p:attrName>
                                        </p:attrNameLst>
                                      </p:cBhvr>
                                    </p:anim>
                                    <p:anim by="(#ppt_w*0.50)" calcmode="lin" valueType="num">
                                      <p:cBhvr>
                                        <p:cTn id="13" dur="125" decel="50000" autoRev="1" fill="hold">
                                          <p:stCondLst>
                                            <p:cond delay="0"/>
                                          </p:stCondLst>
                                        </p:cTn>
                                        <p:tgtEl>
                                          <p:spTgt spid="4"/>
                                        </p:tgtEl>
                                        <p:attrNameLst>
                                          <p:attrName>ppt_x</p:attrName>
                                        </p:attrNameLst>
                                      </p:cBhvr>
                                    </p:anim>
                                    <p:anim from="(-#ppt_h/2)" to="(#ppt_y)" calcmode="lin" valueType="num">
                                      <p:cBhvr>
                                        <p:cTn id="14" dur="250" fill="hold">
                                          <p:stCondLst>
                                            <p:cond delay="0"/>
                                          </p:stCondLst>
                                        </p:cTn>
                                        <p:tgtEl>
                                          <p:spTgt spid="4"/>
                                        </p:tgtEl>
                                        <p:attrNameLst>
                                          <p:attrName>ppt_y</p:attrName>
                                        </p:attrNameLst>
                                      </p:cBhvr>
                                    </p:anim>
                                    <p:animRot by="21600000">
                                      <p:cBhvr>
                                        <p:cTn id="15" dur="25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297A92-954F-46E7-BCCC-D81D2937AE22}"/>
              </a:ext>
            </a:extLst>
          </p:cNvPr>
          <p:cNvSpPr txBox="1"/>
          <p:nvPr/>
        </p:nvSpPr>
        <p:spPr>
          <a:xfrm>
            <a:off x="2008682" y="464695"/>
            <a:ext cx="8574374" cy="5509200"/>
          </a:xfrm>
          <a:prstGeom prst="rect">
            <a:avLst/>
          </a:prstGeom>
          <a:noFill/>
        </p:spPr>
        <p:txBody>
          <a:bodyPr wrap="square" rtlCol="0">
            <a:spAutoFit/>
          </a:bodyPr>
          <a:lstStyle/>
          <a:p>
            <a:pPr algn="ctr"/>
            <a:r>
              <a:rPr lang="bn-IN" sz="8800" dirty="0">
                <a:latin typeface="NikoshBAN" panose="02000000000000000000" pitchFamily="2" charset="0"/>
                <a:cs typeface="NikoshBAN" panose="02000000000000000000" pitchFamily="2" charset="0"/>
              </a:rPr>
              <a:t>সবাইকে ধন্যবাদ জানিয়ে আজকের পাঠের সমাপ্তি ঘোষণা করা হলো।</a:t>
            </a:r>
            <a:endParaRPr lang="en-US" sz="8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0453924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A22D5-4AAC-4434-B082-1F14C7916BC7}"/>
              </a:ext>
            </a:extLst>
          </p:cNvPr>
          <p:cNvSpPr>
            <a:spLocks noGrp="1"/>
          </p:cNvSpPr>
          <p:nvPr>
            <p:ph type="title"/>
          </p:nvPr>
        </p:nvSpPr>
        <p:spPr>
          <a:xfrm>
            <a:off x="868179" y="140676"/>
            <a:ext cx="2749062" cy="1368087"/>
          </a:xfrm>
          <a:ln>
            <a:solidFill>
              <a:srgbClr val="00B050"/>
            </a:solidFill>
          </a:ln>
        </p:spPr>
        <p:txBody>
          <a:bodyPr>
            <a:normAutofit/>
          </a:bodyPr>
          <a:lstStyle/>
          <a:p>
            <a:r>
              <a:rPr lang="bn-IN" sz="7200" dirty="0">
                <a:latin typeface="NikoshBAN" panose="02000000000000000000" pitchFamily="2" charset="0"/>
                <a:cs typeface="NikoshBAN" panose="02000000000000000000" pitchFamily="2" charset="0"/>
              </a:rPr>
              <a:t>পরিচিতি</a:t>
            </a:r>
            <a:endParaRPr lang="en-US" sz="7200"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80BAED1E-1A14-43B0-A844-8466BC276F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4491" y="1508764"/>
            <a:ext cx="1716258" cy="2219174"/>
          </a:xfrm>
          <a:prstGeom prst="rect">
            <a:avLst/>
          </a:prstGeom>
        </p:spPr>
      </p:pic>
      <p:sp>
        <p:nvSpPr>
          <p:cNvPr id="5" name="TextBox 4">
            <a:extLst>
              <a:ext uri="{FF2B5EF4-FFF2-40B4-BE49-F238E27FC236}">
                <a16:creationId xmlns:a16="http://schemas.microsoft.com/office/drawing/2014/main" id="{CC93570D-4E5D-45B1-9B27-165CCC40EBEF}"/>
              </a:ext>
            </a:extLst>
          </p:cNvPr>
          <p:cNvSpPr txBox="1"/>
          <p:nvPr/>
        </p:nvSpPr>
        <p:spPr>
          <a:xfrm>
            <a:off x="868179" y="1631852"/>
            <a:ext cx="5970564" cy="40318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মোঃ </a:t>
            </a: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জিয়াউর রহমান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	-সিনিয়র সহকারী শিক্ষক</a:t>
            </a:r>
            <a:endPar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কালাপাহাড়িয়া ইউনিয়ন উচ্চ বিদ্যালয়,</a:t>
            </a:r>
            <a:endPar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আড়াইহাজার , নারায়ণগঞ্জ</a:t>
            </a: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a:t>
            </a: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শ্রেণ</a:t>
            </a: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 </a:t>
            </a: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দশম</a:t>
            </a: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     </a:t>
            </a: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বিষয়ঃ বিজ্ঞান</a:t>
            </a: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 অধ্যায়ঃ দশম। </a:t>
            </a:r>
            <a:endPar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মোবাইলঃ </a:t>
            </a: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Calibri" panose="020F0502020204030204" pitchFamily="34" charset="0"/>
                <a:cs typeface="NikoshBAN" panose="02000000000000000000" pitchFamily="2" charset="0"/>
              </a:rPr>
              <a:t>০১৮১৩</a:t>
            </a: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Calibri" panose="020F0502020204030204" pitchFamily="34" charset="0"/>
                <a:cs typeface="NikoshBAN" panose="02000000000000000000" pitchFamily="2" charset="0"/>
              </a:rPr>
              <a:t>-</a:t>
            </a: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Calibri" panose="020F0502020204030204" pitchFamily="34" charset="0"/>
                <a:cs typeface="NikoshBAN" panose="02000000000000000000" pitchFamily="2" charset="0"/>
              </a:rPr>
              <a:t>০৩৭৪১১</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ইমেইলঃ</a:t>
            </a: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 z</a:t>
            </a: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Calibri" panose="020F0502020204030204" pitchFamily="34" charset="0"/>
                <a:cs typeface="NikoshBAN" panose="02000000000000000000" pitchFamily="2" charset="0"/>
              </a:rPr>
              <a:t>iaur</a:t>
            </a:r>
            <a:r>
              <a:rPr kumimoji="0" lang="en-US"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NikoshBAN" panose="02000000000000000000" pitchFamily="2" charset="0"/>
              </a:rPr>
              <a:t>192</a:t>
            </a:r>
            <a:r>
              <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Calibri" panose="020F0502020204030204" pitchFamily="34" charset="0"/>
                <a:cs typeface="NikoshBAN" panose="02000000000000000000" pitchFamily="2" charset="0"/>
              </a:rPr>
              <a:t>@gmail.com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n-IN"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rPr>
              <a:t> </a:t>
            </a:r>
            <a:endParaRPr kumimoji="0" lang="en-US" sz="3200" b="0" i="0" u="none" strike="noStrike" kern="1200" cap="none" spc="0" normalizeH="0" baseline="0" noProof="0" dirty="0">
              <a:ln>
                <a:noFill/>
              </a:ln>
              <a:solidFill>
                <a:prstClr val="black"/>
              </a:solidFill>
              <a:effectLst/>
              <a:uLnTx/>
              <a:uFillTx/>
              <a:latin typeface="NikoshBAN" panose="02000000000000000000" pitchFamily="2" charset="0"/>
              <a:ea typeface="+mn-ea"/>
              <a:cs typeface="NikoshBAN" panose="02000000000000000000" pitchFamily="2" charset="0"/>
            </a:endParaRPr>
          </a:p>
        </p:txBody>
      </p:sp>
    </p:spTree>
    <p:extLst>
      <p:ext uri="{BB962C8B-B14F-4D97-AF65-F5344CB8AC3E}">
        <p14:creationId xmlns:p14="http://schemas.microsoft.com/office/powerpoint/2010/main" val="19196969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500"/>
                                        <p:tgtEl>
                                          <p:spTgt spid="4"/>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1EB2AF-36F4-4FD9-B48B-F8800F2453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6352" y="1378680"/>
            <a:ext cx="3573135" cy="2336996"/>
          </a:xfrm>
          <a:prstGeom prst="rect">
            <a:avLst/>
          </a:prstGeom>
        </p:spPr>
      </p:pic>
      <p:pic>
        <p:nvPicPr>
          <p:cNvPr id="5" name="Picture 4">
            <a:extLst>
              <a:ext uri="{FF2B5EF4-FFF2-40B4-BE49-F238E27FC236}">
                <a16:creationId xmlns:a16="http://schemas.microsoft.com/office/drawing/2014/main" id="{C24396BA-A6B2-4137-87C4-EE4BE2C2F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34" y="1390942"/>
            <a:ext cx="3648216" cy="2336996"/>
          </a:xfrm>
          <a:prstGeom prst="rect">
            <a:avLst/>
          </a:prstGeom>
        </p:spPr>
      </p:pic>
      <p:pic>
        <p:nvPicPr>
          <p:cNvPr id="7" name="Picture 6">
            <a:extLst>
              <a:ext uri="{FF2B5EF4-FFF2-40B4-BE49-F238E27FC236}">
                <a16:creationId xmlns:a16="http://schemas.microsoft.com/office/drawing/2014/main" id="{8FD3C5CF-393D-4EF3-9197-6CBB12564A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1893" y="1405935"/>
            <a:ext cx="3648216" cy="2336996"/>
          </a:xfrm>
          <a:prstGeom prst="rect">
            <a:avLst/>
          </a:prstGeom>
        </p:spPr>
      </p:pic>
      <p:sp>
        <p:nvSpPr>
          <p:cNvPr id="8" name="TextBox 7">
            <a:extLst>
              <a:ext uri="{FF2B5EF4-FFF2-40B4-BE49-F238E27FC236}">
                <a16:creationId xmlns:a16="http://schemas.microsoft.com/office/drawing/2014/main" id="{8B2915CC-E306-4F70-97F4-BEEB2878D0DE}"/>
              </a:ext>
            </a:extLst>
          </p:cNvPr>
          <p:cNvSpPr txBox="1"/>
          <p:nvPr/>
        </p:nvSpPr>
        <p:spPr>
          <a:xfrm>
            <a:off x="184418" y="281354"/>
            <a:ext cx="5090967" cy="646331"/>
          </a:xfrm>
          <a:prstGeom prst="rect">
            <a:avLst/>
          </a:prstGeom>
          <a:noFill/>
        </p:spPr>
        <p:txBody>
          <a:bodyPr wrap="square" rtlCol="0">
            <a:spAutoFit/>
          </a:bodyPr>
          <a:lstStyle/>
          <a:p>
            <a:r>
              <a:rPr lang="en-US" sz="3600" dirty="0" err="1">
                <a:latin typeface="NikoshBAN" panose="02000000000000000000" pitchFamily="2" charset="0"/>
                <a:cs typeface="NikoshBAN" panose="02000000000000000000" pitchFamily="2" charset="0"/>
              </a:rPr>
              <a:t>চিত্রগুলো</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ভা</a:t>
            </a:r>
            <a:r>
              <a:rPr lang="bn-BD" sz="3600" dirty="0">
                <a:latin typeface="NikoshBAN" panose="02000000000000000000" pitchFamily="2" charset="0"/>
                <a:cs typeface="NikoshBAN" panose="02000000000000000000" pitchFamily="2" charset="0"/>
              </a:rPr>
              <a:t>ল</a:t>
            </a:r>
            <a:r>
              <a:rPr lang="en-US"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ক</a:t>
            </a:r>
            <a:r>
              <a:rPr lang="en-US" sz="3600" dirty="0" err="1">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লক্</a:t>
            </a:r>
            <a:r>
              <a:rPr lang="bn-BD" sz="3600" dirty="0">
                <a:latin typeface="NikoshBAN" panose="02000000000000000000" pitchFamily="2" charset="0"/>
                <a:cs typeface="NikoshBAN" panose="02000000000000000000" pitchFamily="2" charset="0"/>
              </a:rPr>
              <a:t>ষ</a:t>
            </a:r>
            <a:r>
              <a:rPr lang="en-US"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ক</a:t>
            </a:r>
            <a:r>
              <a:rPr lang="en-US" sz="3600" dirty="0" err="1">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 </a:t>
            </a:r>
          </a:p>
        </p:txBody>
      </p:sp>
      <p:sp>
        <p:nvSpPr>
          <p:cNvPr id="9" name="TextBox 8">
            <a:extLst>
              <a:ext uri="{FF2B5EF4-FFF2-40B4-BE49-F238E27FC236}">
                <a16:creationId xmlns:a16="http://schemas.microsoft.com/office/drawing/2014/main" id="{5642C41F-456E-4AC1-AAE0-3813A30E83E9}"/>
              </a:ext>
            </a:extLst>
          </p:cNvPr>
          <p:cNvSpPr txBox="1"/>
          <p:nvPr/>
        </p:nvSpPr>
        <p:spPr>
          <a:xfrm>
            <a:off x="184418" y="4023360"/>
            <a:ext cx="11744985" cy="2062103"/>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চ</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ত</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র</a:t>
            </a:r>
            <a:r>
              <a:rPr lang="bn-BD" sz="3200" dirty="0">
                <a:latin typeface="NikoshBAN" panose="02000000000000000000" pitchFamily="2" charset="0"/>
                <a:cs typeface="NikoshBAN" panose="02000000000000000000" pitchFamily="2" charset="0"/>
              </a:rPr>
              <a:t>গ</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ল</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আম</a:t>
            </a:r>
            <a:r>
              <a:rPr lang="bn-BD"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ল</a:t>
            </a:r>
            <a:r>
              <a:rPr lang="en-US" sz="3200" dirty="0" err="1">
                <a:latin typeface="NikoshBAN" panose="02000000000000000000" pitchFamily="2" charset="0"/>
                <a:cs typeface="NikoshBAN" panose="02000000000000000000" pitchFamily="2" charset="0"/>
              </a:rPr>
              <a:t>ক্ষ</a:t>
            </a:r>
            <a:r>
              <a:rPr lang="en-US" sz="3200" dirty="0">
                <a:latin typeface="NikoshBAN" panose="02000000000000000000" pitchFamily="2" charset="0"/>
                <a:cs typeface="NikoshBAN" panose="02000000000000000000" pitchFamily="2" charset="0"/>
              </a:rPr>
              <a:t> ক</a:t>
            </a:r>
            <a:r>
              <a:rPr lang="bn-BD"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ল</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দ</a:t>
            </a:r>
            <a:r>
              <a:rPr lang="en-US" sz="3200" dirty="0" err="1">
                <a:latin typeface="NikoshBAN" panose="02000000000000000000" pitchFamily="2" charset="0"/>
                <a:cs typeface="NikoshBAN" panose="02000000000000000000" pitchFamily="2" charset="0"/>
              </a:rPr>
              <a:t>েখ</a:t>
            </a:r>
            <a:r>
              <a:rPr lang="bn-BD" sz="3200" dirty="0">
                <a:latin typeface="NikoshBAN" panose="02000000000000000000" pitchFamily="2" charset="0"/>
                <a:cs typeface="NikoshBAN" panose="02000000000000000000" pitchFamily="2" charset="0"/>
              </a:rPr>
              <a:t>ত</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প</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ই</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একজন</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ব</a:t>
            </a:r>
            <a:r>
              <a:rPr lang="en-US" sz="3200" dirty="0">
                <a:latin typeface="NikoshBAN" panose="02000000000000000000" pitchFamily="2" charset="0"/>
                <a:cs typeface="NikoshBAN" panose="02000000000000000000" pitchFamily="2" charset="0"/>
              </a:rPr>
              <a:t>ই </a:t>
            </a:r>
            <a:r>
              <a:rPr lang="bn-BD" sz="3200" dirty="0">
                <a:latin typeface="NikoshBAN" panose="02000000000000000000" pitchFamily="2" charset="0"/>
                <a:cs typeface="NikoshBAN" panose="02000000000000000000" pitchFamily="2" charset="0"/>
              </a:rPr>
              <a:t>প</a:t>
            </a:r>
            <a:r>
              <a:rPr lang="en-US" sz="3200" dirty="0" err="1">
                <a:latin typeface="NikoshBAN" panose="02000000000000000000" pitchFamily="2" charset="0"/>
                <a:cs typeface="NikoshBAN" panose="02000000000000000000" pitchFamily="2" charset="0"/>
              </a:rPr>
              <a:t>ড়ছে</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আরে</a:t>
            </a:r>
            <a:r>
              <a:rPr lang="bn-BD" sz="3200" dirty="0">
                <a:latin typeface="NikoshBAN" panose="02000000000000000000" pitchFamily="2" charset="0"/>
                <a:cs typeface="NikoshBAN" panose="02000000000000000000" pitchFamily="2" charset="0"/>
              </a:rPr>
              <a:t>ক</a:t>
            </a:r>
            <a:r>
              <a:rPr lang="en-US" sz="3200" dirty="0" err="1">
                <a:latin typeface="NikoshBAN" panose="02000000000000000000" pitchFamily="2" charset="0"/>
                <a:cs typeface="NikoshBAN" panose="02000000000000000000" pitchFamily="2" charset="0"/>
              </a:rPr>
              <a:t>টি</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চ</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ত</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দ</a:t>
            </a:r>
            <a:r>
              <a:rPr lang="en-US" sz="3200" dirty="0" err="1">
                <a:latin typeface="NikoshBAN" panose="02000000000000000000" pitchFamily="2" charset="0"/>
                <a:cs typeface="NikoshBAN" panose="02000000000000000000" pitchFamily="2" charset="0"/>
              </a:rPr>
              <a:t>েখা</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যাচ্ছে</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এ</a:t>
            </a:r>
            <a:r>
              <a:rPr lang="en-US" sz="3200" dirty="0" err="1">
                <a:latin typeface="NikoshBAN" panose="02000000000000000000" pitchFamily="2" charset="0"/>
                <a:cs typeface="NikoshBAN" panose="02000000000000000000" pitchFamily="2" charset="0"/>
              </a:rPr>
              <a:t>কটি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গাড়ির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আয়না</a:t>
            </a:r>
            <a:r>
              <a:rPr lang="en-US" sz="3200" dirty="0">
                <a:latin typeface="NikoshBAN" panose="02000000000000000000" pitchFamily="2" charset="0"/>
                <a:cs typeface="NikoshBAN" panose="02000000000000000000" pitchFamily="2" charset="0"/>
              </a:rPr>
              <a:t>/</a:t>
            </a:r>
            <a:r>
              <a:rPr lang="en-US" sz="3200" dirty="0" err="1">
                <a:latin typeface="NikoshBAN" panose="02000000000000000000" pitchFamily="2" charset="0"/>
                <a:cs typeface="NikoshBAN" panose="02000000000000000000" pitchFamily="2" charset="0"/>
              </a:rPr>
              <a:t>দর</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প</a:t>
            </a:r>
            <a:r>
              <a:rPr lang="bn-BD" sz="3200" dirty="0">
                <a:latin typeface="NikoshBAN" panose="02000000000000000000" pitchFamily="2" charset="0"/>
                <a:cs typeface="NikoshBAN" panose="02000000000000000000" pitchFamily="2" charset="0"/>
              </a:rPr>
              <a:t>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এবং</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অ</a:t>
            </a:r>
            <a:r>
              <a:rPr lang="en-US" sz="3200" dirty="0">
                <a:latin typeface="NikoshBAN" panose="02000000000000000000" pitchFamily="2" charset="0"/>
                <a:cs typeface="NikoshBAN" panose="02000000000000000000" pitchFamily="2" charset="0"/>
              </a:rPr>
              <a:t>প</a:t>
            </a:r>
            <a:r>
              <a:rPr lang="bn-BD"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ট</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ত</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আলোর দিক পরিবর্তনের ঘটনা ঘটছে।</a:t>
            </a:r>
          </a:p>
          <a:p>
            <a:endParaRPr lang="bn-IN" sz="3200" dirty="0">
              <a:latin typeface="NikoshBAN" panose="02000000000000000000" pitchFamily="2" charset="0"/>
              <a:cs typeface="NikoshBAN" panose="02000000000000000000" pitchFamily="2" charset="0"/>
            </a:endParaRPr>
          </a:p>
          <a:p>
            <a:r>
              <a:rPr lang="bn-IN" sz="3200" dirty="0">
                <a:latin typeface="NikoshBAN" panose="02000000000000000000" pitchFamily="2" charset="0"/>
                <a:cs typeface="NikoshBAN" panose="02000000000000000000" pitchFamily="2" charset="0"/>
              </a:rPr>
              <a:t>এই বিষয়গুলো নিয়ে আজ আমরা আলোচনা করবো।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403931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by="(-#ppt_w*2)" calcmode="lin" valueType="num">
                                      <p:cBhvr rctx="PPT">
                                        <p:cTn id="7" dur="125" autoRev="1" fill="hold">
                                          <p:stCondLst>
                                            <p:cond delay="0"/>
                                          </p:stCondLst>
                                        </p:cTn>
                                        <p:tgtEl>
                                          <p:spTgt spid="8"/>
                                        </p:tgtEl>
                                        <p:attrNameLst>
                                          <p:attrName>ppt_w</p:attrName>
                                        </p:attrNameLst>
                                      </p:cBhvr>
                                    </p:anim>
                                    <p:anim by="(#ppt_w*0.50)" calcmode="lin" valueType="num">
                                      <p:cBhvr>
                                        <p:cTn id="8" dur="125" decel="50000" autoRev="1" fill="hold">
                                          <p:stCondLst>
                                            <p:cond delay="0"/>
                                          </p:stCondLst>
                                        </p:cTn>
                                        <p:tgtEl>
                                          <p:spTgt spid="8"/>
                                        </p:tgtEl>
                                        <p:attrNameLst>
                                          <p:attrName>ppt_x</p:attrName>
                                        </p:attrNameLst>
                                      </p:cBhvr>
                                    </p:anim>
                                    <p:anim from="(-#ppt_h/2)" to="(#ppt_y)" calcmode="lin" valueType="num">
                                      <p:cBhvr>
                                        <p:cTn id="9" dur="250" fill="hold">
                                          <p:stCondLst>
                                            <p:cond delay="0"/>
                                          </p:stCondLst>
                                        </p:cTn>
                                        <p:tgtEl>
                                          <p:spTgt spid="8"/>
                                        </p:tgtEl>
                                        <p:attrNameLst>
                                          <p:attrName>ppt_y</p:attrName>
                                        </p:attrNameLst>
                                      </p:cBhvr>
                                    </p:anim>
                                    <p:animRot by="21600000">
                                      <p:cBhvr>
                                        <p:cTn id="10" dur="250" fill="hold">
                                          <p:stCondLst>
                                            <p:cond delay="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par>
                                <p:cTn id="18" presetID="53" presetClass="entr" presetSubtype="16"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par>
                                <p:cTn id="23" presetID="53" presetClass="entr" presetSubtype="16"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linds(horizontal)">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blinds(horizontal)">
                                      <p:cBhvr>
                                        <p:cTn id="3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BB443-1612-4680-B977-729D31C6DA50}"/>
              </a:ext>
            </a:extLst>
          </p:cNvPr>
          <p:cNvSpPr txBox="1"/>
          <p:nvPr/>
        </p:nvSpPr>
        <p:spPr>
          <a:xfrm>
            <a:off x="393896" y="309489"/>
            <a:ext cx="2560320"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আজকের পাঠ</a:t>
            </a:r>
            <a:endParaRPr lang="en-US" sz="44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0859B6E9-E4B6-44BA-BCE9-E20A2828F487}"/>
              </a:ext>
            </a:extLst>
          </p:cNvPr>
          <p:cNvSpPr txBox="1"/>
          <p:nvPr/>
        </p:nvSpPr>
        <p:spPr>
          <a:xfrm>
            <a:off x="3528646" y="1074648"/>
            <a:ext cx="5134707" cy="923330"/>
          </a:xfrm>
          <a:prstGeom prst="rect">
            <a:avLst/>
          </a:prstGeom>
          <a:noFill/>
        </p:spPr>
        <p:txBody>
          <a:bodyPr wrap="square" rtlCol="0">
            <a:spAutoFit/>
          </a:bodyPr>
          <a:lstStyle/>
          <a:p>
            <a:r>
              <a:rPr lang="bn-IN" sz="5400" dirty="0">
                <a:latin typeface="NikoshBAN" panose="02000000000000000000" pitchFamily="2" charset="0"/>
                <a:cs typeface="NikoshBAN" panose="02000000000000000000" pitchFamily="2" charset="0"/>
              </a:rPr>
              <a:t>দেখতে হলে আলো চাই</a:t>
            </a:r>
            <a:endParaRPr lang="en-US" sz="5400"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01BAFF7E-E8D0-420D-A811-32FDA10CA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5198" y="2124275"/>
            <a:ext cx="3891241" cy="3882630"/>
          </a:xfrm>
          <a:prstGeom prst="rect">
            <a:avLst/>
          </a:prstGeom>
        </p:spPr>
      </p:pic>
      <p:pic>
        <p:nvPicPr>
          <p:cNvPr id="5" name="Picture 4">
            <a:extLst>
              <a:ext uri="{FF2B5EF4-FFF2-40B4-BE49-F238E27FC236}">
                <a16:creationId xmlns:a16="http://schemas.microsoft.com/office/drawing/2014/main" id="{FD4276F9-73D2-4809-BD70-EF716AAAB9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596" y="2136537"/>
            <a:ext cx="3973006" cy="3882630"/>
          </a:xfrm>
          <a:prstGeom prst="rect">
            <a:avLst/>
          </a:prstGeom>
        </p:spPr>
      </p:pic>
      <p:pic>
        <p:nvPicPr>
          <p:cNvPr id="6" name="Picture 5">
            <a:extLst>
              <a:ext uri="{FF2B5EF4-FFF2-40B4-BE49-F238E27FC236}">
                <a16:creationId xmlns:a16="http://schemas.microsoft.com/office/drawing/2014/main" id="{552706A1-31E3-49E9-A27A-7C5FDF4F48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4055" y="2151530"/>
            <a:ext cx="3973006" cy="3882630"/>
          </a:xfrm>
          <a:prstGeom prst="rect">
            <a:avLst/>
          </a:prstGeom>
        </p:spPr>
      </p:pic>
    </p:spTree>
    <p:extLst>
      <p:ext uri="{BB962C8B-B14F-4D97-AF65-F5344CB8AC3E}">
        <p14:creationId xmlns:p14="http://schemas.microsoft.com/office/powerpoint/2010/main" val="13963364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anim calcmode="lin" valueType="num">
                                      <p:cBhvr>
                                        <p:cTn id="13" dur="500" fill="hold"/>
                                        <p:tgtEl>
                                          <p:spTgt spid="3"/>
                                        </p:tgtEl>
                                        <p:attrNameLst>
                                          <p:attrName>ppt_x</p:attrName>
                                        </p:attrNameLst>
                                      </p:cBhvr>
                                      <p:tavLst>
                                        <p:tav tm="0">
                                          <p:val>
                                            <p:strVal val="#ppt_x"/>
                                          </p:val>
                                        </p:tav>
                                        <p:tav tm="100000">
                                          <p:val>
                                            <p:strVal val="#ppt_x"/>
                                          </p:val>
                                        </p:tav>
                                      </p:tavLst>
                                    </p:anim>
                                    <p:anim calcmode="lin" valueType="num">
                                      <p:cBhvr>
                                        <p:cTn id="14" dur="500" fill="hold"/>
                                        <p:tgtEl>
                                          <p:spTgt spid="3"/>
                                        </p:tgtEl>
                                        <p:attrNameLst>
                                          <p:attrName>ppt_y</p:attrName>
                                        </p:attrNameLst>
                                      </p:cBhvr>
                                      <p:tavLst>
                                        <p:tav tm="0">
                                          <p:val>
                                            <p:strVal val="#ppt_y-.1"/>
                                          </p:val>
                                        </p:tav>
                                        <p:tav tm="100000">
                                          <p:val>
                                            <p:strVal val="#ppt_y"/>
                                          </p:val>
                                        </p:tav>
                                      </p:tavLst>
                                    </p:anim>
                                  </p:childTnLst>
                                </p:cTn>
                              </p:par>
                              <p:par>
                                <p:cTn id="15" presetID="25"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25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8" dur="25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9" dur="250" accel="50000" fill="hold">
                                          <p:stCondLst>
                                            <p:cond delay="250"/>
                                          </p:stCondLst>
                                        </p:cTn>
                                        <p:tgtEl>
                                          <p:spTgt spid="4"/>
                                        </p:tgtEl>
                                        <p:attrNameLst>
                                          <p:attrName>ppt_w</p:attrName>
                                        </p:attrNameLst>
                                      </p:cBhvr>
                                      <p:tavLst>
                                        <p:tav tm="0">
                                          <p:val>
                                            <p:strVal val="#ppt_w*.05"/>
                                          </p:val>
                                        </p:tav>
                                        <p:tav tm="100000">
                                          <p:val>
                                            <p:strVal val="#ppt_w"/>
                                          </p:val>
                                        </p:tav>
                                      </p:tavLst>
                                    </p:anim>
                                    <p:anim calcmode="lin" valueType="num">
                                      <p:cBhvr>
                                        <p:cTn id="20" dur="500" fill="hold"/>
                                        <p:tgtEl>
                                          <p:spTgt spid="4"/>
                                        </p:tgtEl>
                                        <p:attrNameLst>
                                          <p:attrName>ppt_h</p:attrName>
                                        </p:attrNameLst>
                                      </p:cBhvr>
                                      <p:tavLst>
                                        <p:tav tm="0">
                                          <p:val>
                                            <p:strVal val="#ppt_h"/>
                                          </p:val>
                                        </p:tav>
                                        <p:tav tm="100000">
                                          <p:val>
                                            <p:strVal val="#ppt_h"/>
                                          </p:val>
                                        </p:tav>
                                      </p:tavLst>
                                    </p:anim>
                                    <p:anim calcmode="lin" valueType="num">
                                      <p:cBhvr>
                                        <p:cTn id="21" dur="25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2" dur="25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3" dur="250" accel="50000" fill="hold">
                                          <p:stCondLst>
                                            <p:cond delay="250"/>
                                          </p:stCondLst>
                                        </p:cTn>
                                        <p:tgtEl>
                                          <p:spTgt spid="4"/>
                                        </p:tgtEl>
                                        <p:attrNameLst>
                                          <p:attrName>ppt_y</p:attrName>
                                        </p:attrNameLst>
                                      </p:cBhvr>
                                      <p:tavLst>
                                        <p:tav tm="0">
                                          <p:val>
                                            <p:strVal val="#ppt_y+.1"/>
                                          </p:val>
                                        </p:tav>
                                        <p:tav tm="100000">
                                          <p:val>
                                            <p:strVal val="#ppt_y"/>
                                          </p:val>
                                        </p:tav>
                                      </p:tavLst>
                                    </p:anim>
                                    <p:animEffect transition="in" filter="fade">
                                      <p:cBhvr>
                                        <p:cTn id="24" dur="500" decel="50000">
                                          <p:stCondLst>
                                            <p:cond delay="0"/>
                                          </p:stCondLst>
                                        </p:cTn>
                                        <p:tgtEl>
                                          <p:spTgt spid="4"/>
                                        </p:tgtEl>
                                      </p:cBhvr>
                                    </p:animEffect>
                                  </p:childTnLst>
                                </p:cTn>
                              </p:par>
                              <p:par>
                                <p:cTn id="25" presetID="25"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25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8" dur="25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9" dur="250" accel="50000" fill="hold">
                                          <p:stCondLst>
                                            <p:cond delay="250"/>
                                          </p:stCondLst>
                                        </p:cTn>
                                        <p:tgtEl>
                                          <p:spTgt spid="5"/>
                                        </p:tgtEl>
                                        <p:attrNameLst>
                                          <p:attrName>ppt_w</p:attrName>
                                        </p:attrNameLst>
                                      </p:cBhvr>
                                      <p:tavLst>
                                        <p:tav tm="0">
                                          <p:val>
                                            <p:strVal val="#ppt_w*.05"/>
                                          </p:val>
                                        </p:tav>
                                        <p:tav tm="100000">
                                          <p:val>
                                            <p:strVal val="#ppt_w"/>
                                          </p:val>
                                        </p:tav>
                                      </p:tavLst>
                                    </p:anim>
                                    <p:anim calcmode="lin" valueType="num">
                                      <p:cBhvr>
                                        <p:cTn id="30" dur="500" fill="hold"/>
                                        <p:tgtEl>
                                          <p:spTgt spid="5"/>
                                        </p:tgtEl>
                                        <p:attrNameLst>
                                          <p:attrName>ppt_h</p:attrName>
                                        </p:attrNameLst>
                                      </p:cBhvr>
                                      <p:tavLst>
                                        <p:tav tm="0">
                                          <p:val>
                                            <p:strVal val="#ppt_h"/>
                                          </p:val>
                                        </p:tav>
                                        <p:tav tm="100000">
                                          <p:val>
                                            <p:strVal val="#ppt_h"/>
                                          </p:val>
                                        </p:tav>
                                      </p:tavLst>
                                    </p:anim>
                                    <p:anim calcmode="lin" valueType="num">
                                      <p:cBhvr>
                                        <p:cTn id="31" dur="25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2" dur="25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3" dur="250" accel="50000" fill="hold">
                                          <p:stCondLst>
                                            <p:cond delay="250"/>
                                          </p:stCondLst>
                                        </p:cTn>
                                        <p:tgtEl>
                                          <p:spTgt spid="5"/>
                                        </p:tgtEl>
                                        <p:attrNameLst>
                                          <p:attrName>ppt_y</p:attrName>
                                        </p:attrNameLst>
                                      </p:cBhvr>
                                      <p:tavLst>
                                        <p:tav tm="0">
                                          <p:val>
                                            <p:strVal val="#ppt_y+.1"/>
                                          </p:val>
                                        </p:tav>
                                        <p:tav tm="100000">
                                          <p:val>
                                            <p:strVal val="#ppt_y"/>
                                          </p:val>
                                        </p:tav>
                                      </p:tavLst>
                                    </p:anim>
                                    <p:animEffect transition="in" filter="fade">
                                      <p:cBhvr>
                                        <p:cTn id="34" dur="500" decel="50000">
                                          <p:stCondLst>
                                            <p:cond delay="0"/>
                                          </p:stCondLst>
                                        </p:cTn>
                                        <p:tgtEl>
                                          <p:spTgt spid="5"/>
                                        </p:tgtEl>
                                      </p:cBhvr>
                                    </p:animEffect>
                                  </p:childTnLst>
                                </p:cTn>
                              </p:par>
                              <p:par>
                                <p:cTn id="35" presetID="25"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25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8" dur="25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9" dur="250" accel="50000" fill="hold">
                                          <p:stCondLst>
                                            <p:cond delay="250"/>
                                          </p:stCondLst>
                                        </p:cTn>
                                        <p:tgtEl>
                                          <p:spTgt spid="6"/>
                                        </p:tgtEl>
                                        <p:attrNameLst>
                                          <p:attrName>ppt_w</p:attrName>
                                        </p:attrNameLst>
                                      </p:cBhvr>
                                      <p:tavLst>
                                        <p:tav tm="0">
                                          <p:val>
                                            <p:strVal val="#ppt_w*.05"/>
                                          </p:val>
                                        </p:tav>
                                        <p:tav tm="100000">
                                          <p:val>
                                            <p:strVal val="#ppt_w"/>
                                          </p:val>
                                        </p:tav>
                                      </p:tavLst>
                                    </p:anim>
                                    <p:anim calcmode="lin" valueType="num">
                                      <p:cBhvr>
                                        <p:cTn id="40" dur="500" fill="hold"/>
                                        <p:tgtEl>
                                          <p:spTgt spid="6"/>
                                        </p:tgtEl>
                                        <p:attrNameLst>
                                          <p:attrName>ppt_h</p:attrName>
                                        </p:attrNameLst>
                                      </p:cBhvr>
                                      <p:tavLst>
                                        <p:tav tm="0">
                                          <p:val>
                                            <p:strVal val="#ppt_h"/>
                                          </p:val>
                                        </p:tav>
                                        <p:tav tm="100000">
                                          <p:val>
                                            <p:strVal val="#ppt_h"/>
                                          </p:val>
                                        </p:tav>
                                      </p:tavLst>
                                    </p:anim>
                                    <p:anim calcmode="lin" valueType="num">
                                      <p:cBhvr>
                                        <p:cTn id="41" dur="25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2" dur="25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3" dur="250" accel="50000" fill="hold">
                                          <p:stCondLst>
                                            <p:cond delay="250"/>
                                          </p:stCondLst>
                                        </p:cTn>
                                        <p:tgtEl>
                                          <p:spTgt spid="6"/>
                                        </p:tgtEl>
                                        <p:attrNameLst>
                                          <p:attrName>ppt_y</p:attrName>
                                        </p:attrNameLst>
                                      </p:cBhvr>
                                      <p:tavLst>
                                        <p:tav tm="0">
                                          <p:val>
                                            <p:strVal val="#ppt_y+.1"/>
                                          </p:val>
                                        </p:tav>
                                        <p:tav tm="100000">
                                          <p:val>
                                            <p:strVal val="#ppt_y"/>
                                          </p:val>
                                        </p:tav>
                                      </p:tavLst>
                                    </p:anim>
                                    <p:animEffect transition="in" filter="fade">
                                      <p:cBhvr>
                                        <p:cTn id="44" dur="5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73819F-6A2E-4317-8C78-1DEAFC5C5458}"/>
              </a:ext>
            </a:extLst>
          </p:cNvPr>
          <p:cNvSpPr txBox="1"/>
          <p:nvPr/>
        </p:nvSpPr>
        <p:spPr>
          <a:xfrm>
            <a:off x="923778" y="997565"/>
            <a:ext cx="10381957" cy="4862870"/>
          </a:xfrm>
          <a:prstGeom prst="rect">
            <a:avLst/>
          </a:prstGeom>
          <a:noFill/>
        </p:spPr>
        <p:txBody>
          <a:bodyPr wrap="square" rtlCol="0">
            <a:spAutoFit/>
          </a:bodyPr>
          <a:lstStyle/>
          <a:p>
            <a:pPr>
              <a:lnSpc>
                <a:spcPct val="200000"/>
              </a:lnSpc>
            </a:pPr>
            <a:r>
              <a:rPr lang="en-US" sz="4000" dirty="0">
                <a:latin typeface="NikoshBAN" panose="02000000000000000000" pitchFamily="2" charset="0"/>
                <a:cs typeface="NikoshBAN" panose="02000000000000000000" pitchFamily="2" charset="0"/>
              </a:rPr>
              <a:t>এ </a:t>
            </a:r>
            <a:r>
              <a:rPr lang="en-US" sz="4000" dirty="0" err="1">
                <a:latin typeface="NikoshBAN" panose="02000000000000000000" pitchFamily="2" charset="0"/>
                <a:cs typeface="NikoshBAN" panose="02000000000000000000" pitchFamily="2" charset="0"/>
              </a:rPr>
              <a:t>পা</a:t>
            </a:r>
            <a:r>
              <a:rPr lang="bn-BD" sz="4000" dirty="0">
                <a:latin typeface="NikoshBAN" panose="02000000000000000000" pitchFamily="2" charset="0"/>
                <a:cs typeface="NikoshBAN" panose="02000000000000000000" pitchFamily="2" charset="0"/>
              </a:rPr>
              <a:t>ঠ</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শেষে</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আ</a:t>
            </a:r>
            <a:r>
              <a:rPr lang="en-US" sz="4000" dirty="0" err="1">
                <a:latin typeface="NikoshBAN" panose="02000000000000000000" pitchFamily="2" charset="0"/>
                <a:cs typeface="NikoshBAN" panose="02000000000000000000" pitchFamily="2" charset="0"/>
              </a:rPr>
              <a:t>মরা</a:t>
            </a:r>
            <a:r>
              <a:rPr lang="en-US" sz="4000" dirty="0">
                <a:latin typeface="NikoshBAN" panose="02000000000000000000" pitchFamily="2" charset="0"/>
                <a:cs typeface="NikoshBAN" panose="02000000000000000000" pitchFamily="2" charset="0"/>
              </a:rPr>
              <a:t> </a:t>
            </a:r>
            <a:endParaRPr lang="bn-IN" sz="4000" dirty="0">
              <a:latin typeface="NikoshBAN" panose="02000000000000000000" pitchFamily="2" charset="0"/>
              <a:cs typeface="NikoshBAN" panose="02000000000000000000" pitchFamily="2" charset="0"/>
            </a:endParaRPr>
          </a:p>
          <a:p>
            <a:pPr marL="742950" indent="-742950">
              <a:lnSpc>
                <a:spcPct val="200000"/>
              </a:lnSpc>
              <a:buFont typeface="+mj-lt"/>
              <a:buAutoNum type="arabicPeriod"/>
            </a:pPr>
            <a:r>
              <a:rPr lang="bn-IN" sz="4000" dirty="0">
                <a:latin typeface="NikoshBAN" panose="02000000000000000000" pitchFamily="2" charset="0"/>
                <a:cs typeface="NikoshBAN" panose="02000000000000000000" pitchFamily="2" charset="0"/>
              </a:rPr>
              <a:t>দর্পণের ব্যবহার ব্যাখ্যা করতে পারবো।</a:t>
            </a:r>
          </a:p>
          <a:p>
            <a:pPr marL="742950" indent="-742950">
              <a:lnSpc>
                <a:spcPct val="200000"/>
              </a:lnSpc>
              <a:buFont typeface="+mj-lt"/>
              <a:buAutoNum type="arabicPeriod"/>
            </a:pPr>
            <a:r>
              <a:rPr lang="bn-IN" sz="4000" dirty="0">
                <a:latin typeface="NikoshBAN" panose="02000000000000000000" pitchFamily="2" charset="0"/>
                <a:cs typeface="NikoshBAN" panose="02000000000000000000" pitchFamily="2" charset="0"/>
              </a:rPr>
              <a:t>আলোর প্রতিসরণ ব্যাখ্যা করতে পারবো।</a:t>
            </a:r>
          </a:p>
          <a:p>
            <a:pPr marL="742950" indent="-742950">
              <a:lnSpc>
                <a:spcPct val="200000"/>
              </a:lnSpc>
              <a:buFont typeface="+mj-lt"/>
              <a:buAutoNum type="arabicPeriod"/>
            </a:pPr>
            <a:r>
              <a:rPr lang="bn-IN" sz="4000" dirty="0">
                <a:latin typeface="NikoshBAN" panose="02000000000000000000" pitchFamily="2" charset="0"/>
                <a:cs typeface="NikoshBAN" panose="02000000000000000000" pitchFamily="2" charset="0"/>
              </a:rPr>
              <a:t>দৃষ্টি কার্যক্রমে চোখের ক্রিয়া ব্যাখ্যা করতে পারবো ।</a:t>
            </a:r>
          </a:p>
        </p:txBody>
      </p:sp>
    </p:spTree>
    <p:extLst>
      <p:ext uri="{BB962C8B-B14F-4D97-AF65-F5344CB8AC3E}">
        <p14:creationId xmlns:p14="http://schemas.microsoft.com/office/powerpoint/2010/main" val="302853170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BEAA38-3A18-4A59-8E8E-764F9BF4CEC1}"/>
              </a:ext>
            </a:extLst>
          </p:cNvPr>
          <p:cNvSpPr txBox="1"/>
          <p:nvPr/>
        </p:nvSpPr>
        <p:spPr>
          <a:xfrm>
            <a:off x="4232031" y="168813"/>
            <a:ext cx="3727938" cy="830997"/>
          </a:xfrm>
          <a:prstGeom prst="rect">
            <a:avLst/>
          </a:prstGeom>
          <a:solidFill>
            <a:schemeClr val="accent6">
              <a:lumMod val="40000"/>
              <a:lumOff val="60000"/>
            </a:schemeClr>
          </a:solidFill>
          <a:ln w="38100">
            <a:solidFill>
              <a:schemeClr val="tx1"/>
            </a:solidFill>
          </a:ln>
        </p:spPr>
        <p:txBody>
          <a:bodyPr wrap="square" rtlCol="0">
            <a:spAutoFit/>
          </a:bodyPr>
          <a:lstStyle/>
          <a:p>
            <a:pPr algn="ctr"/>
            <a:r>
              <a:rPr lang="bn-IN" sz="4800" dirty="0">
                <a:latin typeface="NikoshBAN" panose="02000000000000000000" pitchFamily="2" charset="0"/>
                <a:cs typeface="NikoshBAN" panose="02000000000000000000" pitchFamily="2" charset="0"/>
              </a:rPr>
              <a:t>দর্পণের ব্যবহার</a:t>
            </a:r>
            <a:endParaRPr lang="en-US" sz="48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2E0E00A6-52D1-43BE-86AC-8BB01672BB11}"/>
              </a:ext>
            </a:extLst>
          </p:cNvPr>
          <p:cNvSpPr txBox="1"/>
          <p:nvPr/>
        </p:nvSpPr>
        <p:spPr>
          <a:xfrm>
            <a:off x="588498" y="4248444"/>
            <a:ext cx="11015003" cy="1754326"/>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আমরা দৈনন্দিন রূপচর্চার কাজে বা চেহারা দেখার কাজে দর্পণ ব্যবহার করে থাকি। এছাড়াও বিভিন্নরকম গুরুত্বপূর্ণ কাজে দর্পণের ব্যবহার করে থাকি।</a:t>
            </a:r>
          </a:p>
          <a:p>
            <a:r>
              <a:rPr lang="bn-IN" sz="3600" dirty="0">
                <a:latin typeface="NikoshBAN" panose="02000000000000000000" pitchFamily="2" charset="0"/>
                <a:cs typeface="NikoshBAN" panose="02000000000000000000" pitchFamily="2" charset="0"/>
              </a:rPr>
              <a:t>যেমনঃ নিরাপদ ড্রাইভিং এর ক্ষেত্রে , পাহাড়ের আঁকাবাকা রাস্তায়  ইত্যাদি।</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0979569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79F83F-A31B-48C3-B108-88262C44AF22}"/>
              </a:ext>
            </a:extLst>
          </p:cNvPr>
          <p:cNvSpPr txBox="1"/>
          <p:nvPr/>
        </p:nvSpPr>
        <p:spPr>
          <a:xfrm>
            <a:off x="4232031" y="168813"/>
            <a:ext cx="3727938" cy="830997"/>
          </a:xfrm>
          <a:prstGeom prst="rect">
            <a:avLst/>
          </a:prstGeom>
          <a:solidFill>
            <a:schemeClr val="accent6">
              <a:lumMod val="40000"/>
              <a:lumOff val="60000"/>
            </a:schemeClr>
          </a:solidFill>
          <a:ln w="38100">
            <a:solidFill>
              <a:schemeClr val="tx1"/>
            </a:solidFill>
          </a:ln>
        </p:spPr>
        <p:txBody>
          <a:bodyPr wrap="square" rtlCol="0">
            <a:spAutoFit/>
          </a:bodyPr>
          <a:lstStyle/>
          <a:p>
            <a:pPr algn="ctr"/>
            <a:r>
              <a:rPr lang="bn-IN" sz="4800" dirty="0">
                <a:latin typeface="NikoshBAN" panose="02000000000000000000" pitchFamily="2" charset="0"/>
                <a:cs typeface="NikoshBAN" panose="02000000000000000000" pitchFamily="2" charset="0"/>
              </a:rPr>
              <a:t>দর্পণের ব্যবহার</a:t>
            </a:r>
            <a:endParaRPr lang="en-US" sz="4800"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A60E5128-F939-4795-9A99-A445B4BEB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58" y="1434904"/>
            <a:ext cx="4360984" cy="2250831"/>
          </a:xfrm>
          <a:prstGeom prst="rect">
            <a:avLst/>
          </a:prstGeom>
        </p:spPr>
      </p:pic>
      <p:sp>
        <p:nvSpPr>
          <p:cNvPr id="5" name="TextBox 4">
            <a:extLst>
              <a:ext uri="{FF2B5EF4-FFF2-40B4-BE49-F238E27FC236}">
                <a16:creationId xmlns:a16="http://schemas.microsoft.com/office/drawing/2014/main" id="{7E9A7C05-E1FF-4F70-8CC6-7D3AE72BA3B1}"/>
              </a:ext>
            </a:extLst>
          </p:cNvPr>
          <p:cNvSpPr txBox="1"/>
          <p:nvPr/>
        </p:nvSpPr>
        <p:spPr>
          <a:xfrm>
            <a:off x="351692" y="4206240"/>
            <a:ext cx="11493305" cy="1815882"/>
          </a:xfrm>
          <a:prstGeom prst="rect">
            <a:avLst/>
          </a:prstGeom>
          <a:noFill/>
        </p:spPr>
        <p:txBody>
          <a:bodyPr wrap="square" rtlCol="0">
            <a:spAutoFit/>
          </a:bodyPr>
          <a:lstStyle/>
          <a:p>
            <a:r>
              <a:rPr lang="bn-IN" sz="2800" dirty="0">
                <a:latin typeface="NikoshBAN" panose="02000000000000000000" pitchFamily="2" charset="0"/>
                <a:cs typeface="NikoshBAN" panose="02000000000000000000" pitchFamily="2" charset="0"/>
              </a:rPr>
              <a:t>আমরা দৈনন্দিন বিভিন্নরকম কাজে দর্পণের ব্যবহার করি। যেমনঃ নিরাপদে গাড়ি চালানোর ক্ষেত্রে, গাড়িতে ৩টি আয়না বা দর্পণ ব্যবহার করা হয়। ২ সাইডে ২টি সাইড ভিউ মিরর(আয়না) এবং মাঝখানে একটি রিয়ার ভিউ মিরর নামে দর্পণ বা আয়না থাকে।</a:t>
            </a:r>
          </a:p>
          <a:p>
            <a:r>
              <a:rPr lang="bn-IN" sz="2800" dirty="0">
                <a:latin typeface="NikoshBAN" panose="02000000000000000000" pitchFamily="2" charset="0"/>
                <a:cs typeface="NikoshBAN" panose="02000000000000000000" pitchFamily="2" charset="0"/>
              </a:rPr>
              <a:t>এই দর্পণগুলো বা আয়নাগুলো ব্যবহার করে ড্রাইভার নিরাপদে ড্রাইভিং করতে পারে।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9818505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p:cTn id="2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0A81B3-7B95-4C04-AD32-498EFDFBB5DC}"/>
              </a:ext>
            </a:extLst>
          </p:cNvPr>
          <p:cNvSpPr txBox="1"/>
          <p:nvPr/>
        </p:nvSpPr>
        <p:spPr>
          <a:xfrm>
            <a:off x="4232031" y="168813"/>
            <a:ext cx="3727938" cy="830997"/>
          </a:xfrm>
          <a:prstGeom prst="rect">
            <a:avLst/>
          </a:prstGeom>
          <a:solidFill>
            <a:schemeClr val="accent6">
              <a:lumMod val="40000"/>
              <a:lumOff val="60000"/>
            </a:schemeClr>
          </a:solidFill>
          <a:ln w="38100">
            <a:solidFill>
              <a:schemeClr val="tx1"/>
            </a:solidFill>
          </a:ln>
        </p:spPr>
        <p:txBody>
          <a:bodyPr wrap="square" rtlCol="0">
            <a:spAutoFit/>
          </a:bodyPr>
          <a:lstStyle/>
          <a:p>
            <a:pPr algn="ctr"/>
            <a:r>
              <a:rPr lang="bn-IN" sz="4800" dirty="0">
                <a:latin typeface="NikoshBAN" panose="02000000000000000000" pitchFamily="2" charset="0"/>
                <a:cs typeface="NikoshBAN" panose="02000000000000000000" pitchFamily="2" charset="0"/>
              </a:rPr>
              <a:t>দর্পণের ব্যবহার</a:t>
            </a:r>
            <a:endParaRPr lang="en-US" sz="48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18F04641-76D1-42B1-874B-14DB782A6CCD}"/>
              </a:ext>
            </a:extLst>
          </p:cNvPr>
          <p:cNvSpPr txBox="1"/>
          <p:nvPr/>
        </p:nvSpPr>
        <p:spPr>
          <a:xfrm>
            <a:off x="356381" y="3642199"/>
            <a:ext cx="11479237" cy="3046988"/>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পাহাড়ের আঁকাবাঁকা রাস্তায় নিরাপদ ড্রাইভিং এর জন্য দর্পণ গুরুত্বপূর্ণ ভুমিকা পালন করে। বিশেষ করে যেখানে ৯০</a:t>
            </a:r>
            <a:r>
              <a:rPr lang="en-US"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 বাক সেখানে অন্যপাশ থেকে কোন গাড়ি আসছে কি না তা দেখার জন্য দর্পণ ব্যবহার করা হয় । </a:t>
            </a:r>
          </a:p>
          <a:p>
            <a:endParaRPr lang="bn-IN" sz="3200" dirty="0">
              <a:latin typeface="NikoshBAN" panose="02000000000000000000" pitchFamily="2" charset="0"/>
              <a:cs typeface="NikoshBAN" panose="02000000000000000000" pitchFamily="2" charset="0"/>
            </a:endParaRPr>
          </a:p>
          <a:p>
            <a:r>
              <a:rPr lang="bn-IN" sz="3200" dirty="0">
                <a:latin typeface="NikoshBAN" panose="02000000000000000000" pitchFamily="2" charset="0"/>
                <a:cs typeface="NikoshBAN" panose="02000000000000000000" pitchFamily="2" charset="0"/>
              </a:rPr>
              <a:t>লক্ষ করলে দেখা যাবে যে, এইসব গাড়ির আয়না ও রাস্তার আয়নাগুলো সাধারণ কোনো আয়না নয় এগুলো গোলীয় দর্পণ । এগুলোর প্রান্তদেশ নিচু এবং মাঝখানের অংশ উচু।</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7166712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114" fill="hold">
                                          <p:stCondLst>
                                            <p:cond delay="0"/>
                                          </p:stCondLst>
                                        </p:cTn>
                                        <p:tgtEl>
                                          <p:spTgt spid="2"/>
                                        </p:tgtEl>
                                        <p:attrNameLst>
                                          <p:attrName>style.rotation</p:attrName>
                                        </p:attrNameLst>
                                      </p:cBhvr>
                                      <p:to>
                                        <p:strVal val="-45.0"/>
                                      </p:to>
                                    </p:set>
                                    <p:anim calcmode="lin" valueType="num">
                                      <p:cBhvr>
                                        <p:cTn id="8" dur="114" fill="hold">
                                          <p:stCondLst>
                                            <p:cond delay="114"/>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114"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39" decel="50000" autoRev="1" fill="hold">
                                          <p:stCondLst>
                                            <p:cond delay="114"/>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34" fill="hold">
                                          <p:stCondLst>
                                            <p:cond delay="216"/>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1E6A92-C4D9-4425-BCC2-F4AEE3955B38}"/>
              </a:ext>
            </a:extLst>
          </p:cNvPr>
          <p:cNvSpPr txBox="1"/>
          <p:nvPr/>
        </p:nvSpPr>
        <p:spPr>
          <a:xfrm>
            <a:off x="4135901" y="281353"/>
            <a:ext cx="4009293" cy="923330"/>
          </a:xfrm>
          <a:prstGeom prst="rect">
            <a:avLst/>
          </a:prstGeom>
          <a:noFill/>
          <a:ln w="28575">
            <a:solidFill>
              <a:schemeClr val="tx1"/>
            </a:solidFill>
          </a:ln>
        </p:spPr>
        <p:txBody>
          <a:bodyPr wrap="square" rtlCol="0">
            <a:spAutoFit/>
          </a:bodyPr>
          <a:lstStyle/>
          <a:p>
            <a:pPr algn="ctr"/>
            <a:r>
              <a:rPr lang="bn-IN" sz="5400" dirty="0">
                <a:latin typeface="NikoshBAN" panose="02000000000000000000" pitchFamily="2" charset="0"/>
                <a:cs typeface="NikoshBAN" panose="02000000000000000000" pitchFamily="2" charset="0"/>
              </a:rPr>
              <a:t>আলোর প্রতিসরণ </a:t>
            </a:r>
            <a:endParaRPr lang="en-US" sz="5400" dirty="0">
              <a:latin typeface="NikoshBAN" panose="02000000000000000000" pitchFamily="2" charset="0"/>
              <a:cs typeface="NikoshBAN" panose="02000000000000000000" pitchFamily="2" charset="0"/>
            </a:endParaRPr>
          </a:p>
        </p:txBody>
      </p:sp>
      <p:sp>
        <p:nvSpPr>
          <p:cNvPr id="6" name="Freeform: Shape 5">
            <a:extLst>
              <a:ext uri="{FF2B5EF4-FFF2-40B4-BE49-F238E27FC236}">
                <a16:creationId xmlns:a16="http://schemas.microsoft.com/office/drawing/2014/main" id="{F1343531-2F55-4108-B418-181E72FFDEC6}"/>
              </a:ext>
            </a:extLst>
          </p:cNvPr>
          <p:cNvSpPr/>
          <p:nvPr/>
        </p:nvSpPr>
        <p:spPr>
          <a:xfrm>
            <a:off x="8081886" y="1674053"/>
            <a:ext cx="3699803" cy="2964429"/>
          </a:xfrm>
          <a:custGeom>
            <a:avLst/>
            <a:gdLst>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12874 w 3699803"/>
              <a:gd name="connsiteY22" fmla="*/ 2827607 h 2964429"/>
              <a:gd name="connsiteX23" fmla="*/ 1012874 w 3699803"/>
              <a:gd name="connsiteY23" fmla="*/ 2827607 h 2964429"/>
              <a:gd name="connsiteX0" fmla="*/ 1716258 w 3699803"/>
              <a:gd name="connsiteY0" fmla="*/ 0 h 3094893"/>
              <a:gd name="connsiteX1" fmla="*/ 1744394 w 3699803"/>
              <a:gd name="connsiteY1" fmla="*/ 2700997 h 3094893"/>
              <a:gd name="connsiteX2" fmla="*/ 1744394 w 3699803"/>
              <a:gd name="connsiteY2" fmla="*/ 2715065 h 3094893"/>
              <a:gd name="connsiteX3" fmla="*/ 1730326 w 3699803"/>
              <a:gd name="connsiteY3" fmla="*/ 1406770 h 3094893"/>
              <a:gd name="connsiteX4" fmla="*/ 1730326 w 3699803"/>
              <a:gd name="connsiteY4" fmla="*/ 1519311 h 3094893"/>
              <a:gd name="connsiteX5" fmla="*/ 1730326 w 3699803"/>
              <a:gd name="connsiteY5" fmla="*/ 1519311 h 3094893"/>
              <a:gd name="connsiteX6" fmla="*/ 1730326 w 3699803"/>
              <a:gd name="connsiteY6" fmla="*/ 1519311 h 3094893"/>
              <a:gd name="connsiteX7" fmla="*/ 0 w 3699803"/>
              <a:gd name="connsiteY7" fmla="*/ 1547447 h 3094893"/>
              <a:gd name="connsiteX8" fmla="*/ 0 w 3699803"/>
              <a:gd name="connsiteY8" fmla="*/ 1547447 h 3094893"/>
              <a:gd name="connsiteX9" fmla="*/ 3699803 w 3699803"/>
              <a:gd name="connsiteY9" fmla="*/ 1477108 h 3094893"/>
              <a:gd name="connsiteX10" fmla="*/ 3699803 w 3699803"/>
              <a:gd name="connsiteY10" fmla="*/ 1477108 h 3094893"/>
              <a:gd name="connsiteX11" fmla="*/ 1744394 w 3699803"/>
              <a:gd name="connsiteY11" fmla="*/ 1505243 h 3094893"/>
              <a:gd name="connsiteX12" fmla="*/ 1744394 w 3699803"/>
              <a:gd name="connsiteY12" fmla="*/ 1505243 h 3094893"/>
              <a:gd name="connsiteX13" fmla="*/ 1744394 w 3699803"/>
              <a:gd name="connsiteY13" fmla="*/ 1505243 h 3094893"/>
              <a:gd name="connsiteX14" fmla="*/ 3038621 w 3699803"/>
              <a:gd name="connsiteY14" fmla="*/ 98474 h 3094893"/>
              <a:gd name="connsiteX15" fmla="*/ 3038621 w 3699803"/>
              <a:gd name="connsiteY15" fmla="*/ 98474 h 3094893"/>
              <a:gd name="connsiteX16" fmla="*/ 1730326 w 3699803"/>
              <a:gd name="connsiteY16" fmla="*/ 1533379 h 3094893"/>
              <a:gd name="connsiteX17" fmla="*/ 1730326 w 3699803"/>
              <a:gd name="connsiteY17" fmla="*/ 1533379 h 3094893"/>
              <a:gd name="connsiteX18" fmla="*/ 1237957 w 3699803"/>
              <a:gd name="connsiteY18" fmla="*/ 3094893 h 3094893"/>
              <a:gd name="connsiteX19" fmla="*/ 998806 w 3699803"/>
              <a:gd name="connsiteY19" fmla="*/ 2841674 h 3094893"/>
              <a:gd name="connsiteX20" fmla="*/ 998806 w 3699803"/>
              <a:gd name="connsiteY20" fmla="*/ 2841674 h 3094893"/>
              <a:gd name="connsiteX21" fmla="*/ 998806 w 3699803"/>
              <a:gd name="connsiteY21" fmla="*/ 2841674 h 3094893"/>
              <a:gd name="connsiteX22" fmla="*/ 998806 w 3699803"/>
              <a:gd name="connsiteY22" fmla="*/ 2841674 h 3094893"/>
              <a:gd name="connsiteX23" fmla="*/ 1012874 w 3699803"/>
              <a:gd name="connsiteY23" fmla="*/ 2827607 h 3094893"/>
              <a:gd name="connsiteX24" fmla="*/ 1012874 w 3699803"/>
              <a:gd name="connsiteY24" fmla="*/ 2827607 h 3094893"/>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12874 w 3699803"/>
              <a:gd name="connsiteY22" fmla="*/ 2827607 h 2964429"/>
              <a:gd name="connsiteX23" fmla="*/ 1012874 w 3699803"/>
              <a:gd name="connsiteY23" fmla="*/ 2827607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12874 w 3699803"/>
              <a:gd name="connsiteY22" fmla="*/ 2827607 h 2964429"/>
              <a:gd name="connsiteX23" fmla="*/ 1012874 w 3699803"/>
              <a:gd name="connsiteY23" fmla="*/ 2827607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12874 w 3699803"/>
              <a:gd name="connsiteY22" fmla="*/ 2827607 h 2964429"/>
              <a:gd name="connsiteX23" fmla="*/ 1097280 w 3699803"/>
              <a:gd name="connsiteY23" fmla="*/ 2715066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12874 w 3699803"/>
              <a:gd name="connsiteY22" fmla="*/ 2827607 h 2964429"/>
              <a:gd name="connsiteX23" fmla="*/ 1111348 w 3699803"/>
              <a:gd name="connsiteY23" fmla="*/ 2715066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12874 w 3699803"/>
              <a:gd name="connsiteY22" fmla="*/ 2827607 h 2964429"/>
              <a:gd name="connsiteX23" fmla="*/ 1111348 w 3699803"/>
              <a:gd name="connsiteY23" fmla="*/ 2715066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26941 w 3699803"/>
              <a:gd name="connsiteY22" fmla="*/ 2743201 h 2964429"/>
              <a:gd name="connsiteX23" fmla="*/ 1111348 w 3699803"/>
              <a:gd name="connsiteY23" fmla="*/ 2715066 h 2964429"/>
              <a:gd name="connsiteX0" fmla="*/ 1716258 w 3699803"/>
              <a:gd name="connsiteY0" fmla="*/ 0 h 3068034"/>
              <a:gd name="connsiteX1" fmla="*/ 1744394 w 3699803"/>
              <a:gd name="connsiteY1" fmla="*/ 2700997 h 3068034"/>
              <a:gd name="connsiteX2" fmla="*/ 1744394 w 3699803"/>
              <a:gd name="connsiteY2" fmla="*/ 2715065 h 3068034"/>
              <a:gd name="connsiteX3" fmla="*/ 1730326 w 3699803"/>
              <a:gd name="connsiteY3" fmla="*/ 1406770 h 3068034"/>
              <a:gd name="connsiteX4" fmla="*/ 1730326 w 3699803"/>
              <a:gd name="connsiteY4" fmla="*/ 1519311 h 3068034"/>
              <a:gd name="connsiteX5" fmla="*/ 1730326 w 3699803"/>
              <a:gd name="connsiteY5" fmla="*/ 1519311 h 3068034"/>
              <a:gd name="connsiteX6" fmla="*/ 1730326 w 3699803"/>
              <a:gd name="connsiteY6" fmla="*/ 1519311 h 3068034"/>
              <a:gd name="connsiteX7" fmla="*/ 0 w 3699803"/>
              <a:gd name="connsiteY7" fmla="*/ 1547447 h 3068034"/>
              <a:gd name="connsiteX8" fmla="*/ 0 w 3699803"/>
              <a:gd name="connsiteY8" fmla="*/ 1547447 h 3068034"/>
              <a:gd name="connsiteX9" fmla="*/ 3699803 w 3699803"/>
              <a:gd name="connsiteY9" fmla="*/ 1477108 h 3068034"/>
              <a:gd name="connsiteX10" fmla="*/ 3699803 w 3699803"/>
              <a:gd name="connsiteY10" fmla="*/ 1477108 h 3068034"/>
              <a:gd name="connsiteX11" fmla="*/ 1744394 w 3699803"/>
              <a:gd name="connsiteY11" fmla="*/ 1505243 h 3068034"/>
              <a:gd name="connsiteX12" fmla="*/ 1744394 w 3699803"/>
              <a:gd name="connsiteY12" fmla="*/ 1505243 h 3068034"/>
              <a:gd name="connsiteX13" fmla="*/ 1744394 w 3699803"/>
              <a:gd name="connsiteY13" fmla="*/ 1505243 h 3068034"/>
              <a:gd name="connsiteX14" fmla="*/ 3038621 w 3699803"/>
              <a:gd name="connsiteY14" fmla="*/ 98474 h 3068034"/>
              <a:gd name="connsiteX15" fmla="*/ 3038621 w 3699803"/>
              <a:gd name="connsiteY15" fmla="*/ 98474 h 3068034"/>
              <a:gd name="connsiteX16" fmla="*/ 1730326 w 3699803"/>
              <a:gd name="connsiteY16" fmla="*/ 1533379 h 3068034"/>
              <a:gd name="connsiteX17" fmla="*/ 1730326 w 3699803"/>
              <a:gd name="connsiteY17" fmla="*/ 1533379 h 3068034"/>
              <a:gd name="connsiteX18" fmla="*/ 1111347 w 3699803"/>
              <a:gd name="connsiteY18" fmla="*/ 2996419 h 3068034"/>
              <a:gd name="connsiteX19" fmla="*/ 998806 w 3699803"/>
              <a:gd name="connsiteY19" fmla="*/ 2841674 h 3068034"/>
              <a:gd name="connsiteX20" fmla="*/ 998806 w 3699803"/>
              <a:gd name="connsiteY20" fmla="*/ 2841674 h 3068034"/>
              <a:gd name="connsiteX21" fmla="*/ 998806 w 3699803"/>
              <a:gd name="connsiteY21" fmla="*/ 2841674 h 3068034"/>
              <a:gd name="connsiteX22" fmla="*/ 998806 w 3699803"/>
              <a:gd name="connsiteY22" fmla="*/ 2841674 h 3068034"/>
              <a:gd name="connsiteX23" fmla="*/ 1026941 w 3699803"/>
              <a:gd name="connsiteY23" fmla="*/ 2743201 h 3068034"/>
              <a:gd name="connsiteX24" fmla="*/ 1111348 w 3699803"/>
              <a:gd name="connsiteY24" fmla="*/ 2715066 h 3068034"/>
              <a:gd name="connsiteX0" fmla="*/ 1716258 w 3699803"/>
              <a:gd name="connsiteY0" fmla="*/ 0 h 3068034"/>
              <a:gd name="connsiteX1" fmla="*/ 1744394 w 3699803"/>
              <a:gd name="connsiteY1" fmla="*/ 2700997 h 3068034"/>
              <a:gd name="connsiteX2" fmla="*/ 1744394 w 3699803"/>
              <a:gd name="connsiteY2" fmla="*/ 2715065 h 3068034"/>
              <a:gd name="connsiteX3" fmla="*/ 1730326 w 3699803"/>
              <a:gd name="connsiteY3" fmla="*/ 1406770 h 3068034"/>
              <a:gd name="connsiteX4" fmla="*/ 1730326 w 3699803"/>
              <a:gd name="connsiteY4" fmla="*/ 1519311 h 3068034"/>
              <a:gd name="connsiteX5" fmla="*/ 1730326 w 3699803"/>
              <a:gd name="connsiteY5" fmla="*/ 1519311 h 3068034"/>
              <a:gd name="connsiteX6" fmla="*/ 1730326 w 3699803"/>
              <a:gd name="connsiteY6" fmla="*/ 1519311 h 3068034"/>
              <a:gd name="connsiteX7" fmla="*/ 0 w 3699803"/>
              <a:gd name="connsiteY7" fmla="*/ 1547447 h 3068034"/>
              <a:gd name="connsiteX8" fmla="*/ 0 w 3699803"/>
              <a:gd name="connsiteY8" fmla="*/ 1547447 h 3068034"/>
              <a:gd name="connsiteX9" fmla="*/ 3699803 w 3699803"/>
              <a:gd name="connsiteY9" fmla="*/ 1477108 h 3068034"/>
              <a:gd name="connsiteX10" fmla="*/ 3699803 w 3699803"/>
              <a:gd name="connsiteY10" fmla="*/ 1477108 h 3068034"/>
              <a:gd name="connsiteX11" fmla="*/ 1744394 w 3699803"/>
              <a:gd name="connsiteY11" fmla="*/ 1505243 h 3068034"/>
              <a:gd name="connsiteX12" fmla="*/ 1744394 w 3699803"/>
              <a:gd name="connsiteY12" fmla="*/ 1505243 h 3068034"/>
              <a:gd name="connsiteX13" fmla="*/ 1744394 w 3699803"/>
              <a:gd name="connsiteY13" fmla="*/ 1505243 h 3068034"/>
              <a:gd name="connsiteX14" fmla="*/ 3038621 w 3699803"/>
              <a:gd name="connsiteY14" fmla="*/ 98474 h 3068034"/>
              <a:gd name="connsiteX15" fmla="*/ 3038621 w 3699803"/>
              <a:gd name="connsiteY15" fmla="*/ 98474 h 3068034"/>
              <a:gd name="connsiteX16" fmla="*/ 1730326 w 3699803"/>
              <a:gd name="connsiteY16" fmla="*/ 1533379 h 3068034"/>
              <a:gd name="connsiteX17" fmla="*/ 1730326 w 3699803"/>
              <a:gd name="connsiteY17" fmla="*/ 1533379 h 3068034"/>
              <a:gd name="connsiteX18" fmla="*/ 1111347 w 3699803"/>
              <a:gd name="connsiteY18" fmla="*/ 2996419 h 3068034"/>
              <a:gd name="connsiteX19" fmla="*/ 998806 w 3699803"/>
              <a:gd name="connsiteY19" fmla="*/ 2841674 h 3068034"/>
              <a:gd name="connsiteX20" fmla="*/ 998806 w 3699803"/>
              <a:gd name="connsiteY20" fmla="*/ 2841674 h 3068034"/>
              <a:gd name="connsiteX21" fmla="*/ 998806 w 3699803"/>
              <a:gd name="connsiteY21" fmla="*/ 2841674 h 3068034"/>
              <a:gd name="connsiteX22" fmla="*/ 998806 w 3699803"/>
              <a:gd name="connsiteY22" fmla="*/ 2841674 h 3068034"/>
              <a:gd name="connsiteX23" fmla="*/ 1026941 w 3699803"/>
              <a:gd name="connsiteY23" fmla="*/ 2743201 h 3068034"/>
              <a:gd name="connsiteX24" fmla="*/ 1111348 w 3699803"/>
              <a:gd name="connsiteY24" fmla="*/ 2715066 h 3068034"/>
              <a:gd name="connsiteX0" fmla="*/ 1716258 w 3699803"/>
              <a:gd name="connsiteY0" fmla="*/ 0 h 3068034"/>
              <a:gd name="connsiteX1" fmla="*/ 1744394 w 3699803"/>
              <a:gd name="connsiteY1" fmla="*/ 2700997 h 3068034"/>
              <a:gd name="connsiteX2" fmla="*/ 1744394 w 3699803"/>
              <a:gd name="connsiteY2" fmla="*/ 2715065 h 3068034"/>
              <a:gd name="connsiteX3" fmla="*/ 1730326 w 3699803"/>
              <a:gd name="connsiteY3" fmla="*/ 1406770 h 3068034"/>
              <a:gd name="connsiteX4" fmla="*/ 1730326 w 3699803"/>
              <a:gd name="connsiteY4" fmla="*/ 1519311 h 3068034"/>
              <a:gd name="connsiteX5" fmla="*/ 1730326 w 3699803"/>
              <a:gd name="connsiteY5" fmla="*/ 1519311 h 3068034"/>
              <a:gd name="connsiteX6" fmla="*/ 1730326 w 3699803"/>
              <a:gd name="connsiteY6" fmla="*/ 1519311 h 3068034"/>
              <a:gd name="connsiteX7" fmla="*/ 0 w 3699803"/>
              <a:gd name="connsiteY7" fmla="*/ 1547447 h 3068034"/>
              <a:gd name="connsiteX8" fmla="*/ 0 w 3699803"/>
              <a:gd name="connsiteY8" fmla="*/ 1547447 h 3068034"/>
              <a:gd name="connsiteX9" fmla="*/ 3699803 w 3699803"/>
              <a:gd name="connsiteY9" fmla="*/ 1477108 h 3068034"/>
              <a:gd name="connsiteX10" fmla="*/ 3699803 w 3699803"/>
              <a:gd name="connsiteY10" fmla="*/ 1477108 h 3068034"/>
              <a:gd name="connsiteX11" fmla="*/ 1744394 w 3699803"/>
              <a:gd name="connsiteY11" fmla="*/ 1505243 h 3068034"/>
              <a:gd name="connsiteX12" fmla="*/ 1744394 w 3699803"/>
              <a:gd name="connsiteY12" fmla="*/ 1505243 h 3068034"/>
              <a:gd name="connsiteX13" fmla="*/ 1744394 w 3699803"/>
              <a:gd name="connsiteY13" fmla="*/ 1505243 h 3068034"/>
              <a:gd name="connsiteX14" fmla="*/ 3038621 w 3699803"/>
              <a:gd name="connsiteY14" fmla="*/ 98474 h 3068034"/>
              <a:gd name="connsiteX15" fmla="*/ 3038621 w 3699803"/>
              <a:gd name="connsiteY15" fmla="*/ 98474 h 3068034"/>
              <a:gd name="connsiteX16" fmla="*/ 1730326 w 3699803"/>
              <a:gd name="connsiteY16" fmla="*/ 1533379 h 3068034"/>
              <a:gd name="connsiteX17" fmla="*/ 1730326 w 3699803"/>
              <a:gd name="connsiteY17" fmla="*/ 1533379 h 3068034"/>
              <a:gd name="connsiteX18" fmla="*/ 1111347 w 3699803"/>
              <a:gd name="connsiteY18" fmla="*/ 2996419 h 3068034"/>
              <a:gd name="connsiteX19" fmla="*/ 998806 w 3699803"/>
              <a:gd name="connsiteY19" fmla="*/ 2841674 h 3068034"/>
              <a:gd name="connsiteX20" fmla="*/ 998806 w 3699803"/>
              <a:gd name="connsiteY20" fmla="*/ 2841674 h 3068034"/>
              <a:gd name="connsiteX21" fmla="*/ 998806 w 3699803"/>
              <a:gd name="connsiteY21" fmla="*/ 2841674 h 3068034"/>
              <a:gd name="connsiteX22" fmla="*/ 998806 w 3699803"/>
              <a:gd name="connsiteY22" fmla="*/ 2841674 h 3068034"/>
              <a:gd name="connsiteX23" fmla="*/ 1026941 w 3699803"/>
              <a:gd name="connsiteY23" fmla="*/ 2743201 h 3068034"/>
              <a:gd name="connsiteX24" fmla="*/ 1111348 w 3699803"/>
              <a:gd name="connsiteY24" fmla="*/ 2715066 h 3068034"/>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26941 w 3699803"/>
              <a:gd name="connsiteY22" fmla="*/ 2743201 h 2964429"/>
              <a:gd name="connsiteX23" fmla="*/ 1111348 w 3699803"/>
              <a:gd name="connsiteY23" fmla="*/ 2715066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22" fmla="*/ 1026941 w 3699803"/>
              <a:gd name="connsiteY22" fmla="*/ 2743201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21" fmla="*/ 998806 w 3699803"/>
              <a:gd name="connsiteY21" fmla="*/ 2841674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20" fmla="*/ 998806 w 3699803"/>
              <a:gd name="connsiteY20" fmla="*/ 2841674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998806 w 3699803"/>
              <a:gd name="connsiteY19" fmla="*/ 2841674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998806 w 3699803"/>
              <a:gd name="connsiteY18" fmla="*/ 2841674 h 2964429"/>
              <a:gd name="connsiteX19" fmla="*/ 1772529 w 3699803"/>
              <a:gd name="connsiteY19" fmla="*/ 1505243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1294227 w 3699803"/>
              <a:gd name="connsiteY18" fmla="*/ 2912012 h 2964429"/>
              <a:gd name="connsiteX19" fmla="*/ 1772529 w 3699803"/>
              <a:gd name="connsiteY19" fmla="*/ 1505243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1294227 w 3699803"/>
              <a:gd name="connsiteY18" fmla="*/ 2912012 h 2964429"/>
              <a:gd name="connsiteX19" fmla="*/ 1561513 w 3699803"/>
              <a:gd name="connsiteY19" fmla="*/ 2433710 h 2964429"/>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1561513 w 3699803"/>
              <a:gd name="connsiteY18" fmla="*/ 2433710 h 2964429"/>
              <a:gd name="connsiteX0" fmla="*/ 1716258 w 3699803"/>
              <a:gd name="connsiteY0" fmla="*/ 0 h 3080824"/>
              <a:gd name="connsiteX1" fmla="*/ 1744394 w 3699803"/>
              <a:gd name="connsiteY1" fmla="*/ 2700997 h 3080824"/>
              <a:gd name="connsiteX2" fmla="*/ 1744394 w 3699803"/>
              <a:gd name="connsiteY2" fmla="*/ 2715065 h 3080824"/>
              <a:gd name="connsiteX3" fmla="*/ 1730326 w 3699803"/>
              <a:gd name="connsiteY3" fmla="*/ 1406770 h 3080824"/>
              <a:gd name="connsiteX4" fmla="*/ 1730326 w 3699803"/>
              <a:gd name="connsiteY4" fmla="*/ 1519311 h 3080824"/>
              <a:gd name="connsiteX5" fmla="*/ 1730326 w 3699803"/>
              <a:gd name="connsiteY5" fmla="*/ 1519311 h 3080824"/>
              <a:gd name="connsiteX6" fmla="*/ 1730326 w 3699803"/>
              <a:gd name="connsiteY6" fmla="*/ 1519311 h 3080824"/>
              <a:gd name="connsiteX7" fmla="*/ 0 w 3699803"/>
              <a:gd name="connsiteY7" fmla="*/ 1547447 h 3080824"/>
              <a:gd name="connsiteX8" fmla="*/ 0 w 3699803"/>
              <a:gd name="connsiteY8" fmla="*/ 1547447 h 3080824"/>
              <a:gd name="connsiteX9" fmla="*/ 3699803 w 3699803"/>
              <a:gd name="connsiteY9" fmla="*/ 1477108 h 3080824"/>
              <a:gd name="connsiteX10" fmla="*/ 3699803 w 3699803"/>
              <a:gd name="connsiteY10" fmla="*/ 1477108 h 3080824"/>
              <a:gd name="connsiteX11" fmla="*/ 1744394 w 3699803"/>
              <a:gd name="connsiteY11" fmla="*/ 1505243 h 3080824"/>
              <a:gd name="connsiteX12" fmla="*/ 1744394 w 3699803"/>
              <a:gd name="connsiteY12" fmla="*/ 1505243 h 3080824"/>
              <a:gd name="connsiteX13" fmla="*/ 1744394 w 3699803"/>
              <a:gd name="connsiteY13" fmla="*/ 1505243 h 3080824"/>
              <a:gd name="connsiteX14" fmla="*/ 3038621 w 3699803"/>
              <a:gd name="connsiteY14" fmla="*/ 98474 h 3080824"/>
              <a:gd name="connsiteX15" fmla="*/ 3038621 w 3699803"/>
              <a:gd name="connsiteY15" fmla="*/ 98474 h 3080824"/>
              <a:gd name="connsiteX16" fmla="*/ 1730326 w 3699803"/>
              <a:gd name="connsiteY16" fmla="*/ 1533379 h 3080824"/>
              <a:gd name="connsiteX17" fmla="*/ 1730326 w 3699803"/>
              <a:gd name="connsiteY17" fmla="*/ 1533379 h 3080824"/>
              <a:gd name="connsiteX18" fmla="*/ 1294226 w 3699803"/>
              <a:gd name="connsiteY18" fmla="*/ 3080824 h 3080824"/>
              <a:gd name="connsiteX0" fmla="*/ 1716258 w 3699803"/>
              <a:gd name="connsiteY0" fmla="*/ 0 h 2964429"/>
              <a:gd name="connsiteX1" fmla="*/ 1744394 w 3699803"/>
              <a:gd name="connsiteY1" fmla="*/ 2700997 h 2964429"/>
              <a:gd name="connsiteX2" fmla="*/ 1744394 w 3699803"/>
              <a:gd name="connsiteY2" fmla="*/ 2715065 h 2964429"/>
              <a:gd name="connsiteX3" fmla="*/ 1730326 w 3699803"/>
              <a:gd name="connsiteY3" fmla="*/ 1406770 h 2964429"/>
              <a:gd name="connsiteX4" fmla="*/ 1730326 w 3699803"/>
              <a:gd name="connsiteY4" fmla="*/ 1519311 h 2964429"/>
              <a:gd name="connsiteX5" fmla="*/ 1730326 w 3699803"/>
              <a:gd name="connsiteY5" fmla="*/ 1519311 h 2964429"/>
              <a:gd name="connsiteX6" fmla="*/ 1730326 w 3699803"/>
              <a:gd name="connsiteY6" fmla="*/ 1519311 h 2964429"/>
              <a:gd name="connsiteX7" fmla="*/ 0 w 3699803"/>
              <a:gd name="connsiteY7" fmla="*/ 1547447 h 2964429"/>
              <a:gd name="connsiteX8" fmla="*/ 0 w 3699803"/>
              <a:gd name="connsiteY8" fmla="*/ 1547447 h 2964429"/>
              <a:gd name="connsiteX9" fmla="*/ 3699803 w 3699803"/>
              <a:gd name="connsiteY9" fmla="*/ 1477108 h 2964429"/>
              <a:gd name="connsiteX10" fmla="*/ 3699803 w 3699803"/>
              <a:gd name="connsiteY10" fmla="*/ 1477108 h 2964429"/>
              <a:gd name="connsiteX11" fmla="*/ 1744394 w 3699803"/>
              <a:gd name="connsiteY11" fmla="*/ 1505243 h 2964429"/>
              <a:gd name="connsiteX12" fmla="*/ 1744394 w 3699803"/>
              <a:gd name="connsiteY12" fmla="*/ 1505243 h 2964429"/>
              <a:gd name="connsiteX13" fmla="*/ 1744394 w 3699803"/>
              <a:gd name="connsiteY13" fmla="*/ 1505243 h 2964429"/>
              <a:gd name="connsiteX14" fmla="*/ 3038621 w 3699803"/>
              <a:gd name="connsiteY14" fmla="*/ 98474 h 2964429"/>
              <a:gd name="connsiteX15" fmla="*/ 3038621 w 3699803"/>
              <a:gd name="connsiteY15" fmla="*/ 98474 h 2964429"/>
              <a:gd name="connsiteX16" fmla="*/ 1730326 w 3699803"/>
              <a:gd name="connsiteY16" fmla="*/ 1533379 h 2964429"/>
              <a:gd name="connsiteX17" fmla="*/ 1730326 w 3699803"/>
              <a:gd name="connsiteY17" fmla="*/ 1533379 h 2964429"/>
              <a:gd name="connsiteX18" fmla="*/ 1237955 w 3699803"/>
              <a:gd name="connsiteY18" fmla="*/ 2841673 h 296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99803" h="2964429">
                <a:moveTo>
                  <a:pt x="1716258" y="0"/>
                </a:moveTo>
                <a:lnTo>
                  <a:pt x="1744394" y="2700997"/>
                </a:lnTo>
                <a:cubicBezTo>
                  <a:pt x="1749083" y="3153508"/>
                  <a:pt x="1746739" y="2930769"/>
                  <a:pt x="1744394" y="2715065"/>
                </a:cubicBezTo>
                <a:cubicBezTo>
                  <a:pt x="1742049" y="2499361"/>
                  <a:pt x="1732671" y="1606062"/>
                  <a:pt x="1730326" y="1406770"/>
                </a:cubicBezTo>
                <a:cubicBezTo>
                  <a:pt x="1727981" y="1207478"/>
                  <a:pt x="1730326" y="1519311"/>
                  <a:pt x="1730326" y="1519311"/>
                </a:cubicBezTo>
                <a:lnTo>
                  <a:pt x="1730326" y="1519311"/>
                </a:lnTo>
                <a:lnTo>
                  <a:pt x="1730326" y="1519311"/>
                </a:lnTo>
                <a:lnTo>
                  <a:pt x="0" y="1547447"/>
                </a:lnTo>
                <a:lnTo>
                  <a:pt x="0" y="1547447"/>
                </a:lnTo>
                <a:lnTo>
                  <a:pt x="3699803" y="1477108"/>
                </a:lnTo>
                <a:lnTo>
                  <a:pt x="3699803" y="1477108"/>
                </a:lnTo>
                <a:lnTo>
                  <a:pt x="1744394" y="1505243"/>
                </a:lnTo>
                <a:lnTo>
                  <a:pt x="1744394" y="1505243"/>
                </a:lnTo>
                <a:lnTo>
                  <a:pt x="1744394" y="1505243"/>
                </a:lnTo>
                <a:lnTo>
                  <a:pt x="3038621" y="98474"/>
                </a:lnTo>
                <a:lnTo>
                  <a:pt x="3038621" y="98474"/>
                </a:lnTo>
                <a:lnTo>
                  <a:pt x="1730326" y="1533379"/>
                </a:lnTo>
                <a:lnTo>
                  <a:pt x="1730326" y="1533379"/>
                </a:lnTo>
                <a:lnTo>
                  <a:pt x="1237955" y="2841673"/>
                </a:lnTo>
              </a:path>
            </a:pathLst>
          </a:cu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9BFF592-A95D-4AD5-999A-C5210547FD41}"/>
              </a:ext>
            </a:extLst>
          </p:cNvPr>
          <p:cNvSpPr txBox="1"/>
          <p:nvPr/>
        </p:nvSpPr>
        <p:spPr>
          <a:xfrm>
            <a:off x="7680961" y="2905780"/>
            <a:ext cx="464233" cy="523220"/>
          </a:xfrm>
          <a:prstGeom prst="rect">
            <a:avLst/>
          </a:prstGeom>
          <a:noFill/>
        </p:spPr>
        <p:txBody>
          <a:bodyPr wrap="square" rtlCol="0">
            <a:spAutoFit/>
          </a:bodyPr>
          <a:lstStyle/>
          <a:p>
            <a:r>
              <a:rPr lang="en-US" sz="2800" dirty="0"/>
              <a:t>A</a:t>
            </a:r>
          </a:p>
        </p:txBody>
      </p:sp>
      <p:sp>
        <p:nvSpPr>
          <p:cNvPr id="8" name="TextBox 7">
            <a:extLst>
              <a:ext uri="{FF2B5EF4-FFF2-40B4-BE49-F238E27FC236}">
                <a16:creationId xmlns:a16="http://schemas.microsoft.com/office/drawing/2014/main" id="{1086A6C7-86B5-4683-8A60-68DC90055DDD}"/>
              </a:ext>
            </a:extLst>
          </p:cNvPr>
          <p:cNvSpPr txBox="1"/>
          <p:nvPr/>
        </p:nvSpPr>
        <p:spPr>
          <a:xfrm>
            <a:off x="9509760" y="4738524"/>
            <a:ext cx="576776" cy="461665"/>
          </a:xfrm>
          <a:prstGeom prst="rect">
            <a:avLst/>
          </a:prstGeom>
          <a:noFill/>
        </p:spPr>
        <p:txBody>
          <a:bodyPr wrap="square" rtlCol="0">
            <a:spAutoFit/>
          </a:bodyPr>
          <a:lstStyle/>
          <a:p>
            <a:pPr algn="ctr"/>
            <a:r>
              <a:rPr lang="en-US" sz="2400" dirty="0"/>
              <a:t>Q</a:t>
            </a:r>
          </a:p>
        </p:txBody>
      </p:sp>
      <p:sp>
        <p:nvSpPr>
          <p:cNvPr id="9" name="TextBox 8">
            <a:extLst>
              <a:ext uri="{FF2B5EF4-FFF2-40B4-BE49-F238E27FC236}">
                <a16:creationId xmlns:a16="http://schemas.microsoft.com/office/drawing/2014/main" id="{FA16E6ED-A32E-4236-8961-BEE8CFD7A6DB}"/>
              </a:ext>
            </a:extLst>
          </p:cNvPr>
          <p:cNvSpPr txBox="1"/>
          <p:nvPr/>
        </p:nvSpPr>
        <p:spPr>
          <a:xfrm>
            <a:off x="9509760" y="1204683"/>
            <a:ext cx="520505" cy="523220"/>
          </a:xfrm>
          <a:prstGeom prst="rect">
            <a:avLst/>
          </a:prstGeom>
          <a:noFill/>
        </p:spPr>
        <p:txBody>
          <a:bodyPr wrap="square" rtlCol="0">
            <a:spAutoFit/>
          </a:bodyPr>
          <a:lstStyle/>
          <a:p>
            <a:pPr algn="ctr"/>
            <a:r>
              <a:rPr lang="en-US" sz="2800" dirty="0"/>
              <a:t>P</a:t>
            </a:r>
          </a:p>
        </p:txBody>
      </p:sp>
      <p:sp>
        <p:nvSpPr>
          <p:cNvPr id="10" name="TextBox 9">
            <a:extLst>
              <a:ext uri="{FF2B5EF4-FFF2-40B4-BE49-F238E27FC236}">
                <a16:creationId xmlns:a16="http://schemas.microsoft.com/office/drawing/2014/main" id="{5C4B142C-E26F-49AA-BC27-489867228669}"/>
              </a:ext>
            </a:extLst>
          </p:cNvPr>
          <p:cNvSpPr txBox="1"/>
          <p:nvPr/>
        </p:nvSpPr>
        <p:spPr>
          <a:xfrm>
            <a:off x="11709009" y="2925436"/>
            <a:ext cx="431409" cy="461665"/>
          </a:xfrm>
          <a:prstGeom prst="rect">
            <a:avLst/>
          </a:prstGeom>
          <a:noFill/>
        </p:spPr>
        <p:txBody>
          <a:bodyPr wrap="square" rtlCol="0">
            <a:spAutoFit/>
          </a:bodyPr>
          <a:lstStyle/>
          <a:p>
            <a:r>
              <a:rPr lang="en-US" sz="2400" dirty="0"/>
              <a:t>B</a:t>
            </a:r>
          </a:p>
        </p:txBody>
      </p:sp>
      <p:sp>
        <p:nvSpPr>
          <p:cNvPr id="11" name="TextBox 10">
            <a:extLst>
              <a:ext uri="{FF2B5EF4-FFF2-40B4-BE49-F238E27FC236}">
                <a16:creationId xmlns:a16="http://schemas.microsoft.com/office/drawing/2014/main" id="{3F995665-964D-4CB0-B2DC-3DB9509CAB66}"/>
              </a:ext>
            </a:extLst>
          </p:cNvPr>
          <p:cNvSpPr txBox="1"/>
          <p:nvPr/>
        </p:nvSpPr>
        <p:spPr>
          <a:xfrm>
            <a:off x="10916528" y="1401635"/>
            <a:ext cx="520505" cy="461665"/>
          </a:xfrm>
          <a:prstGeom prst="rect">
            <a:avLst/>
          </a:prstGeom>
          <a:noFill/>
        </p:spPr>
        <p:txBody>
          <a:bodyPr wrap="square" rtlCol="0">
            <a:spAutoFit/>
          </a:bodyPr>
          <a:lstStyle/>
          <a:p>
            <a:pPr algn="ctr"/>
            <a:r>
              <a:rPr lang="en-US" sz="2400" dirty="0"/>
              <a:t>M</a:t>
            </a:r>
          </a:p>
        </p:txBody>
      </p:sp>
      <p:sp>
        <p:nvSpPr>
          <p:cNvPr id="12" name="TextBox 11">
            <a:extLst>
              <a:ext uri="{FF2B5EF4-FFF2-40B4-BE49-F238E27FC236}">
                <a16:creationId xmlns:a16="http://schemas.microsoft.com/office/drawing/2014/main" id="{46A6614D-9F83-4679-B174-63C07045F242}"/>
              </a:ext>
            </a:extLst>
          </p:cNvPr>
          <p:cNvSpPr txBox="1"/>
          <p:nvPr/>
        </p:nvSpPr>
        <p:spPr>
          <a:xfrm>
            <a:off x="9418316" y="2744732"/>
            <a:ext cx="520505" cy="523220"/>
          </a:xfrm>
          <a:prstGeom prst="rect">
            <a:avLst/>
          </a:prstGeom>
          <a:noFill/>
        </p:spPr>
        <p:txBody>
          <a:bodyPr wrap="square" rtlCol="0">
            <a:spAutoFit/>
          </a:bodyPr>
          <a:lstStyle/>
          <a:p>
            <a:pPr algn="ctr"/>
            <a:r>
              <a:rPr lang="en-US" sz="2800" dirty="0"/>
              <a:t>o</a:t>
            </a:r>
          </a:p>
        </p:txBody>
      </p:sp>
      <p:sp>
        <p:nvSpPr>
          <p:cNvPr id="13" name="TextBox 12">
            <a:extLst>
              <a:ext uri="{FF2B5EF4-FFF2-40B4-BE49-F238E27FC236}">
                <a16:creationId xmlns:a16="http://schemas.microsoft.com/office/drawing/2014/main" id="{312F6C8E-7FD7-4B3D-B08B-557C6F55D248}"/>
              </a:ext>
            </a:extLst>
          </p:cNvPr>
          <p:cNvSpPr txBox="1"/>
          <p:nvPr/>
        </p:nvSpPr>
        <p:spPr>
          <a:xfrm>
            <a:off x="8947052" y="4399326"/>
            <a:ext cx="696347" cy="461665"/>
          </a:xfrm>
          <a:prstGeom prst="rect">
            <a:avLst/>
          </a:prstGeom>
          <a:noFill/>
        </p:spPr>
        <p:txBody>
          <a:bodyPr wrap="square" rtlCol="0">
            <a:spAutoFit/>
          </a:bodyPr>
          <a:lstStyle/>
          <a:p>
            <a:pPr algn="ctr"/>
            <a:r>
              <a:rPr lang="en-US" sz="2400" dirty="0"/>
              <a:t>N</a:t>
            </a:r>
          </a:p>
        </p:txBody>
      </p:sp>
      <p:sp>
        <p:nvSpPr>
          <p:cNvPr id="14" name="TextBox 13">
            <a:extLst>
              <a:ext uri="{FF2B5EF4-FFF2-40B4-BE49-F238E27FC236}">
                <a16:creationId xmlns:a16="http://schemas.microsoft.com/office/drawing/2014/main" id="{A793C6F6-49D4-413D-A3EF-D4DF4A84D45E}"/>
              </a:ext>
            </a:extLst>
          </p:cNvPr>
          <p:cNvSpPr txBox="1"/>
          <p:nvPr/>
        </p:nvSpPr>
        <p:spPr>
          <a:xfrm>
            <a:off x="10578905" y="2813540"/>
            <a:ext cx="1202784" cy="369332"/>
          </a:xfrm>
          <a:prstGeom prst="rect">
            <a:avLst/>
          </a:prstGeom>
          <a:noFill/>
        </p:spPr>
        <p:txBody>
          <a:bodyPr wrap="square" rtlCol="0">
            <a:spAutoFit/>
          </a:bodyPr>
          <a:lstStyle/>
          <a:p>
            <a:pPr algn="ctr"/>
            <a:r>
              <a:rPr lang="en-US" dirty="0" err="1">
                <a:latin typeface="NikoshBAN" panose="02000000000000000000" pitchFamily="2" charset="0"/>
                <a:cs typeface="NikoshBAN" panose="02000000000000000000" pitchFamily="2" charset="0"/>
              </a:rPr>
              <a:t>বায়ূ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a:t>
            </a:r>
            <a:r>
              <a:rPr lang="bn-BD" dirty="0">
                <a:latin typeface="NikoshBAN" panose="02000000000000000000" pitchFamily="2" charset="0"/>
                <a:cs typeface="NikoshBAN" panose="02000000000000000000" pitchFamily="2" charset="0"/>
              </a:rPr>
              <a:t>ধ</a:t>
            </a:r>
            <a:r>
              <a:rPr lang="en-US" dirty="0">
                <a:latin typeface="NikoshBAN" panose="02000000000000000000" pitchFamily="2" charset="0"/>
                <a:cs typeface="NikoshBAN" panose="02000000000000000000" pitchFamily="2" charset="0"/>
              </a:rPr>
              <a:t>্</a:t>
            </a:r>
            <a:r>
              <a:rPr lang="bn-BD" dirty="0">
                <a:latin typeface="NikoshBAN" panose="02000000000000000000" pitchFamily="2" charset="0"/>
                <a:cs typeface="NikoshBAN" panose="02000000000000000000" pitchFamily="2" charset="0"/>
              </a:rPr>
              <a:t>য</a:t>
            </a:r>
            <a:r>
              <a:rPr lang="en-US" dirty="0">
                <a:latin typeface="NikoshBAN" panose="02000000000000000000" pitchFamily="2" charset="0"/>
                <a:cs typeface="NikoshBAN" panose="02000000000000000000" pitchFamily="2" charset="0"/>
              </a:rPr>
              <a:t>ম </a:t>
            </a:r>
          </a:p>
        </p:txBody>
      </p:sp>
      <p:sp>
        <p:nvSpPr>
          <p:cNvPr id="15" name="TextBox 14">
            <a:extLst>
              <a:ext uri="{FF2B5EF4-FFF2-40B4-BE49-F238E27FC236}">
                <a16:creationId xmlns:a16="http://schemas.microsoft.com/office/drawing/2014/main" id="{473C0572-3205-4396-91DB-53EF043C2398}"/>
              </a:ext>
            </a:extLst>
          </p:cNvPr>
          <p:cNvSpPr txBox="1"/>
          <p:nvPr/>
        </p:nvSpPr>
        <p:spPr>
          <a:xfrm>
            <a:off x="10607038" y="3203912"/>
            <a:ext cx="1202784" cy="369332"/>
          </a:xfrm>
          <a:prstGeom prst="rect">
            <a:avLst/>
          </a:prstGeom>
          <a:noFill/>
        </p:spPr>
        <p:txBody>
          <a:bodyPr wrap="square" rtlCol="0">
            <a:spAutoFit/>
          </a:bodyPr>
          <a:lstStyle/>
          <a:p>
            <a:pPr algn="ctr"/>
            <a:r>
              <a:rPr lang="en-US" dirty="0" err="1">
                <a:latin typeface="NikoshBAN" panose="02000000000000000000" pitchFamily="2" charset="0"/>
                <a:cs typeface="NikoshBAN" panose="02000000000000000000" pitchFamily="2" charset="0"/>
              </a:rPr>
              <a:t>পানি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a:t>
            </a:r>
            <a:r>
              <a:rPr lang="bn-BD" dirty="0">
                <a:latin typeface="NikoshBAN" panose="02000000000000000000" pitchFamily="2" charset="0"/>
                <a:cs typeface="NikoshBAN" panose="02000000000000000000" pitchFamily="2" charset="0"/>
              </a:rPr>
              <a:t>ধ</a:t>
            </a:r>
            <a:r>
              <a:rPr lang="en-US" dirty="0">
                <a:latin typeface="NikoshBAN" panose="02000000000000000000" pitchFamily="2" charset="0"/>
                <a:cs typeface="NikoshBAN" panose="02000000000000000000" pitchFamily="2" charset="0"/>
              </a:rPr>
              <a:t>্</a:t>
            </a:r>
            <a:r>
              <a:rPr lang="bn-BD" dirty="0">
                <a:latin typeface="NikoshBAN" panose="02000000000000000000" pitchFamily="2" charset="0"/>
                <a:cs typeface="NikoshBAN" panose="02000000000000000000" pitchFamily="2" charset="0"/>
              </a:rPr>
              <a:t>য</a:t>
            </a:r>
            <a:r>
              <a:rPr lang="en-US" dirty="0">
                <a:latin typeface="NikoshBAN" panose="02000000000000000000" pitchFamily="2" charset="0"/>
                <a:cs typeface="NikoshBAN" panose="02000000000000000000" pitchFamily="2" charset="0"/>
              </a:rPr>
              <a:t>ম</a:t>
            </a:r>
          </a:p>
        </p:txBody>
      </p:sp>
      <p:sp>
        <p:nvSpPr>
          <p:cNvPr id="3" name="TextBox 2">
            <a:extLst>
              <a:ext uri="{FF2B5EF4-FFF2-40B4-BE49-F238E27FC236}">
                <a16:creationId xmlns:a16="http://schemas.microsoft.com/office/drawing/2014/main" id="{80404C6F-B5F5-46E2-B8A7-9911ED84F3C0}"/>
              </a:ext>
            </a:extLst>
          </p:cNvPr>
          <p:cNvSpPr txBox="1"/>
          <p:nvPr/>
        </p:nvSpPr>
        <p:spPr>
          <a:xfrm>
            <a:off x="478302" y="1401635"/>
            <a:ext cx="7169826" cy="4893647"/>
          </a:xfrm>
          <a:prstGeom prst="rect">
            <a:avLst/>
          </a:prstGeom>
          <a:noFill/>
        </p:spPr>
        <p:txBody>
          <a:bodyPr wrap="square" rtlCol="0">
            <a:spAutoFit/>
          </a:bodyPr>
          <a:lstStyle/>
          <a:p>
            <a:r>
              <a:rPr lang="en-US" sz="2400" dirty="0" err="1">
                <a:latin typeface="NikoshBAN" panose="02000000000000000000" pitchFamily="2" charset="0"/>
                <a:cs typeface="NikoshBAN" panose="02000000000000000000" pitchFamily="2" charset="0"/>
              </a:rPr>
              <a:t>আলোক</a:t>
            </a:r>
            <a:r>
              <a:rPr lang="bn-BD" sz="2400" dirty="0">
                <a:latin typeface="NikoshBAN" panose="02000000000000000000" pitchFamily="2" charset="0"/>
                <a:cs typeface="NikoshBAN" panose="02000000000000000000" pitchFamily="2" charset="0"/>
              </a:rPr>
              <a:t>র</a:t>
            </a:r>
            <a:r>
              <a:rPr lang="en-US" sz="2400" dirty="0">
                <a:latin typeface="NikoshBAN" panose="02000000000000000000" pitchFamily="2" charset="0"/>
                <a:cs typeface="NikoshBAN" panose="02000000000000000000" pitchFamily="2" charset="0"/>
              </a:rPr>
              <a:t>শ</a:t>
            </a:r>
            <a:r>
              <a:rPr lang="bn-BD"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ম</a:t>
            </a:r>
            <a:r>
              <a:rPr lang="bn-BD"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M</a:t>
            </a:r>
            <a:r>
              <a:rPr lang="bn-IN" sz="2400" dirty="0">
                <a:latin typeface="NikoshBAN" panose="02000000000000000000" pitchFamily="2" charset="0"/>
                <a:cs typeface="NikoshBAN" panose="02000000000000000000" pitchFamily="2" charset="0"/>
              </a:rPr>
              <a:t> থেকে শুরু করে </a:t>
            </a:r>
            <a:r>
              <a:rPr lang="en-US" sz="2400" dirty="0">
                <a:latin typeface="NikoshBAN" panose="02000000000000000000" pitchFamily="2" charset="0"/>
                <a:cs typeface="NikoshBAN" panose="02000000000000000000" pitchFamily="2" charset="0"/>
              </a:rPr>
              <a:t>O</a:t>
            </a:r>
            <a:r>
              <a:rPr lang="bn-IN" sz="2400" dirty="0">
                <a:latin typeface="NikoshBAN" panose="02000000000000000000" pitchFamily="2" charset="0"/>
                <a:cs typeface="NikoshBAN" panose="02000000000000000000" pitchFamily="2" charset="0"/>
              </a:rPr>
              <a:t> বিন্দুতে পড়েছে </a:t>
            </a:r>
            <a:r>
              <a:rPr lang="en-US" sz="2400" dirty="0">
                <a:latin typeface="NikoshBAN" panose="02000000000000000000" pitchFamily="2" charset="0"/>
                <a:cs typeface="NikoshBAN" panose="02000000000000000000" pitchFamily="2" charset="0"/>
              </a:rPr>
              <a:t>MO</a:t>
            </a:r>
            <a:r>
              <a:rPr lang="bn-IN" sz="2400" dirty="0">
                <a:latin typeface="NikoshBAN" panose="02000000000000000000" pitchFamily="2" charset="0"/>
                <a:cs typeface="NikoshBAN" panose="02000000000000000000" pitchFamily="2" charset="0"/>
              </a:rPr>
              <a:t> আপতিত রশ্মি এবং </a:t>
            </a:r>
            <a:r>
              <a:rPr lang="en-US" sz="2400" dirty="0">
                <a:latin typeface="NikoshBAN" panose="02000000000000000000" pitchFamily="2" charset="0"/>
                <a:cs typeface="NikoshBAN" panose="02000000000000000000" pitchFamily="2" charset="0"/>
              </a:rPr>
              <a:t>O</a:t>
            </a:r>
            <a:r>
              <a:rPr lang="bn-IN" sz="2400" dirty="0">
                <a:latin typeface="NikoshBAN" panose="02000000000000000000" pitchFamily="2" charset="0"/>
                <a:cs typeface="NikoshBAN" panose="02000000000000000000" pitchFamily="2" charset="0"/>
              </a:rPr>
              <a:t> বিন্দু হলো আপতন বিন্দু। </a:t>
            </a:r>
            <a:r>
              <a:rPr lang="en-US" sz="2400" dirty="0">
                <a:latin typeface="NikoshBAN" panose="02000000000000000000" pitchFamily="2" charset="0"/>
                <a:cs typeface="NikoshBAN" panose="02000000000000000000" pitchFamily="2" charset="0"/>
              </a:rPr>
              <a:t>O</a:t>
            </a:r>
            <a:r>
              <a:rPr lang="bn-IN" sz="2400" dirty="0">
                <a:latin typeface="NikoshBAN" panose="02000000000000000000" pitchFamily="2" charset="0"/>
                <a:cs typeface="NikoshBAN" panose="02000000000000000000" pitchFamily="2" charset="0"/>
              </a:rPr>
              <a:t> বিন্দুর ভেতর দিয়ে </a:t>
            </a:r>
            <a:r>
              <a:rPr lang="en-US" sz="2400" dirty="0">
                <a:latin typeface="NikoshBAN" panose="02000000000000000000" pitchFamily="2" charset="0"/>
                <a:cs typeface="NikoshBAN" panose="02000000000000000000" pitchFamily="2" charset="0"/>
              </a:rPr>
              <a:t>PQ</a:t>
            </a:r>
            <a:r>
              <a:rPr lang="bn-IN" sz="2400" dirty="0">
                <a:latin typeface="NikoshBAN" panose="02000000000000000000" pitchFamily="2" charset="0"/>
                <a:cs typeface="NikoshBAN" panose="02000000000000000000" pitchFamily="2" charset="0"/>
              </a:rPr>
              <a:t> লম্ব আঁকা হয়েছে। প্রথম মাধ্যম বাতাস এবং দ্বিতীয় মাধ্যমটি পানি হওয়ায় এবং পানির ঘনত্ব বাতাসের চেয়ে বেশি হওয়ায় আলোকরশ্মি সোজা </a:t>
            </a:r>
            <a:r>
              <a:rPr lang="en-US" sz="2400" dirty="0">
                <a:latin typeface="NikoshBAN" panose="02000000000000000000" pitchFamily="2" charset="0"/>
                <a:cs typeface="NikoshBAN" panose="02000000000000000000" pitchFamily="2" charset="0"/>
              </a:rPr>
              <a:t>OR</a:t>
            </a:r>
            <a:r>
              <a:rPr lang="bn-IN" sz="2400" dirty="0">
                <a:latin typeface="NikoshBAN" panose="02000000000000000000" pitchFamily="2" charset="0"/>
                <a:cs typeface="NikoshBAN" panose="02000000000000000000" pitchFamily="2" charset="0"/>
              </a:rPr>
              <a:t> পথে না গিয়ে </a:t>
            </a:r>
            <a:r>
              <a:rPr lang="en-US" sz="2400" dirty="0">
                <a:latin typeface="NikoshBAN" panose="02000000000000000000" pitchFamily="2" charset="0"/>
                <a:cs typeface="NikoshBAN" panose="02000000000000000000" pitchFamily="2" charset="0"/>
              </a:rPr>
              <a:t>OQ</a:t>
            </a:r>
            <a:r>
              <a:rPr lang="bn-IN" sz="2400" dirty="0">
                <a:latin typeface="NikoshBAN" panose="02000000000000000000" pitchFamily="2" charset="0"/>
                <a:cs typeface="NikoshBAN" panose="02000000000000000000" pitchFamily="2" charset="0"/>
              </a:rPr>
              <a:t> এর দিকে সরে এসে </a:t>
            </a:r>
            <a:r>
              <a:rPr lang="en-US" sz="2400" dirty="0">
                <a:latin typeface="NikoshBAN" panose="02000000000000000000" pitchFamily="2" charset="0"/>
                <a:cs typeface="NikoshBAN" panose="02000000000000000000" pitchFamily="2" charset="0"/>
              </a:rPr>
              <a:t>ON</a:t>
            </a:r>
            <a:r>
              <a:rPr lang="bn-IN" sz="2400" dirty="0">
                <a:latin typeface="NikoshBAN" panose="02000000000000000000" pitchFamily="2" charset="0"/>
                <a:cs typeface="NikoshBAN" panose="02000000000000000000" pitchFamily="2" charset="0"/>
              </a:rPr>
              <a:t> বরাবর যাবে। এখানে </a:t>
            </a:r>
            <a:r>
              <a:rPr lang="en-US" sz="2400" dirty="0">
                <a:latin typeface="NikoshBAN" panose="02000000000000000000" pitchFamily="2" charset="0"/>
                <a:cs typeface="NikoshBAN" panose="02000000000000000000" pitchFamily="2" charset="0"/>
              </a:rPr>
              <a:t>ON</a:t>
            </a:r>
            <a:r>
              <a:rPr lang="bn-IN" sz="2400" dirty="0">
                <a:latin typeface="NikoshBAN" panose="02000000000000000000" pitchFamily="2" charset="0"/>
                <a:cs typeface="NikoshBAN" panose="02000000000000000000" pitchFamily="2" charset="0"/>
              </a:rPr>
              <a:t> প্রতিসরিত রশ্মি। </a:t>
            </a:r>
          </a:p>
          <a:p>
            <a:endParaRPr lang="bn-IN" sz="2400" dirty="0">
              <a:latin typeface="NikoshBAN" panose="02000000000000000000" pitchFamily="2" charset="0"/>
              <a:cs typeface="NikoshBAN" panose="02000000000000000000" pitchFamily="2" charset="0"/>
            </a:endParaRPr>
          </a:p>
          <a:p>
            <a:r>
              <a:rPr lang="bn-IN" sz="2400" dirty="0">
                <a:latin typeface="NikoshBAN" panose="02000000000000000000" pitchFamily="2" charset="0"/>
                <a:cs typeface="NikoshBAN" panose="02000000000000000000" pitchFamily="2" charset="0"/>
              </a:rPr>
              <a:t>  </a:t>
            </a:r>
            <a:r>
              <a:rPr lang="en-US" sz="2400" dirty="0">
                <a:latin typeface="NikoshBAN" panose="02000000000000000000" pitchFamily="2" charset="0"/>
                <a:cs typeface="NikoshBAN" panose="02000000000000000000" pitchFamily="2" charset="0"/>
              </a:rPr>
              <a:t>MOP</a:t>
            </a:r>
            <a:r>
              <a:rPr lang="bn-IN" sz="2400" dirty="0">
                <a:latin typeface="NikoshBAN" panose="02000000000000000000" pitchFamily="2" charset="0"/>
                <a:cs typeface="NikoshBAN" panose="02000000000000000000" pitchFamily="2" charset="0"/>
              </a:rPr>
              <a:t> হলো আপতন কোণ এবং    </a:t>
            </a:r>
            <a:r>
              <a:rPr lang="en-US" sz="2400" dirty="0">
                <a:latin typeface="NikoshBAN" panose="02000000000000000000" pitchFamily="2" charset="0"/>
                <a:cs typeface="NikoshBAN" panose="02000000000000000000" pitchFamily="2" charset="0"/>
              </a:rPr>
              <a:t>NOQ</a:t>
            </a:r>
            <a:r>
              <a:rPr lang="bn-IN" sz="2400" dirty="0">
                <a:latin typeface="NikoshBAN" panose="02000000000000000000" pitchFamily="2" charset="0"/>
                <a:cs typeface="NikoshBAN" panose="02000000000000000000" pitchFamily="2" charset="0"/>
              </a:rPr>
              <a:t> প্রতিসরণ কোণ। </a:t>
            </a:r>
          </a:p>
          <a:p>
            <a:endParaRPr lang="bn-IN" sz="2400" dirty="0">
              <a:latin typeface="NikoshBAN" panose="02000000000000000000" pitchFamily="2" charset="0"/>
              <a:cs typeface="NikoshBAN" panose="02000000000000000000" pitchFamily="2" charset="0"/>
            </a:endParaRPr>
          </a:p>
          <a:p>
            <a:r>
              <a:rPr lang="bn-IN" sz="2400" dirty="0">
                <a:latin typeface="NikoshBAN" panose="02000000000000000000" pitchFamily="2" charset="0"/>
                <a:cs typeface="NikoshBAN" panose="02000000000000000000" pitchFamily="2" charset="0"/>
              </a:rPr>
              <a:t>আলো যখন একটি স্বচ্ছ মাধ্যম হতে অন্য একটি স্বচ্ছ মাধ্যমে লম্বভাবে আপতিত না হয়ে বাকাভাবে আপতিত হয়, তখন মাধ্যম ২টির বিভেদতলে এর গতিপথ পাল্টে যায় আর এই দিক পাল্টে যাওয়ার ঘটনাকে আলোর প্রতিসরণ বলে।  </a:t>
            </a:r>
            <a:r>
              <a:rPr lang="en-US" sz="2400" dirty="0" err="1">
                <a:latin typeface="NikoshBAN" panose="02000000000000000000" pitchFamily="2" charset="0"/>
                <a:cs typeface="NikoshBAN" panose="02000000000000000000" pitchFamily="2" charset="0"/>
              </a:rPr>
              <a:t>উদাহরণ</a:t>
            </a:r>
            <a:r>
              <a:rPr lang="bn-BD" sz="2400" dirty="0">
                <a:latin typeface="NikoshBAN" panose="02000000000000000000" pitchFamily="2" charset="0"/>
                <a:cs typeface="NikoshBAN" panose="02000000000000000000" pitchFamily="2" charset="0"/>
              </a:rPr>
              <a:t>স</a:t>
            </a:r>
            <a:r>
              <a:rPr lang="en-US" sz="2400" dirty="0">
                <a:latin typeface="NikoshBAN" panose="02000000000000000000" pitchFamily="2" charset="0"/>
                <a:cs typeface="NikoshBAN" panose="02000000000000000000" pitchFamily="2" charset="0"/>
              </a:rPr>
              <a:t>্</a:t>
            </a:r>
            <a:r>
              <a:rPr lang="bn-BD" sz="2400" dirty="0">
                <a:latin typeface="NikoshBAN" panose="02000000000000000000" pitchFamily="2" charset="0"/>
                <a:cs typeface="NikoshBAN" panose="02000000000000000000" pitchFamily="2" charset="0"/>
              </a:rPr>
              <a:t>ব</a:t>
            </a:r>
            <a:r>
              <a:rPr lang="en-US" sz="2400" dirty="0" err="1">
                <a:latin typeface="NikoshBAN" panose="02000000000000000000" pitchFamily="2" charset="0"/>
                <a:cs typeface="NikoshBAN" panose="02000000000000000000" pitchFamily="2" charset="0"/>
              </a:rPr>
              <a:t>রূপ</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চিত্র</a:t>
            </a:r>
            <a:r>
              <a:rPr lang="bn-BD" sz="2400" dirty="0">
                <a:latin typeface="NikoshBAN" panose="02000000000000000000" pitchFamily="2" charset="0"/>
                <a:cs typeface="NikoshBAN" panose="02000000000000000000" pitchFamily="2" charset="0"/>
              </a:rPr>
              <a:t>ট</a:t>
            </a:r>
            <a:r>
              <a:rPr lang="en-US" sz="2400" dirty="0">
                <a:latin typeface="NikoshBAN" panose="02000000000000000000" pitchFamily="2" charset="0"/>
                <a:cs typeface="NikoshBAN" panose="02000000000000000000" pitchFamily="2" charset="0"/>
              </a:rPr>
              <a:t>ি</a:t>
            </a:r>
            <a:r>
              <a:rPr lang="bn-BD" sz="2400" dirty="0">
                <a:latin typeface="NikoshBAN" panose="02000000000000000000" pitchFamily="2" charset="0"/>
                <a:cs typeface="NikoshBAN" panose="02000000000000000000" pitchFamily="2" charset="0"/>
              </a:rPr>
              <a:t>ঃ</a:t>
            </a:r>
            <a:endParaRPr lang="en-US" sz="2400" dirty="0">
              <a:latin typeface="NikoshBAN" panose="02000000000000000000" pitchFamily="2" charset="0"/>
              <a:cs typeface="NikoshBAN" panose="02000000000000000000" pitchFamily="2" charset="0"/>
            </a:endParaRPr>
          </a:p>
        </p:txBody>
      </p:sp>
      <p:sp>
        <p:nvSpPr>
          <p:cNvPr id="17" name="Freeform: Shape 16">
            <a:extLst>
              <a:ext uri="{FF2B5EF4-FFF2-40B4-BE49-F238E27FC236}">
                <a16:creationId xmlns:a16="http://schemas.microsoft.com/office/drawing/2014/main" id="{4CC3F1EA-FFE3-46EE-87EE-7D715B93FD7B}"/>
              </a:ext>
            </a:extLst>
          </p:cNvPr>
          <p:cNvSpPr/>
          <p:nvPr/>
        </p:nvSpPr>
        <p:spPr>
          <a:xfrm>
            <a:off x="3880349" y="3981155"/>
            <a:ext cx="227416" cy="276499"/>
          </a:xfrm>
          <a:custGeom>
            <a:avLst/>
            <a:gdLst>
              <a:gd name="connsiteX0" fmla="*/ 239151 w 407963"/>
              <a:gd name="connsiteY0" fmla="*/ 0 h 407963"/>
              <a:gd name="connsiteX1" fmla="*/ 0 w 407963"/>
              <a:gd name="connsiteY1" fmla="*/ 407963 h 407963"/>
              <a:gd name="connsiteX2" fmla="*/ 0 w 407963"/>
              <a:gd name="connsiteY2" fmla="*/ 407963 h 407963"/>
              <a:gd name="connsiteX3" fmla="*/ 379828 w 407963"/>
              <a:gd name="connsiteY3" fmla="*/ 407963 h 407963"/>
              <a:gd name="connsiteX4" fmla="*/ 379828 w 407963"/>
              <a:gd name="connsiteY4" fmla="*/ 407963 h 407963"/>
              <a:gd name="connsiteX5" fmla="*/ 379828 w 407963"/>
              <a:gd name="connsiteY5" fmla="*/ 407963 h 407963"/>
              <a:gd name="connsiteX6" fmla="*/ 407963 w 407963"/>
              <a:gd name="connsiteY6" fmla="*/ 407963 h 407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963" h="407963">
                <a:moveTo>
                  <a:pt x="239151" y="0"/>
                </a:moveTo>
                <a:lnTo>
                  <a:pt x="0" y="407963"/>
                </a:lnTo>
                <a:lnTo>
                  <a:pt x="0" y="407963"/>
                </a:lnTo>
                <a:lnTo>
                  <a:pt x="379828" y="407963"/>
                </a:lnTo>
                <a:lnTo>
                  <a:pt x="379828" y="407963"/>
                </a:lnTo>
                <a:lnTo>
                  <a:pt x="379828" y="407963"/>
                </a:lnTo>
                <a:lnTo>
                  <a:pt x="407963" y="407963"/>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41EBF94-4432-4428-B29B-C106853704D9}"/>
              </a:ext>
            </a:extLst>
          </p:cNvPr>
          <p:cNvSpPr/>
          <p:nvPr/>
        </p:nvSpPr>
        <p:spPr>
          <a:xfrm>
            <a:off x="529889" y="4006946"/>
            <a:ext cx="227416" cy="276499"/>
          </a:xfrm>
          <a:custGeom>
            <a:avLst/>
            <a:gdLst>
              <a:gd name="connsiteX0" fmla="*/ 239151 w 407963"/>
              <a:gd name="connsiteY0" fmla="*/ 0 h 407963"/>
              <a:gd name="connsiteX1" fmla="*/ 0 w 407963"/>
              <a:gd name="connsiteY1" fmla="*/ 407963 h 407963"/>
              <a:gd name="connsiteX2" fmla="*/ 0 w 407963"/>
              <a:gd name="connsiteY2" fmla="*/ 407963 h 407963"/>
              <a:gd name="connsiteX3" fmla="*/ 379828 w 407963"/>
              <a:gd name="connsiteY3" fmla="*/ 407963 h 407963"/>
              <a:gd name="connsiteX4" fmla="*/ 379828 w 407963"/>
              <a:gd name="connsiteY4" fmla="*/ 407963 h 407963"/>
              <a:gd name="connsiteX5" fmla="*/ 379828 w 407963"/>
              <a:gd name="connsiteY5" fmla="*/ 407963 h 407963"/>
              <a:gd name="connsiteX6" fmla="*/ 407963 w 407963"/>
              <a:gd name="connsiteY6" fmla="*/ 407963 h 407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963" h="407963">
                <a:moveTo>
                  <a:pt x="239151" y="0"/>
                </a:moveTo>
                <a:lnTo>
                  <a:pt x="0" y="407963"/>
                </a:lnTo>
                <a:lnTo>
                  <a:pt x="0" y="407963"/>
                </a:lnTo>
                <a:lnTo>
                  <a:pt x="379828" y="407963"/>
                </a:lnTo>
                <a:lnTo>
                  <a:pt x="379828" y="407963"/>
                </a:lnTo>
                <a:lnTo>
                  <a:pt x="379828" y="407963"/>
                </a:lnTo>
                <a:lnTo>
                  <a:pt x="407963" y="407963"/>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A03D894B-A780-4EA8-A81B-3EB5D5237ABF}"/>
              </a:ext>
            </a:extLst>
          </p:cNvPr>
          <p:cNvCxnSpPr>
            <a:cxnSpLocks/>
            <a:stCxn id="6" idx="16"/>
          </p:cNvCxnSpPr>
          <p:nvPr/>
        </p:nvCxnSpPr>
        <p:spPr>
          <a:xfrm flipH="1">
            <a:off x="8691485" y="3207432"/>
            <a:ext cx="1120727" cy="1025085"/>
          </a:xfrm>
          <a:prstGeom prst="line">
            <a:avLst/>
          </a:prstGeom>
          <a:ln w="3810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0243EB7-4CF9-4DAE-A24D-2E32DB8522FD}"/>
              </a:ext>
            </a:extLst>
          </p:cNvPr>
          <p:cNvSpPr txBox="1"/>
          <p:nvPr/>
        </p:nvSpPr>
        <p:spPr>
          <a:xfrm>
            <a:off x="8328075" y="4034996"/>
            <a:ext cx="562708" cy="523220"/>
          </a:xfrm>
          <a:prstGeom prst="rect">
            <a:avLst/>
          </a:prstGeom>
          <a:noFill/>
        </p:spPr>
        <p:txBody>
          <a:bodyPr wrap="square" rtlCol="0">
            <a:spAutoFit/>
          </a:bodyPr>
          <a:lstStyle/>
          <a:p>
            <a:pPr algn="ctr"/>
            <a:r>
              <a:rPr lang="en-US" sz="2800" dirty="0"/>
              <a:t>R</a:t>
            </a:r>
          </a:p>
        </p:txBody>
      </p:sp>
      <p:pic>
        <p:nvPicPr>
          <p:cNvPr id="25" name="Picture 24">
            <a:extLst>
              <a:ext uri="{FF2B5EF4-FFF2-40B4-BE49-F238E27FC236}">
                <a16:creationId xmlns:a16="http://schemas.microsoft.com/office/drawing/2014/main" id="{6BFC5663-44E8-4FF8-B822-AD00C69DEB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059" y="4465796"/>
            <a:ext cx="7355070" cy="2325031"/>
          </a:xfrm>
          <a:prstGeom prst="rect">
            <a:avLst/>
          </a:prstGeom>
        </p:spPr>
      </p:pic>
    </p:spTree>
    <p:extLst>
      <p:ext uri="{BB962C8B-B14F-4D97-AF65-F5344CB8AC3E}">
        <p14:creationId xmlns:p14="http://schemas.microsoft.com/office/powerpoint/2010/main" val="38887494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6"/>
                                        </p:tgtEl>
                                      </p:cBhvr>
                                    </p:animEffect>
                                  </p:childTnLst>
                                </p:cTn>
                              </p:par>
                              <p:par>
                                <p:cTn id="20" presetID="25"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7"/>
                                        </p:tgtEl>
                                      </p:cBhvr>
                                    </p:animEffect>
                                  </p:childTnLst>
                                </p:cTn>
                              </p:par>
                              <p:par>
                                <p:cTn id="30" presetID="25"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5" dur="1000" fill="hold"/>
                                        <p:tgtEl>
                                          <p:spTgt spid="8"/>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8"/>
                                        </p:tgtEl>
                                      </p:cBhvr>
                                    </p:animEffect>
                                  </p:childTnLst>
                                </p:cTn>
                              </p:par>
                              <p:par>
                                <p:cTn id="40" presetID="25"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45" dur="1000" fill="hold"/>
                                        <p:tgtEl>
                                          <p:spTgt spid="9"/>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9"/>
                                        </p:tgtEl>
                                      </p:cBhvr>
                                    </p:animEffect>
                                  </p:childTnLst>
                                </p:cTn>
                              </p:par>
                              <p:par>
                                <p:cTn id="50" presetID="25" presetClass="entr" presetSubtype="0"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5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5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55" dur="1000" fill="hold"/>
                                        <p:tgtEl>
                                          <p:spTgt spid="11"/>
                                        </p:tgtEl>
                                        <p:attrNameLst>
                                          <p:attrName>ppt_h</p:attrName>
                                        </p:attrNameLst>
                                      </p:cBhvr>
                                      <p:tavLst>
                                        <p:tav tm="0">
                                          <p:val>
                                            <p:strVal val="#ppt_h"/>
                                          </p:val>
                                        </p:tav>
                                        <p:tav tm="100000">
                                          <p:val>
                                            <p:strVal val="#ppt_h"/>
                                          </p:val>
                                        </p:tav>
                                      </p:tavLst>
                                    </p:anim>
                                    <p:anim calcmode="lin" valueType="num">
                                      <p:cBhvr>
                                        <p:cTn id="5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5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5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59" dur="1000" decel="50000">
                                          <p:stCondLst>
                                            <p:cond delay="0"/>
                                          </p:stCondLst>
                                        </p:cTn>
                                        <p:tgtEl>
                                          <p:spTgt spid="11"/>
                                        </p:tgtEl>
                                      </p:cBhvr>
                                    </p:animEffect>
                                  </p:childTnLst>
                                </p:cTn>
                              </p:par>
                              <p:par>
                                <p:cTn id="60" presetID="25"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 calcmode="lin" valueType="num">
                                      <p:cBhvr>
                                        <p:cTn id="62"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65" dur="1000" fill="hold"/>
                                        <p:tgtEl>
                                          <p:spTgt spid="12"/>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12"/>
                                        </p:tgtEl>
                                      </p:cBhvr>
                                    </p:animEffect>
                                  </p:childTnLst>
                                </p:cTn>
                              </p:par>
                              <p:par>
                                <p:cTn id="70" presetID="25" presetClass="entr" presetSubtype="0" fill="hold" grpId="0" nodeType="with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p:cTn id="7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75" dur="1000" fill="hold"/>
                                        <p:tgtEl>
                                          <p:spTgt spid="10"/>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10"/>
                                        </p:tgtEl>
                                      </p:cBhvr>
                                    </p:animEffect>
                                  </p:childTnLst>
                                </p:cTn>
                              </p:par>
                              <p:par>
                                <p:cTn id="80" presetID="25" presetClass="entr" presetSubtype="0" fill="hold" grpId="0" nodeType="with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p:cTn id="82"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85" dur="1000" fill="hold"/>
                                        <p:tgtEl>
                                          <p:spTgt spid="13"/>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13"/>
                                        </p:tgtEl>
                                      </p:cBhvr>
                                    </p:animEffect>
                                  </p:childTnLst>
                                </p:cTn>
                              </p:par>
                              <p:par>
                                <p:cTn id="90" presetID="25" presetClass="entr" presetSubtype="0" fill="hold" grpId="0" nodeType="withEffect">
                                  <p:stCondLst>
                                    <p:cond delay="0"/>
                                  </p:stCondLst>
                                  <p:childTnLst>
                                    <p:set>
                                      <p:cBhvr>
                                        <p:cTn id="91" dur="1" fill="hold">
                                          <p:stCondLst>
                                            <p:cond delay="0"/>
                                          </p:stCondLst>
                                        </p:cTn>
                                        <p:tgtEl>
                                          <p:spTgt spid="15"/>
                                        </p:tgtEl>
                                        <p:attrNameLst>
                                          <p:attrName>style.visibility</p:attrName>
                                        </p:attrNameLst>
                                      </p:cBhvr>
                                      <p:to>
                                        <p:strVal val="visible"/>
                                      </p:to>
                                    </p:set>
                                    <p:anim calcmode="lin" valueType="num">
                                      <p:cBhvr>
                                        <p:cTn id="92"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93"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4"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95" dur="1000" fill="hold"/>
                                        <p:tgtEl>
                                          <p:spTgt spid="15"/>
                                        </p:tgtEl>
                                        <p:attrNameLst>
                                          <p:attrName>ppt_h</p:attrName>
                                        </p:attrNameLst>
                                      </p:cBhvr>
                                      <p:tavLst>
                                        <p:tav tm="0">
                                          <p:val>
                                            <p:strVal val="#ppt_h"/>
                                          </p:val>
                                        </p:tav>
                                        <p:tav tm="100000">
                                          <p:val>
                                            <p:strVal val="#ppt_h"/>
                                          </p:val>
                                        </p:tav>
                                      </p:tavLst>
                                    </p:anim>
                                    <p:anim calcmode="lin" valueType="num">
                                      <p:cBhvr>
                                        <p:cTn id="96"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97"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98"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99" dur="1000" decel="50000">
                                          <p:stCondLst>
                                            <p:cond delay="0"/>
                                          </p:stCondLst>
                                        </p:cTn>
                                        <p:tgtEl>
                                          <p:spTgt spid="15"/>
                                        </p:tgtEl>
                                      </p:cBhvr>
                                    </p:animEffect>
                                  </p:childTnLst>
                                </p:cTn>
                              </p:par>
                              <p:par>
                                <p:cTn id="100" presetID="25" presetClass="entr" presetSubtype="0" fill="hold" nodeType="withEffect">
                                  <p:stCondLst>
                                    <p:cond delay="0"/>
                                  </p:stCondLst>
                                  <p:childTnLst>
                                    <p:set>
                                      <p:cBhvr>
                                        <p:cTn id="101" dur="1" fill="hold">
                                          <p:stCondLst>
                                            <p:cond delay="0"/>
                                          </p:stCondLst>
                                        </p:cTn>
                                        <p:tgtEl>
                                          <p:spTgt spid="5"/>
                                        </p:tgtEl>
                                        <p:attrNameLst>
                                          <p:attrName>style.visibility</p:attrName>
                                        </p:attrNameLst>
                                      </p:cBhvr>
                                      <p:to>
                                        <p:strVal val="visible"/>
                                      </p:to>
                                    </p:set>
                                    <p:anim calcmode="lin" valueType="num">
                                      <p:cBhvr>
                                        <p:cTn id="10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0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0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5" dur="1000" fill="hold"/>
                                        <p:tgtEl>
                                          <p:spTgt spid="5"/>
                                        </p:tgtEl>
                                        <p:attrNameLst>
                                          <p:attrName>ppt_h</p:attrName>
                                        </p:attrNameLst>
                                      </p:cBhvr>
                                      <p:tavLst>
                                        <p:tav tm="0">
                                          <p:val>
                                            <p:strVal val="#ppt_h"/>
                                          </p:val>
                                        </p:tav>
                                        <p:tav tm="100000">
                                          <p:val>
                                            <p:strVal val="#ppt_h"/>
                                          </p:val>
                                        </p:tav>
                                      </p:tavLst>
                                    </p:anim>
                                    <p:anim calcmode="lin" valueType="num">
                                      <p:cBhvr>
                                        <p:cTn id="10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0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0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09" dur="1000" decel="50000">
                                          <p:stCondLst>
                                            <p:cond delay="0"/>
                                          </p:stCondLst>
                                        </p:cTn>
                                        <p:tgtEl>
                                          <p:spTgt spid="5"/>
                                        </p:tgtEl>
                                      </p:cBhvr>
                                    </p:animEffect>
                                  </p:childTnLst>
                                </p:cTn>
                              </p:par>
                              <p:par>
                                <p:cTn id="110" presetID="25" presetClass="entr" presetSubtype="0" fill="hold" grpId="0" nodeType="with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15" dur="1000" fill="hold"/>
                                        <p:tgtEl>
                                          <p:spTgt spid="23"/>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23"/>
                                        </p:tgtEl>
                                      </p:cBhvr>
                                    </p:animEffect>
                                  </p:childTnLst>
                                </p:cTn>
                              </p:par>
                              <p:par>
                                <p:cTn id="120" presetID="25" presetClass="entr" presetSubtype="0" fill="hold" grpId="0" nodeType="withEffect">
                                  <p:stCondLst>
                                    <p:cond delay="0"/>
                                  </p:stCondLst>
                                  <p:childTnLst>
                                    <p:set>
                                      <p:cBhvr>
                                        <p:cTn id="121" dur="1" fill="hold">
                                          <p:stCondLst>
                                            <p:cond delay="0"/>
                                          </p:stCondLst>
                                        </p:cTn>
                                        <p:tgtEl>
                                          <p:spTgt spid="14"/>
                                        </p:tgtEl>
                                        <p:attrNameLst>
                                          <p:attrName>style.visibility</p:attrName>
                                        </p:attrNameLst>
                                      </p:cBhvr>
                                      <p:to>
                                        <p:strVal val="visible"/>
                                      </p:to>
                                    </p:set>
                                    <p:anim calcmode="lin" valueType="num">
                                      <p:cBhvr>
                                        <p:cTn id="122"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23"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24"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25" dur="1000" fill="hold"/>
                                        <p:tgtEl>
                                          <p:spTgt spid="14"/>
                                        </p:tgtEl>
                                        <p:attrNameLst>
                                          <p:attrName>ppt_h</p:attrName>
                                        </p:attrNameLst>
                                      </p:cBhvr>
                                      <p:tavLst>
                                        <p:tav tm="0">
                                          <p:val>
                                            <p:strVal val="#ppt_h"/>
                                          </p:val>
                                        </p:tav>
                                        <p:tav tm="100000">
                                          <p:val>
                                            <p:strVal val="#ppt_h"/>
                                          </p:val>
                                        </p:tav>
                                      </p:tavLst>
                                    </p:anim>
                                    <p:anim calcmode="lin" valueType="num">
                                      <p:cBhvr>
                                        <p:cTn id="126"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27"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28"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29" dur="1000" decel="50000">
                                          <p:stCondLst>
                                            <p:cond delay="0"/>
                                          </p:stCondLst>
                                        </p:cTn>
                                        <p:tgtEl>
                                          <p:spTgt spid="14"/>
                                        </p:tgtEl>
                                      </p:cBhvr>
                                    </p:animEffect>
                                  </p:childTnLst>
                                </p:cTn>
                              </p:par>
                            </p:childTnLst>
                          </p:cTn>
                        </p:par>
                      </p:childTnLst>
                    </p:cTn>
                  </p:par>
                  <p:par>
                    <p:cTn id="130" fill="hold">
                      <p:stCondLst>
                        <p:cond delay="indefinite"/>
                      </p:stCondLst>
                      <p:childTnLst>
                        <p:par>
                          <p:cTn id="131" fill="hold">
                            <p:stCondLst>
                              <p:cond delay="0"/>
                            </p:stCondLst>
                            <p:childTnLst>
                              <p:par>
                                <p:cTn id="132" presetID="16" presetClass="entr" presetSubtype="21" fill="hold" nodeType="clickEffect">
                                  <p:stCondLst>
                                    <p:cond delay="0"/>
                                  </p:stCondLst>
                                  <p:childTnLst>
                                    <p:set>
                                      <p:cBhvr>
                                        <p:cTn id="133" dur="1" fill="hold">
                                          <p:stCondLst>
                                            <p:cond delay="0"/>
                                          </p:stCondLst>
                                        </p:cTn>
                                        <p:tgtEl>
                                          <p:spTgt spid="3">
                                            <p:txEl>
                                              <p:pRg st="0" end="0"/>
                                            </p:txEl>
                                          </p:spTgt>
                                        </p:tgtEl>
                                        <p:attrNameLst>
                                          <p:attrName>style.visibility</p:attrName>
                                        </p:attrNameLst>
                                      </p:cBhvr>
                                      <p:to>
                                        <p:strVal val="visible"/>
                                      </p:to>
                                    </p:set>
                                    <p:animEffect transition="in" filter="barn(inVertical)">
                                      <p:cBhvr>
                                        <p:cTn id="134" dur="500"/>
                                        <p:tgtEl>
                                          <p:spTgt spid="3">
                                            <p:txEl>
                                              <p:pRg st="0" end="0"/>
                                            </p:txEl>
                                          </p:spTgt>
                                        </p:tgtEl>
                                      </p:cBhvr>
                                    </p:animEffect>
                                  </p:childTnLst>
                                </p:cTn>
                              </p:par>
                              <p:par>
                                <p:cTn id="135" presetID="16" presetClass="entr" presetSubtype="21" fill="hold" nodeType="withEffect">
                                  <p:stCondLst>
                                    <p:cond delay="0"/>
                                  </p:stCondLst>
                                  <p:childTnLst>
                                    <p:set>
                                      <p:cBhvr>
                                        <p:cTn id="136" dur="1" fill="hold">
                                          <p:stCondLst>
                                            <p:cond delay="0"/>
                                          </p:stCondLst>
                                        </p:cTn>
                                        <p:tgtEl>
                                          <p:spTgt spid="3">
                                            <p:txEl>
                                              <p:pRg st="2" end="2"/>
                                            </p:txEl>
                                          </p:spTgt>
                                        </p:tgtEl>
                                        <p:attrNameLst>
                                          <p:attrName>style.visibility</p:attrName>
                                        </p:attrNameLst>
                                      </p:cBhvr>
                                      <p:to>
                                        <p:strVal val="visible"/>
                                      </p:to>
                                    </p:set>
                                    <p:animEffect transition="in" filter="barn(inVertical)">
                                      <p:cBhvr>
                                        <p:cTn id="137" dur="500"/>
                                        <p:tgtEl>
                                          <p:spTgt spid="3">
                                            <p:txEl>
                                              <p:pRg st="2" end="2"/>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31" presetClass="entr" presetSubtype="0" fill="hold" grpId="0" nodeType="clickEffect">
                                  <p:stCondLst>
                                    <p:cond delay="0"/>
                                  </p:stCondLst>
                                  <p:childTnLst>
                                    <p:set>
                                      <p:cBhvr>
                                        <p:cTn id="141" dur="1" fill="hold">
                                          <p:stCondLst>
                                            <p:cond delay="0"/>
                                          </p:stCondLst>
                                        </p:cTn>
                                        <p:tgtEl>
                                          <p:spTgt spid="3"/>
                                        </p:tgtEl>
                                        <p:attrNameLst>
                                          <p:attrName>style.visibility</p:attrName>
                                        </p:attrNameLst>
                                      </p:cBhvr>
                                      <p:to>
                                        <p:strVal val="visible"/>
                                      </p:to>
                                    </p:set>
                                    <p:anim calcmode="lin" valueType="num">
                                      <p:cBhvr>
                                        <p:cTn id="142" dur="1000" fill="hold"/>
                                        <p:tgtEl>
                                          <p:spTgt spid="3"/>
                                        </p:tgtEl>
                                        <p:attrNameLst>
                                          <p:attrName>ppt_w</p:attrName>
                                        </p:attrNameLst>
                                      </p:cBhvr>
                                      <p:tavLst>
                                        <p:tav tm="0">
                                          <p:val>
                                            <p:fltVal val="0"/>
                                          </p:val>
                                        </p:tav>
                                        <p:tav tm="100000">
                                          <p:val>
                                            <p:strVal val="#ppt_w"/>
                                          </p:val>
                                        </p:tav>
                                      </p:tavLst>
                                    </p:anim>
                                    <p:anim calcmode="lin" valueType="num">
                                      <p:cBhvr>
                                        <p:cTn id="143" dur="1000" fill="hold"/>
                                        <p:tgtEl>
                                          <p:spTgt spid="3"/>
                                        </p:tgtEl>
                                        <p:attrNameLst>
                                          <p:attrName>ppt_h</p:attrName>
                                        </p:attrNameLst>
                                      </p:cBhvr>
                                      <p:tavLst>
                                        <p:tav tm="0">
                                          <p:val>
                                            <p:fltVal val="0"/>
                                          </p:val>
                                        </p:tav>
                                        <p:tav tm="100000">
                                          <p:val>
                                            <p:strVal val="#ppt_h"/>
                                          </p:val>
                                        </p:tav>
                                      </p:tavLst>
                                    </p:anim>
                                    <p:anim calcmode="lin" valueType="num">
                                      <p:cBhvr>
                                        <p:cTn id="144" dur="1000" fill="hold"/>
                                        <p:tgtEl>
                                          <p:spTgt spid="3"/>
                                        </p:tgtEl>
                                        <p:attrNameLst>
                                          <p:attrName>style.rotation</p:attrName>
                                        </p:attrNameLst>
                                      </p:cBhvr>
                                      <p:tavLst>
                                        <p:tav tm="0">
                                          <p:val>
                                            <p:fltVal val="90"/>
                                          </p:val>
                                        </p:tav>
                                        <p:tav tm="100000">
                                          <p:val>
                                            <p:fltVal val="0"/>
                                          </p:val>
                                        </p:tav>
                                      </p:tavLst>
                                    </p:anim>
                                    <p:animEffect transition="in" filter="fade">
                                      <p:cBhvr>
                                        <p:cTn id="145" dur="1000"/>
                                        <p:tgtEl>
                                          <p:spTgt spid="3"/>
                                        </p:tgtEl>
                                      </p:cBhvr>
                                    </p:animEffect>
                                  </p:childTnLst>
                                </p:cTn>
                              </p:par>
                              <p:par>
                                <p:cTn id="146" presetID="31" presetClass="entr" presetSubtype="0" fill="hold" grpId="0" nodeType="withEffect">
                                  <p:stCondLst>
                                    <p:cond delay="0"/>
                                  </p:stCondLst>
                                  <p:childTnLst>
                                    <p:set>
                                      <p:cBhvr>
                                        <p:cTn id="147" dur="1" fill="hold">
                                          <p:stCondLst>
                                            <p:cond delay="0"/>
                                          </p:stCondLst>
                                        </p:cTn>
                                        <p:tgtEl>
                                          <p:spTgt spid="17"/>
                                        </p:tgtEl>
                                        <p:attrNameLst>
                                          <p:attrName>style.visibility</p:attrName>
                                        </p:attrNameLst>
                                      </p:cBhvr>
                                      <p:to>
                                        <p:strVal val="visible"/>
                                      </p:to>
                                    </p:set>
                                    <p:anim calcmode="lin" valueType="num">
                                      <p:cBhvr>
                                        <p:cTn id="148" dur="1000" fill="hold"/>
                                        <p:tgtEl>
                                          <p:spTgt spid="17"/>
                                        </p:tgtEl>
                                        <p:attrNameLst>
                                          <p:attrName>ppt_w</p:attrName>
                                        </p:attrNameLst>
                                      </p:cBhvr>
                                      <p:tavLst>
                                        <p:tav tm="0">
                                          <p:val>
                                            <p:fltVal val="0"/>
                                          </p:val>
                                        </p:tav>
                                        <p:tav tm="100000">
                                          <p:val>
                                            <p:strVal val="#ppt_w"/>
                                          </p:val>
                                        </p:tav>
                                      </p:tavLst>
                                    </p:anim>
                                    <p:anim calcmode="lin" valueType="num">
                                      <p:cBhvr>
                                        <p:cTn id="149" dur="1000" fill="hold"/>
                                        <p:tgtEl>
                                          <p:spTgt spid="17"/>
                                        </p:tgtEl>
                                        <p:attrNameLst>
                                          <p:attrName>ppt_h</p:attrName>
                                        </p:attrNameLst>
                                      </p:cBhvr>
                                      <p:tavLst>
                                        <p:tav tm="0">
                                          <p:val>
                                            <p:fltVal val="0"/>
                                          </p:val>
                                        </p:tav>
                                        <p:tav tm="100000">
                                          <p:val>
                                            <p:strVal val="#ppt_h"/>
                                          </p:val>
                                        </p:tav>
                                      </p:tavLst>
                                    </p:anim>
                                    <p:anim calcmode="lin" valueType="num">
                                      <p:cBhvr>
                                        <p:cTn id="150" dur="1000" fill="hold"/>
                                        <p:tgtEl>
                                          <p:spTgt spid="17"/>
                                        </p:tgtEl>
                                        <p:attrNameLst>
                                          <p:attrName>style.rotation</p:attrName>
                                        </p:attrNameLst>
                                      </p:cBhvr>
                                      <p:tavLst>
                                        <p:tav tm="0">
                                          <p:val>
                                            <p:fltVal val="90"/>
                                          </p:val>
                                        </p:tav>
                                        <p:tav tm="100000">
                                          <p:val>
                                            <p:fltVal val="0"/>
                                          </p:val>
                                        </p:tav>
                                      </p:tavLst>
                                    </p:anim>
                                    <p:animEffect transition="in" filter="fade">
                                      <p:cBhvr>
                                        <p:cTn id="151" dur="1000"/>
                                        <p:tgtEl>
                                          <p:spTgt spid="17"/>
                                        </p:tgtEl>
                                      </p:cBhvr>
                                    </p:animEffect>
                                  </p:childTnLst>
                                </p:cTn>
                              </p:par>
                              <p:par>
                                <p:cTn id="152" presetID="31" presetClass="entr" presetSubtype="0" fill="hold" grpId="0" nodeType="withEffect">
                                  <p:stCondLst>
                                    <p:cond delay="0"/>
                                  </p:stCondLst>
                                  <p:childTnLst>
                                    <p:set>
                                      <p:cBhvr>
                                        <p:cTn id="153" dur="1" fill="hold">
                                          <p:stCondLst>
                                            <p:cond delay="0"/>
                                          </p:stCondLst>
                                        </p:cTn>
                                        <p:tgtEl>
                                          <p:spTgt spid="19"/>
                                        </p:tgtEl>
                                        <p:attrNameLst>
                                          <p:attrName>style.visibility</p:attrName>
                                        </p:attrNameLst>
                                      </p:cBhvr>
                                      <p:to>
                                        <p:strVal val="visible"/>
                                      </p:to>
                                    </p:set>
                                    <p:anim calcmode="lin" valueType="num">
                                      <p:cBhvr>
                                        <p:cTn id="154" dur="1000" fill="hold"/>
                                        <p:tgtEl>
                                          <p:spTgt spid="19"/>
                                        </p:tgtEl>
                                        <p:attrNameLst>
                                          <p:attrName>ppt_w</p:attrName>
                                        </p:attrNameLst>
                                      </p:cBhvr>
                                      <p:tavLst>
                                        <p:tav tm="0">
                                          <p:val>
                                            <p:fltVal val="0"/>
                                          </p:val>
                                        </p:tav>
                                        <p:tav tm="100000">
                                          <p:val>
                                            <p:strVal val="#ppt_w"/>
                                          </p:val>
                                        </p:tav>
                                      </p:tavLst>
                                    </p:anim>
                                    <p:anim calcmode="lin" valueType="num">
                                      <p:cBhvr>
                                        <p:cTn id="155" dur="1000" fill="hold"/>
                                        <p:tgtEl>
                                          <p:spTgt spid="19"/>
                                        </p:tgtEl>
                                        <p:attrNameLst>
                                          <p:attrName>ppt_h</p:attrName>
                                        </p:attrNameLst>
                                      </p:cBhvr>
                                      <p:tavLst>
                                        <p:tav tm="0">
                                          <p:val>
                                            <p:fltVal val="0"/>
                                          </p:val>
                                        </p:tav>
                                        <p:tav tm="100000">
                                          <p:val>
                                            <p:strVal val="#ppt_h"/>
                                          </p:val>
                                        </p:tav>
                                      </p:tavLst>
                                    </p:anim>
                                    <p:anim calcmode="lin" valueType="num">
                                      <p:cBhvr>
                                        <p:cTn id="156" dur="1000" fill="hold"/>
                                        <p:tgtEl>
                                          <p:spTgt spid="19"/>
                                        </p:tgtEl>
                                        <p:attrNameLst>
                                          <p:attrName>style.rotation</p:attrName>
                                        </p:attrNameLst>
                                      </p:cBhvr>
                                      <p:tavLst>
                                        <p:tav tm="0">
                                          <p:val>
                                            <p:fltVal val="90"/>
                                          </p:val>
                                        </p:tav>
                                        <p:tav tm="100000">
                                          <p:val>
                                            <p:fltVal val="0"/>
                                          </p:val>
                                        </p:tav>
                                      </p:tavLst>
                                    </p:anim>
                                    <p:animEffect transition="in" filter="fade">
                                      <p:cBhvr>
                                        <p:cTn id="157" dur="1000"/>
                                        <p:tgtEl>
                                          <p:spTgt spid="19"/>
                                        </p:tgtEl>
                                      </p:cBhvr>
                                    </p:animEffect>
                                  </p:childTnLst>
                                </p:cTn>
                              </p:par>
                            </p:childTnLst>
                          </p:cTn>
                        </p:par>
                      </p:childTnLst>
                    </p:cTn>
                  </p:par>
                  <p:par>
                    <p:cTn id="158" fill="hold">
                      <p:stCondLst>
                        <p:cond delay="indefinite"/>
                      </p:stCondLst>
                      <p:childTnLst>
                        <p:par>
                          <p:cTn id="159" fill="hold">
                            <p:stCondLst>
                              <p:cond delay="0"/>
                            </p:stCondLst>
                            <p:childTnLst>
                              <p:par>
                                <p:cTn id="160" presetID="6" presetClass="entr" presetSubtype="16" fill="hold" nodeType="clickEffect">
                                  <p:stCondLst>
                                    <p:cond delay="0"/>
                                  </p:stCondLst>
                                  <p:childTnLst>
                                    <p:set>
                                      <p:cBhvr>
                                        <p:cTn id="161" dur="1" fill="hold">
                                          <p:stCondLst>
                                            <p:cond delay="0"/>
                                          </p:stCondLst>
                                        </p:cTn>
                                        <p:tgtEl>
                                          <p:spTgt spid="3">
                                            <p:txEl>
                                              <p:pRg st="4" end="4"/>
                                            </p:txEl>
                                          </p:spTgt>
                                        </p:tgtEl>
                                        <p:attrNameLst>
                                          <p:attrName>style.visibility</p:attrName>
                                        </p:attrNameLst>
                                      </p:cBhvr>
                                      <p:to>
                                        <p:strVal val="visible"/>
                                      </p:to>
                                    </p:set>
                                    <p:animEffect transition="in" filter="circle(in)">
                                      <p:cBhvr>
                                        <p:cTn id="162" dur="2000"/>
                                        <p:tgtEl>
                                          <p:spTgt spid="3">
                                            <p:txEl>
                                              <p:pRg st="4" end="4"/>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nodeType="clickEffect">
                                  <p:stCondLst>
                                    <p:cond delay="0"/>
                                  </p:stCondLst>
                                  <p:childTnLst>
                                    <p:set>
                                      <p:cBhvr>
                                        <p:cTn id="166" dur="1" fill="hold">
                                          <p:stCondLst>
                                            <p:cond delay="0"/>
                                          </p:stCondLst>
                                        </p:cTn>
                                        <p:tgtEl>
                                          <p:spTgt spid="25"/>
                                        </p:tgtEl>
                                        <p:attrNameLst>
                                          <p:attrName>style.visibility</p:attrName>
                                        </p:attrNameLst>
                                      </p:cBhvr>
                                      <p:to>
                                        <p:strVal val="visible"/>
                                      </p:to>
                                    </p:set>
                                    <p:animEffect transition="in" filter="wipe(down)">
                                      <p:cBhvr>
                                        <p:cTn id="16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p:bldP spid="8" grpId="0"/>
      <p:bldP spid="9" grpId="0"/>
      <p:bldP spid="10" grpId="0"/>
      <p:bldP spid="11" grpId="0"/>
      <p:bldP spid="12" grpId="0"/>
      <p:bldP spid="13" grpId="0"/>
      <p:bldP spid="14" grpId="0"/>
      <p:bldP spid="15" grpId="0"/>
      <p:bldP spid="3" grpId="0"/>
      <p:bldP spid="17" grpId="0" animBg="1"/>
      <p:bldP spid="19" grpId="0" animBg="1"/>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571</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NikoshBAN</vt:lpstr>
      <vt:lpstr>Office Theme</vt:lpstr>
      <vt:lpstr>PowerPoint Presentation</vt:lpstr>
      <vt:lpstr>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 Computer</dc:creator>
  <cp:lastModifiedBy>Core Computer</cp:lastModifiedBy>
  <cp:revision>26</cp:revision>
  <dcterms:created xsi:type="dcterms:W3CDTF">2019-11-10T04:07:19Z</dcterms:created>
  <dcterms:modified xsi:type="dcterms:W3CDTF">2019-11-10T09:16:28Z</dcterms:modified>
</cp:coreProperties>
</file>