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87" r:id="rId3"/>
    <p:sldId id="258" r:id="rId4"/>
    <p:sldId id="260" r:id="rId5"/>
    <p:sldId id="259" r:id="rId6"/>
    <p:sldId id="274" r:id="rId7"/>
    <p:sldId id="267" r:id="rId8"/>
    <p:sldId id="268" r:id="rId9"/>
    <p:sldId id="269" r:id="rId10"/>
    <p:sldId id="265" r:id="rId11"/>
    <p:sldId id="284" r:id="rId12"/>
    <p:sldId id="266" r:id="rId13"/>
    <p:sldId id="283" r:id="rId14"/>
    <p:sldId id="282" r:id="rId15"/>
    <p:sldId id="285" r:id="rId16"/>
    <p:sldId id="279" r:id="rId17"/>
    <p:sldId id="288" r:id="rId18"/>
    <p:sldId id="286" r:id="rId19"/>
    <p:sldId id="261" r:id="rId20"/>
    <p:sldId id="289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 custLinFactNeighborX="-4513" custLinFactNeighborY="21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 custLinFactNeighborX="1017" custLinFactNeighborY="-196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B29B56-623B-46C6-85BF-603D6ED9227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077023-D976-454B-BD33-FBAF06154D13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প্রকার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69FE8B7-2202-4303-861A-C68FF6079F43}" type="parTrans" cxnId="{FC93C421-8A54-4BC1-AD45-6C24C7E4931C}">
      <dgm:prSet/>
      <dgm:spPr/>
      <dgm:t>
        <a:bodyPr/>
        <a:lstStyle/>
        <a:p>
          <a:endParaRPr lang="en-US"/>
        </a:p>
      </dgm:t>
    </dgm:pt>
    <dgm:pt modelId="{ECAAC4D8-BEFC-47BD-80C3-2D14823CC1D7}" type="sibTrans" cxnId="{FC93C421-8A54-4BC1-AD45-6C24C7E4931C}">
      <dgm:prSet/>
      <dgm:spPr/>
      <dgm:t>
        <a:bodyPr/>
        <a:lstStyle/>
        <a:p>
          <a:endParaRPr lang="en-US"/>
        </a:p>
      </dgm:t>
    </dgm:pt>
    <dgm:pt modelId="{87FE5FDA-4B8A-42EB-882F-375A3D3C521D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 সম্পর্কের ভিত্তিতে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D70C93-3F47-44CA-AB7B-E9ADDB2183E8}" type="parTrans" cxnId="{806B71A0-4AFE-47A1-8D63-BF0C52B4C4F9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939A40-96C0-4ED1-B0FD-99183CA828A1}" type="sibTrans" cxnId="{806B71A0-4AFE-47A1-8D63-BF0C52B4C4F9}">
      <dgm:prSet/>
      <dgm:spPr/>
      <dgm:t>
        <a:bodyPr/>
        <a:lstStyle/>
        <a:p>
          <a:endParaRPr lang="en-US"/>
        </a:p>
      </dgm:t>
    </dgm:pt>
    <dgm:pt modelId="{190A928A-E446-4F6C-A853-872FB7DA904C}">
      <dgm:prSet phldrT="[Text]"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আন্তঃ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4B57EB-FD7A-4B38-B167-57AA1597EFF5}" type="parTrans" cxnId="{E794C4FB-910B-49AC-9B3A-9C62DE71E120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4BF7A8-EA3B-4B20-8717-63D2675CB20C}" type="sibTrans" cxnId="{E794C4FB-910B-49AC-9B3A-9C62DE71E120}">
      <dgm:prSet/>
      <dgm:spPr/>
      <dgm:t>
        <a:bodyPr/>
        <a:lstStyle/>
        <a:p>
          <a:endParaRPr lang="en-US"/>
        </a:p>
      </dgm:t>
    </dgm:pt>
    <dgm:pt modelId="{ED8257D0-ADAF-4069-8229-2A765255725C}">
      <dgm:prSet phldrT="[Text]"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বহি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E9DF09-A88E-4271-B79F-EE4E82ED089A}" type="parTrans" cxnId="{9ED32611-4182-4E48-A88F-6400E79E6B75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1D4415-BDA9-4D4C-B455-700D8A958BC2}" type="sibTrans" cxnId="{9ED32611-4182-4E48-A88F-6400E79E6B75}">
      <dgm:prSet/>
      <dgm:spPr/>
      <dgm:t>
        <a:bodyPr/>
        <a:lstStyle/>
        <a:p>
          <a:endParaRPr lang="en-US"/>
        </a:p>
      </dgm:t>
    </dgm:pt>
    <dgm:pt modelId="{87B99505-545F-485D-81FB-51AD26CDA3F5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অর্থ প্রদানের ভিত্তিতে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078518-799D-4DE8-BE00-261C41A9E69E}" type="parTrans" cxnId="{C363BEF6-1F89-4B33-8EA8-8919B0B3E44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1DFBCB-CCBE-43AB-A80A-81DC4F102BBA}" type="sibTrans" cxnId="{C363BEF6-1F89-4B33-8EA8-8919B0B3E44E}">
      <dgm:prSet/>
      <dgm:spPr/>
      <dgm:t>
        <a:bodyPr/>
        <a:lstStyle/>
        <a:p>
          <a:endParaRPr lang="en-US"/>
        </a:p>
      </dgm:t>
    </dgm:pt>
    <dgm:pt modelId="{DACB65BC-8077-4856-B84C-61497540AE6D}">
      <dgm:prSet phldrT="[Text]"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AC9987-C9C2-4351-A2DC-77935D80F8D5}" type="parTrans" cxnId="{FE8FD8E1-CED1-40B0-9F0C-90F14A0A0F5C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7CBFBF-79CD-4144-8848-3E74AFF74FF7}" type="sibTrans" cxnId="{FE8FD8E1-CED1-40B0-9F0C-90F14A0A0F5C}">
      <dgm:prSet/>
      <dgm:spPr/>
      <dgm:t>
        <a:bodyPr/>
        <a:lstStyle/>
        <a:p>
          <a:endParaRPr lang="en-US"/>
        </a:p>
      </dgm:t>
    </dgm:pt>
    <dgm:pt modelId="{B2867127-6696-49DB-B66C-35B5FAF17E73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দেখার ভিত্তিতে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AF4318-59C0-4447-804A-E36474BE25F0}" type="parTrans" cxnId="{CB4F0ED4-3D24-4698-A748-9C174C78B707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E51491C-0A95-482B-B161-F527E747407D}" type="sibTrans" cxnId="{CB4F0ED4-3D24-4698-A748-9C174C78B707}">
      <dgm:prSet/>
      <dgm:spPr/>
      <dgm:t>
        <a:bodyPr/>
        <a:lstStyle/>
        <a:p>
          <a:endParaRPr lang="en-US"/>
        </a:p>
      </dgm:t>
    </dgm:pt>
    <dgm:pt modelId="{B1DDF1CD-7FA1-4501-AC09-BB2A8295F929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সেবার স্থায়িত্বের ভিত্তিতে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79E924-02CF-40FD-BCC0-456AF26719EC}" type="parTrans" cxnId="{3D19B2C6-A691-48B2-86C1-5616FCF457D4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1A60ED-FF7A-4F9E-9F8C-2EA560A053A5}" type="sibTrans" cxnId="{3D19B2C6-A691-48B2-86C1-5616FCF457D4}">
      <dgm:prSet/>
      <dgm:spPr/>
      <dgm:t>
        <a:bodyPr/>
        <a:lstStyle/>
        <a:p>
          <a:endParaRPr lang="en-US"/>
        </a:p>
      </dgm:t>
    </dgm:pt>
    <dgm:pt modelId="{26EC6DE1-3596-4248-96A9-886A58021FB1}">
      <dgm:prSet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D47167-6710-450A-8EB5-CBBFA3BC6F33}" type="parTrans" cxnId="{A8B9A238-D32E-4E1B-A3AE-857120B5258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3837203-0127-414F-8432-F715CFDF0849}" type="sibTrans" cxnId="{A8B9A238-D32E-4E1B-A3AE-857120B5258F}">
      <dgm:prSet/>
      <dgm:spPr/>
      <dgm:t>
        <a:bodyPr/>
        <a:lstStyle/>
        <a:p>
          <a:endParaRPr lang="en-US"/>
        </a:p>
      </dgm:t>
    </dgm:pt>
    <dgm:pt modelId="{0B5C0BA3-4848-4BA8-9C24-50795EF0FE0E}">
      <dgm:prSet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দৃশ্যমান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3781BC6-BCC5-4230-8BAC-7609419FCD2B}" type="parTrans" cxnId="{899E60F6-C18A-40B2-A321-4E4402BF3CF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1327B3-35E4-475C-8267-0D600162CA8E}" type="sibTrans" cxnId="{899E60F6-C18A-40B2-A321-4E4402BF3CF1}">
      <dgm:prSet/>
      <dgm:spPr/>
      <dgm:t>
        <a:bodyPr/>
        <a:lstStyle/>
        <a:p>
          <a:endParaRPr lang="en-US"/>
        </a:p>
      </dgm:t>
    </dgm:pt>
    <dgm:pt modelId="{30CFF9F5-83FC-4844-9220-DAE1962C7093}">
      <dgm:prSet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অদশ্যমান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3CC1FE-05E2-44F5-A6DB-077FF95211E1}" type="parTrans" cxnId="{765DF291-4EA4-41DF-B6C8-B6E0D496E61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4D94349-E029-48B7-8A56-27B8A7996AA1}" type="sibTrans" cxnId="{765DF291-4EA4-41DF-B6C8-B6E0D496E618}">
      <dgm:prSet/>
      <dgm:spPr/>
      <dgm:t>
        <a:bodyPr/>
        <a:lstStyle/>
        <a:p>
          <a:endParaRPr lang="en-US"/>
        </a:p>
      </dgm:t>
    </dgm:pt>
    <dgm:pt modelId="{BA6001E8-144E-4D33-AFB9-4F155820D08C}">
      <dgm:prSet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মুনাফা জাতীয়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8E8F82C-D2CA-49AE-B4DE-7F2D2EC8EA8C}" type="parTrans" cxnId="{F33CFF60-4802-49BF-8C01-C21B35585DA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D39F101-3FC5-4DEE-A8F0-797FB0941307}" type="sibTrans" cxnId="{F33CFF60-4802-49BF-8C01-C21B35585DAE}">
      <dgm:prSet/>
      <dgm:spPr/>
      <dgm:t>
        <a:bodyPr/>
        <a:lstStyle/>
        <a:p>
          <a:endParaRPr lang="en-US"/>
        </a:p>
      </dgm:t>
    </dgm:pt>
    <dgm:pt modelId="{6CF9DB26-CF38-4FE3-BFEF-EE1F558ED84A}">
      <dgm:prSet custT="1"/>
      <dgm:spPr/>
      <dgm:t>
        <a:bodyPr vert="vert270"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মূলধন জাতীয়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92C41C6-8C68-4BF1-8777-6F20BFD397E0}" type="parTrans" cxnId="{5F3D64E1-02F6-4861-B6F7-52D2D4296CA8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B61E37-C5CF-4A12-BFD5-1610C257436B}" type="sibTrans" cxnId="{5F3D64E1-02F6-4861-B6F7-52D2D4296CA8}">
      <dgm:prSet/>
      <dgm:spPr/>
      <dgm:t>
        <a:bodyPr/>
        <a:lstStyle/>
        <a:p>
          <a:endParaRPr lang="en-US"/>
        </a:p>
      </dgm:t>
    </dgm:pt>
    <dgm:pt modelId="{FE917A59-A69B-4F8C-9C13-33CF9AE7C157}" type="pres">
      <dgm:prSet presAssocID="{AEB29B56-623B-46C6-85BF-603D6ED922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228BAD-0100-467D-89E9-EEB08EF28495}" type="pres">
      <dgm:prSet presAssocID="{E9077023-D976-454B-BD33-FBAF06154D13}" presName="hierRoot1" presStyleCnt="0"/>
      <dgm:spPr/>
    </dgm:pt>
    <dgm:pt modelId="{1357167D-8D92-42BE-9AD1-625D76799059}" type="pres">
      <dgm:prSet presAssocID="{E9077023-D976-454B-BD33-FBAF06154D13}" presName="composite" presStyleCnt="0"/>
      <dgm:spPr/>
    </dgm:pt>
    <dgm:pt modelId="{F61AC3CF-BE6A-49F7-A032-F6633DCE72C1}" type="pres">
      <dgm:prSet presAssocID="{E9077023-D976-454B-BD33-FBAF06154D13}" presName="background" presStyleLbl="node0" presStyleIdx="0" presStyleCnt="1"/>
      <dgm:spPr/>
    </dgm:pt>
    <dgm:pt modelId="{60F82539-6E0D-479C-B0D3-23DA8F8AE39F}" type="pres">
      <dgm:prSet presAssocID="{E9077023-D976-454B-BD33-FBAF06154D13}" presName="text" presStyleLbl="fgAcc0" presStyleIdx="0" presStyleCnt="1" custScaleX="218416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79FF74-DDF8-4CA5-AAC1-9475E243BBB0}" type="pres">
      <dgm:prSet presAssocID="{E9077023-D976-454B-BD33-FBAF06154D13}" presName="hierChild2" presStyleCnt="0"/>
      <dgm:spPr/>
    </dgm:pt>
    <dgm:pt modelId="{C508A692-818F-4F91-A3F8-A1960A6B3CD5}" type="pres">
      <dgm:prSet presAssocID="{7CD70C93-3F47-44CA-AB7B-E9ADDB2183E8}" presName="Name10" presStyleLbl="parChTrans1D2" presStyleIdx="0" presStyleCnt="4" custSzY="632524"/>
      <dgm:spPr/>
      <dgm:t>
        <a:bodyPr/>
        <a:lstStyle/>
        <a:p>
          <a:endParaRPr lang="en-US"/>
        </a:p>
      </dgm:t>
    </dgm:pt>
    <dgm:pt modelId="{5BECA2D0-A5D3-4A2E-9BC6-4B1078B21201}" type="pres">
      <dgm:prSet presAssocID="{87FE5FDA-4B8A-42EB-882F-375A3D3C521D}" presName="hierRoot2" presStyleCnt="0"/>
      <dgm:spPr/>
    </dgm:pt>
    <dgm:pt modelId="{620FECF5-E707-4E16-9941-0468CD598D61}" type="pres">
      <dgm:prSet presAssocID="{87FE5FDA-4B8A-42EB-882F-375A3D3C521D}" presName="composite2" presStyleCnt="0"/>
      <dgm:spPr/>
    </dgm:pt>
    <dgm:pt modelId="{132AD32B-8D9E-4353-B0CE-A72FCA77CE97}" type="pres">
      <dgm:prSet presAssocID="{87FE5FDA-4B8A-42EB-882F-375A3D3C521D}" presName="background2" presStyleLbl="node2" presStyleIdx="0" presStyleCnt="4"/>
      <dgm:spPr/>
    </dgm:pt>
    <dgm:pt modelId="{C1B3713F-AA75-4FFA-A394-7A7BB8732BF6}" type="pres">
      <dgm:prSet presAssocID="{87FE5FDA-4B8A-42EB-882F-375A3D3C521D}" presName="text2" presStyleLbl="fgAcc2" presStyleIdx="0" presStyleCnt="4" custScaleX="187104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2F4513-B76E-4773-937C-7B32AE568E68}" type="pres">
      <dgm:prSet presAssocID="{87FE5FDA-4B8A-42EB-882F-375A3D3C521D}" presName="hierChild3" presStyleCnt="0"/>
      <dgm:spPr/>
    </dgm:pt>
    <dgm:pt modelId="{7AACA044-E544-40D2-9B6E-A4A289130CAA}" type="pres">
      <dgm:prSet presAssocID="{BD4B57EB-FD7A-4B38-B167-57AA1597EFF5}" presName="Name17" presStyleLbl="parChTrans1D3" presStyleIdx="0" presStyleCnt="8" custSzY="632524"/>
      <dgm:spPr/>
      <dgm:t>
        <a:bodyPr/>
        <a:lstStyle/>
        <a:p>
          <a:endParaRPr lang="en-US"/>
        </a:p>
      </dgm:t>
    </dgm:pt>
    <dgm:pt modelId="{48B3350D-5776-45F0-81A5-3354A726913E}" type="pres">
      <dgm:prSet presAssocID="{190A928A-E446-4F6C-A853-872FB7DA904C}" presName="hierRoot3" presStyleCnt="0"/>
      <dgm:spPr/>
    </dgm:pt>
    <dgm:pt modelId="{7BF48889-DFE2-4656-A6A0-FD20AA25B2C7}" type="pres">
      <dgm:prSet presAssocID="{190A928A-E446-4F6C-A853-872FB7DA904C}" presName="composite3" presStyleCnt="0"/>
      <dgm:spPr/>
    </dgm:pt>
    <dgm:pt modelId="{27DBEE05-1858-41FF-93DF-915B4231708E}" type="pres">
      <dgm:prSet presAssocID="{190A928A-E446-4F6C-A853-872FB7DA904C}" presName="background3" presStyleLbl="node3" presStyleIdx="0" presStyleCnt="8"/>
      <dgm:spPr/>
    </dgm:pt>
    <dgm:pt modelId="{65408142-A304-4F8D-9D09-736D8DF5AF03}" type="pres">
      <dgm:prSet presAssocID="{190A928A-E446-4F6C-A853-872FB7DA904C}" presName="text3" presStyleLbl="fgAcc3" presStyleIdx="0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86360-31BE-4546-B602-A6718EA80A5A}" type="pres">
      <dgm:prSet presAssocID="{190A928A-E446-4F6C-A853-872FB7DA904C}" presName="hierChild4" presStyleCnt="0"/>
      <dgm:spPr/>
    </dgm:pt>
    <dgm:pt modelId="{14C00987-DE01-4352-B911-E6FAC387D29B}" type="pres">
      <dgm:prSet presAssocID="{6DE9DF09-A88E-4271-B79F-EE4E82ED089A}" presName="Name17" presStyleLbl="parChTrans1D3" presStyleIdx="1" presStyleCnt="8" custSzY="632524"/>
      <dgm:spPr/>
      <dgm:t>
        <a:bodyPr/>
        <a:lstStyle/>
        <a:p>
          <a:endParaRPr lang="en-US"/>
        </a:p>
      </dgm:t>
    </dgm:pt>
    <dgm:pt modelId="{C0553C5F-CED9-486F-9D63-3518DCB5316C}" type="pres">
      <dgm:prSet presAssocID="{ED8257D0-ADAF-4069-8229-2A765255725C}" presName="hierRoot3" presStyleCnt="0"/>
      <dgm:spPr/>
    </dgm:pt>
    <dgm:pt modelId="{DA75DB51-51A9-44A1-A8DE-90D0E68D6852}" type="pres">
      <dgm:prSet presAssocID="{ED8257D0-ADAF-4069-8229-2A765255725C}" presName="composite3" presStyleCnt="0"/>
      <dgm:spPr/>
    </dgm:pt>
    <dgm:pt modelId="{EFE9F7A4-092D-4E94-B041-4EE376165FC4}" type="pres">
      <dgm:prSet presAssocID="{ED8257D0-ADAF-4069-8229-2A765255725C}" presName="background3" presStyleLbl="node3" presStyleIdx="1" presStyleCnt="8"/>
      <dgm:spPr/>
    </dgm:pt>
    <dgm:pt modelId="{0D9EA945-9F01-4FAD-B1AA-770FD765C65A}" type="pres">
      <dgm:prSet presAssocID="{ED8257D0-ADAF-4069-8229-2A765255725C}" presName="text3" presStyleLbl="fgAcc3" presStyleIdx="1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5E346F-CDA5-4D66-AD28-5B2BCA5EDF55}" type="pres">
      <dgm:prSet presAssocID="{ED8257D0-ADAF-4069-8229-2A765255725C}" presName="hierChild4" presStyleCnt="0"/>
      <dgm:spPr/>
    </dgm:pt>
    <dgm:pt modelId="{7952655B-D6CB-4E40-A447-47F6C8A59933}" type="pres">
      <dgm:prSet presAssocID="{32078518-799D-4DE8-BE00-261C41A9E69E}" presName="Name10" presStyleLbl="parChTrans1D2" presStyleIdx="1" presStyleCnt="4" custSzY="632524"/>
      <dgm:spPr/>
      <dgm:t>
        <a:bodyPr/>
        <a:lstStyle/>
        <a:p>
          <a:endParaRPr lang="en-US"/>
        </a:p>
      </dgm:t>
    </dgm:pt>
    <dgm:pt modelId="{27F2E8B2-118E-4B87-AB64-B2A4E799795E}" type="pres">
      <dgm:prSet presAssocID="{87B99505-545F-485D-81FB-51AD26CDA3F5}" presName="hierRoot2" presStyleCnt="0"/>
      <dgm:spPr/>
    </dgm:pt>
    <dgm:pt modelId="{FDDBE1F4-F159-494C-AE3B-9A3822C5358A}" type="pres">
      <dgm:prSet presAssocID="{87B99505-545F-485D-81FB-51AD26CDA3F5}" presName="composite2" presStyleCnt="0"/>
      <dgm:spPr/>
    </dgm:pt>
    <dgm:pt modelId="{D61B4A81-8C53-4DCE-BCE9-57D003B531F4}" type="pres">
      <dgm:prSet presAssocID="{87B99505-545F-485D-81FB-51AD26CDA3F5}" presName="background2" presStyleLbl="node2" presStyleIdx="1" presStyleCnt="4"/>
      <dgm:spPr/>
    </dgm:pt>
    <dgm:pt modelId="{EACF6491-4464-4CAE-AB0B-2BA7636CFB46}" type="pres">
      <dgm:prSet presAssocID="{87B99505-545F-485D-81FB-51AD26CDA3F5}" presName="text2" presStyleLbl="fgAcc2" presStyleIdx="1" presStyleCnt="4" custScaleX="187104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CEA8C4-6782-4BA0-B272-268E2B820ACF}" type="pres">
      <dgm:prSet presAssocID="{87B99505-545F-485D-81FB-51AD26CDA3F5}" presName="hierChild3" presStyleCnt="0"/>
      <dgm:spPr/>
    </dgm:pt>
    <dgm:pt modelId="{62AB04B3-AA73-4B87-BF6C-9B4E986E0EFD}" type="pres">
      <dgm:prSet presAssocID="{CBAC9987-C9C2-4351-A2DC-77935D80F8D5}" presName="Name17" presStyleLbl="parChTrans1D3" presStyleIdx="2" presStyleCnt="8" custSzY="632524"/>
      <dgm:spPr/>
      <dgm:t>
        <a:bodyPr/>
        <a:lstStyle/>
        <a:p>
          <a:endParaRPr lang="en-US"/>
        </a:p>
      </dgm:t>
    </dgm:pt>
    <dgm:pt modelId="{3F1FD0C8-E9E5-4032-87F1-1BDD28EE007C}" type="pres">
      <dgm:prSet presAssocID="{DACB65BC-8077-4856-B84C-61497540AE6D}" presName="hierRoot3" presStyleCnt="0"/>
      <dgm:spPr/>
    </dgm:pt>
    <dgm:pt modelId="{833ABD99-27D6-45BE-AB53-469C8E303652}" type="pres">
      <dgm:prSet presAssocID="{DACB65BC-8077-4856-B84C-61497540AE6D}" presName="composite3" presStyleCnt="0"/>
      <dgm:spPr/>
    </dgm:pt>
    <dgm:pt modelId="{CB456372-BE02-46F1-A00B-CDAE0B93C0BB}" type="pres">
      <dgm:prSet presAssocID="{DACB65BC-8077-4856-B84C-61497540AE6D}" presName="background3" presStyleLbl="node3" presStyleIdx="2" presStyleCnt="8"/>
      <dgm:spPr/>
    </dgm:pt>
    <dgm:pt modelId="{421B16F5-7B28-428F-BBC4-577E250DA5F8}" type="pres">
      <dgm:prSet presAssocID="{DACB65BC-8077-4856-B84C-61497540AE6D}" presName="text3" presStyleLbl="fgAcc3" presStyleIdx="2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59EC86-00D2-49D9-81AF-23757B498C2D}" type="pres">
      <dgm:prSet presAssocID="{DACB65BC-8077-4856-B84C-61497540AE6D}" presName="hierChild4" presStyleCnt="0"/>
      <dgm:spPr/>
    </dgm:pt>
    <dgm:pt modelId="{689D198D-FDCA-4279-8FA3-B5DE712853DE}" type="pres">
      <dgm:prSet presAssocID="{7AD47167-6710-450A-8EB5-CBBFA3BC6F33}" presName="Name17" presStyleLbl="parChTrans1D3" presStyleIdx="3" presStyleCnt="8" custSzY="632524"/>
      <dgm:spPr/>
      <dgm:t>
        <a:bodyPr/>
        <a:lstStyle/>
        <a:p>
          <a:endParaRPr lang="en-US"/>
        </a:p>
      </dgm:t>
    </dgm:pt>
    <dgm:pt modelId="{CAD2FDD5-4C69-4310-B4B4-39D692F0DCC8}" type="pres">
      <dgm:prSet presAssocID="{26EC6DE1-3596-4248-96A9-886A58021FB1}" presName="hierRoot3" presStyleCnt="0"/>
      <dgm:spPr/>
    </dgm:pt>
    <dgm:pt modelId="{6BE8E1B2-F203-4EF8-BE53-A34885D6A9CE}" type="pres">
      <dgm:prSet presAssocID="{26EC6DE1-3596-4248-96A9-886A58021FB1}" presName="composite3" presStyleCnt="0"/>
      <dgm:spPr/>
    </dgm:pt>
    <dgm:pt modelId="{9138F7B5-3351-490D-B9C2-5417FCE8A7D0}" type="pres">
      <dgm:prSet presAssocID="{26EC6DE1-3596-4248-96A9-886A58021FB1}" presName="background3" presStyleLbl="node3" presStyleIdx="3" presStyleCnt="8"/>
      <dgm:spPr/>
    </dgm:pt>
    <dgm:pt modelId="{B5B3AAA6-8124-4B9F-9E29-0A17370366F5}" type="pres">
      <dgm:prSet presAssocID="{26EC6DE1-3596-4248-96A9-886A58021FB1}" presName="text3" presStyleLbl="fgAcc3" presStyleIdx="3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D238D9-85ED-4AD8-B77B-563D17CD0B63}" type="pres">
      <dgm:prSet presAssocID="{26EC6DE1-3596-4248-96A9-886A58021FB1}" presName="hierChild4" presStyleCnt="0"/>
      <dgm:spPr/>
    </dgm:pt>
    <dgm:pt modelId="{48BE8A16-E4F1-45F3-B3F3-6FD441C30374}" type="pres">
      <dgm:prSet presAssocID="{B3AF4318-59C0-4447-804A-E36474BE25F0}" presName="Name10" presStyleLbl="parChTrans1D2" presStyleIdx="2" presStyleCnt="4" custSzY="632524"/>
      <dgm:spPr/>
      <dgm:t>
        <a:bodyPr/>
        <a:lstStyle/>
        <a:p>
          <a:endParaRPr lang="en-US"/>
        </a:p>
      </dgm:t>
    </dgm:pt>
    <dgm:pt modelId="{8CF5F58F-DCE1-4A5A-839C-AE57D94F452A}" type="pres">
      <dgm:prSet presAssocID="{B2867127-6696-49DB-B66C-35B5FAF17E73}" presName="hierRoot2" presStyleCnt="0"/>
      <dgm:spPr/>
    </dgm:pt>
    <dgm:pt modelId="{619C7CAD-0351-4D6B-87E1-6F5FC5053A2F}" type="pres">
      <dgm:prSet presAssocID="{B2867127-6696-49DB-B66C-35B5FAF17E73}" presName="composite2" presStyleCnt="0"/>
      <dgm:spPr/>
    </dgm:pt>
    <dgm:pt modelId="{D3A17FE1-5917-4160-BA7F-889E24667A07}" type="pres">
      <dgm:prSet presAssocID="{B2867127-6696-49DB-B66C-35B5FAF17E73}" presName="background2" presStyleLbl="node2" presStyleIdx="2" presStyleCnt="4"/>
      <dgm:spPr/>
    </dgm:pt>
    <dgm:pt modelId="{F381DB2E-2422-4919-A1CC-16E8E0482451}" type="pres">
      <dgm:prSet presAssocID="{B2867127-6696-49DB-B66C-35B5FAF17E73}" presName="text2" presStyleLbl="fgAcc2" presStyleIdx="2" presStyleCnt="4" custScaleX="187104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626786-E5D4-4A40-B5EA-DBB749F022E4}" type="pres">
      <dgm:prSet presAssocID="{B2867127-6696-49DB-B66C-35B5FAF17E73}" presName="hierChild3" presStyleCnt="0"/>
      <dgm:spPr/>
    </dgm:pt>
    <dgm:pt modelId="{3998C326-3950-49E0-AF7C-9D02FC95F6D6}" type="pres">
      <dgm:prSet presAssocID="{A3781BC6-BCC5-4230-8BAC-7609419FCD2B}" presName="Name17" presStyleLbl="parChTrans1D3" presStyleIdx="4" presStyleCnt="8" custSzY="632524"/>
      <dgm:spPr/>
      <dgm:t>
        <a:bodyPr/>
        <a:lstStyle/>
        <a:p>
          <a:endParaRPr lang="en-US"/>
        </a:p>
      </dgm:t>
    </dgm:pt>
    <dgm:pt modelId="{FC95F036-AC23-42D4-BF1F-E95A14B566AA}" type="pres">
      <dgm:prSet presAssocID="{0B5C0BA3-4848-4BA8-9C24-50795EF0FE0E}" presName="hierRoot3" presStyleCnt="0"/>
      <dgm:spPr/>
    </dgm:pt>
    <dgm:pt modelId="{F8588F83-0A1E-4A73-A82A-DC4A32F44AA4}" type="pres">
      <dgm:prSet presAssocID="{0B5C0BA3-4848-4BA8-9C24-50795EF0FE0E}" presName="composite3" presStyleCnt="0"/>
      <dgm:spPr/>
    </dgm:pt>
    <dgm:pt modelId="{1C424E9D-2F7E-41C1-83A3-60982BD1C286}" type="pres">
      <dgm:prSet presAssocID="{0B5C0BA3-4848-4BA8-9C24-50795EF0FE0E}" presName="background3" presStyleLbl="node3" presStyleIdx="4" presStyleCnt="8"/>
      <dgm:spPr/>
    </dgm:pt>
    <dgm:pt modelId="{7D783E6D-A1C6-4B5D-8378-CA418F1A4A42}" type="pres">
      <dgm:prSet presAssocID="{0B5C0BA3-4848-4BA8-9C24-50795EF0FE0E}" presName="text3" presStyleLbl="fgAcc3" presStyleIdx="4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2F1FA-BA83-4486-AF5F-EBE61B1296F8}" type="pres">
      <dgm:prSet presAssocID="{0B5C0BA3-4848-4BA8-9C24-50795EF0FE0E}" presName="hierChild4" presStyleCnt="0"/>
      <dgm:spPr/>
    </dgm:pt>
    <dgm:pt modelId="{D16A5E00-E8F7-47C6-AB78-45B3843DDE11}" type="pres">
      <dgm:prSet presAssocID="{7C3CC1FE-05E2-44F5-A6DB-077FF95211E1}" presName="Name17" presStyleLbl="parChTrans1D3" presStyleIdx="5" presStyleCnt="8" custSzY="632524"/>
      <dgm:spPr/>
      <dgm:t>
        <a:bodyPr/>
        <a:lstStyle/>
        <a:p>
          <a:endParaRPr lang="en-US"/>
        </a:p>
      </dgm:t>
    </dgm:pt>
    <dgm:pt modelId="{35C09FD1-BFDD-4FB9-9CCC-DA6760BF512C}" type="pres">
      <dgm:prSet presAssocID="{30CFF9F5-83FC-4844-9220-DAE1962C7093}" presName="hierRoot3" presStyleCnt="0"/>
      <dgm:spPr/>
    </dgm:pt>
    <dgm:pt modelId="{F96BE626-78CF-4CD6-A5C6-A2EAB322E65F}" type="pres">
      <dgm:prSet presAssocID="{30CFF9F5-83FC-4844-9220-DAE1962C7093}" presName="composite3" presStyleCnt="0"/>
      <dgm:spPr/>
    </dgm:pt>
    <dgm:pt modelId="{9F362863-FB3C-4D2E-B862-8D2911BDDD10}" type="pres">
      <dgm:prSet presAssocID="{30CFF9F5-83FC-4844-9220-DAE1962C7093}" presName="background3" presStyleLbl="node3" presStyleIdx="5" presStyleCnt="8"/>
      <dgm:spPr/>
    </dgm:pt>
    <dgm:pt modelId="{3A80B355-963C-4CB9-A1E8-D71BF56A3468}" type="pres">
      <dgm:prSet presAssocID="{30CFF9F5-83FC-4844-9220-DAE1962C7093}" presName="text3" presStyleLbl="fgAcc3" presStyleIdx="5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EA880D-C9DF-4E1C-AE31-1BDF3064FE86}" type="pres">
      <dgm:prSet presAssocID="{30CFF9F5-83FC-4844-9220-DAE1962C7093}" presName="hierChild4" presStyleCnt="0"/>
      <dgm:spPr/>
    </dgm:pt>
    <dgm:pt modelId="{5E7D760A-C56E-425B-9AC2-2A67D8DF4518}" type="pres">
      <dgm:prSet presAssocID="{7579E924-02CF-40FD-BCC0-456AF26719EC}" presName="Name10" presStyleLbl="parChTrans1D2" presStyleIdx="3" presStyleCnt="4" custSzY="632524"/>
      <dgm:spPr/>
      <dgm:t>
        <a:bodyPr/>
        <a:lstStyle/>
        <a:p>
          <a:endParaRPr lang="en-US"/>
        </a:p>
      </dgm:t>
    </dgm:pt>
    <dgm:pt modelId="{6915E1BD-A911-4EF2-8086-63528685305C}" type="pres">
      <dgm:prSet presAssocID="{B1DDF1CD-7FA1-4501-AC09-BB2A8295F929}" presName="hierRoot2" presStyleCnt="0"/>
      <dgm:spPr/>
    </dgm:pt>
    <dgm:pt modelId="{BCD629BA-0D0F-41A7-A4AB-0CBDFF83C214}" type="pres">
      <dgm:prSet presAssocID="{B1DDF1CD-7FA1-4501-AC09-BB2A8295F929}" presName="composite2" presStyleCnt="0"/>
      <dgm:spPr/>
    </dgm:pt>
    <dgm:pt modelId="{C6CF6134-C1B7-4D6C-A23D-2279982F5DB8}" type="pres">
      <dgm:prSet presAssocID="{B1DDF1CD-7FA1-4501-AC09-BB2A8295F929}" presName="background2" presStyleLbl="node2" presStyleIdx="3" presStyleCnt="4"/>
      <dgm:spPr/>
    </dgm:pt>
    <dgm:pt modelId="{7D20B962-F94C-44F8-900C-E948C6DB237C}" type="pres">
      <dgm:prSet presAssocID="{B1DDF1CD-7FA1-4501-AC09-BB2A8295F929}" presName="text2" presStyleLbl="fgAcc2" presStyleIdx="3" presStyleCnt="4" custScaleX="187104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B580E6-C4D1-4C90-B5FD-816579886A3D}" type="pres">
      <dgm:prSet presAssocID="{B1DDF1CD-7FA1-4501-AC09-BB2A8295F929}" presName="hierChild3" presStyleCnt="0"/>
      <dgm:spPr/>
    </dgm:pt>
    <dgm:pt modelId="{C23DFE63-3BC0-4DDF-8845-30109D5C4056}" type="pres">
      <dgm:prSet presAssocID="{D8E8F82C-D2CA-49AE-B4DE-7F2D2EC8EA8C}" presName="Name17" presStyleLbl="parChTrans1D3" presStyleIdx="6" presStyleCnt="8" custSzY="632524"/>
      <dgm:spPr/>
      <dgm:t>
        <a:bodyPr/>
        <a:lstStyle/>
        <a:p>
          <a:endParaRPr lang="en-US"/>
        </a:p>
      </dgm:t>
    </dgm:pt>
    <dgm:pt modelId="{56BADCAE-A5FC-4D31-A1B4-BB0F72EB9B1C}" type="pres">
      <dgm:prSet presAssocID="{BA6001E8-144E-4D33-AFB9-4F155820D08C}" presName="hierRoot3" presStyleCnt="0"/>
      <dgm:spPr/>
    </dgm:pt>
    <dgm:pt modelId="{6CA478A8-041A-470F-A8AF-38CD26490A69}" type="pres">
      <dgm:prSet presAssocID="{BA6001E8-144E-4D33-AFB9-4F155820D08C}" presName="composite3" presStyleCnt="0"/>
      <dgm:spPr/>
    </dgm:pt>
    <dgm:pt modelId="{0FABD6FE-DB64-44F4-B720-747323ABB4AC}" type="pres">
      <dgm:prSet presAssocID="{BA6001E8-144E-4D33-AFB9-4F155820D08C}" presName="background3" presStyleLbl="node3" presStyleIdx="6" presStyleCnt="8"/>
      <dgm:spPr/>
    </dgm:pt>
    <dgm:pt modelId="{C371EE80-D8F2-47F3-BEE2-DA068D11C2A4}" type="pres">
      <dgm:prSet presAssocID="{BA6001E8-144E-4D33-AFB9-4F155820D08C}" presName="text3" presStyleLbl="fgAcc3" presStyleIdx="6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B6C13-D6D3-406A-BA6A-9FC9D872819B}" type="pres">
      <dgm:prSet presAssocID="{BA6001E8-144E-4D33-AFB9-4F155820D08C}" presName="hierChild4" presStyleCnt="0"/>
      <dgm:spPr/>
    </dgm:pt>
    <dgm:pt modelId="{85D28BE3-F467-4756-B80B-D30366E0C60A}" type="pres">
      <dgm:prSet presAssocID="{792C41C6-8C68-4BF1-8777-6F20BFD397E0}" presName="Name17" presStyleLbl="parChTrans1D3" presStyleIdx="7" presStyleCnt="8" custSzY="632524"/>
      <dgm:spPr/>
      <dgm:t>
        <a:bodyPr/>
        <a:lstStyle/>
        <a:p>
          <a:endParaRPr lang="en-US"/>
        </a:p>
      </dgm:t>
    </dgm:pt>
    <dgm:pt modelId="{1B6233A8-68F0-4F3A-BF9A-5EAE9298745A}" type="pres">
      <dgm:prSet presAssocID="{6CF9DB26-CF38-4FE3-BFEF-EE1F558ED84A}" presName="hierRoot3" presStyleCnt="0"/>
      <dgm:spPr/>
    </dgm:pt>
    <dgm:pt modelId="{88D99F66-9D7B-401F-B1C4-54EECAA26DA3}" type="pres">
      <dgm:prSet presAssocID="{6CF9DB26-CF38-4FE3-BFEF-EE1F558ED84A}" presName="composite3" presStyleCnt="0"/>
      <dgm:spPr/>
    </dgm:pt>
    <dgm:pt modelId="{8E1F4CC3-AA74-461E-9D13-C29CA51ECBC9}" type="pres">
      <dgm:prSet presAssocID="{6CF9DB26-CF38-4FE3-BFEF-EE1F558ED84A}" presName="background3" presStyleLbl="node3" presStyleIdx="7" presStyleCnt="8"/>
      <dgm:spPr/>
    </dgm:pt>
    <dgm:pt modelId="{0D55E294-D4A2-4A66-9511-8019F7573A58}" type="pres">
      <dgm:prSet presAssocID="{6CF9DB26-CF38-4FE3-BFEF-EE1F558ED84A}" presName="text3" presStyleLbl="fgAcc3" presStyleIdx="7" presStyleCnt="8" custScaleY="233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F4811-29E4-4E4D-A2D1-93C2DB9E6A34}" type="pres">
      <dgm:prSet presAssocID="{6CF9DB26-CF38-4FE3-BFEF-EE1F558ED84A}" presName="hierChild4" presStyleCnt="0"/>
      <dgm:spPr/>
    </dgm:pt>
  </dgm:ptLst>
  <dgm:cxnLst>
    <dgm:cxn modelId="{899E60F6-C18A-40B2-A321-4E4402BF3CF1}" srcId="{B2867127-6696-49DB-B66C-35B5FAF17E73}" destId="{0B5C0BA3-4848-4BA8-9C24-50795EF0FE0E}" srcOrd="0" destOrd="0" parTransId="{A3781BC6-BCC5-4230-8BAC-7609419FCD2B}" sibTransId="{351327B3-35E4-475C-8267-0D600162CA8E}"/>
    <dgm:cxn modelId="{806B71A0-4AFE-47A1-8D63-BF0C52B4C4F9}" srcId="{E9077023-D976-454B-BD33-FBAF06154D13}" destId="{87FE5FDA-4B8A-42EB-882F-375A3D3C521D}" srcOrd="0" destOrd="0" parTransId="{7CD70C93-3F47-44CA-AB7B-E9ADDB2183E8}" sibTransId="{97939A40-96C0-4ED1-B0FD-99183CA828A1}"/>
    <dgm:cxn modelId="{9ED32611-4182-4E48-A88F-6400E79E6B75}" srcId="{87FE5FDA-4B8A-42EB-882F-375A3D3C521D}" destId="{ED8257D0-ADAF-4069-8229-2A765255725C}" srcOrd="1" destOrd="0" parTransId="{6DE9DF09-A88E-4271-B79F-EE4E82ED089A}" sibTransId="{651D4415-BDA9-4D4C-B455-700D8A958BC2}"/>
    <dgm:cxn modelId="{3FC80FD1-DE20-46A9-848A-CDEE03684B31}" type="presOf" srcId="{30CFF9F5-83FC-4844-9220-DAE1962C7093}" destId="{3A80B355-963C-4CB9-A1E8-D71BF56A3468}" srcOrd="0" destOrd="0" presId="urn:microsoft.com/office/officeart/2005/8/layout/hierarchy1"/>
    <dgm:cxn modelId="{11FDB652-F311-4BDF-95D9-5A7EC3A6F77E}" type="presOf" srcId="{7C3CC1FE-05E2-44F5-A6DB-077FF95211E1}" destId="{D16A5E00-E8F7-47C6-AB78-45B3843DDE11}" srcOrd="0" destOrd="0" presId="urn:microsoft.com/office/officeart/2005/8/layout/hierarchy1"/>
    <dgm:cxn modelId="{97E1447F-791E-4225-92FC-B55986E78AF8}" type="presOf" srcId="{BD4B57EB-FD7A-4B38-B167-57AA1597EFF5}" destId="{7AACA044-E544-40D2-9B6E-A4A289130CAA}" srcOrd="0" destOrd="0" presId="urn:microsoft.com/office/officeart/2005/8/layout/hierarchy1"/>
    <dgm:cxn modelId="{A8B9A238-D32E-4E1B-A3AE-857120B5258F}" srcId="{87B99505-545F-485D-81FB-51AD26CDA3F5}" destId="{26EC6DE1-3596-4248-96A9-886A58021FB1}" srcOrd="1" destOrd="0" parTransId="{7AD47167-6710-450A-8EB5-CBBFA3BC6F33}" sibTransId="{73837203-0127-414F-8432-F715CFDF0849}"/>
    <dgm:cxn modelId="{B729E324-5673-487A-A58A-0E0FC7B8E96E}" type="presOf" srcId="{CBAC9987-C9C2-4351-A2DC-77935D80F8D5}" destId="{62AB04B3-AA73-4B87-BF6C-9B4E986E0EFD}" srcOrd="0" destOrd="0" presId="urn:microsoft.com/office/officeart/2005/8/layout/hierarchy1"/>
    <dgm:cxn modelId="{E794C4FB-910B-49AC-9B3A-9C62DE71E120}" srcId="{87FE5FDA-4B8A-42EB-882F-375A3D3C521D}" destId="{190A928A-E446-4F6C-A853-872FB7DA904C}" srcOrd="0" destOrd="0" parTransId="{BD4B57EB-FD7A-4B38-B167-57AA1597EFF5}" sibTransId="{C64BF7A8-EA3B-4B20-8717-63D2675CB20C}"/>
    <dgm:cxn modelId="{62C6E470-24B5-48D2-97C8-FD09911F9802}" type="presOf" srcId="{6DE9DF09-A88E-4271-B79F-EE4E82ED089A}" destId="{14C00987-DE01-4352-B911-E6FAC387D29B}" srcOrd="0" destOrd="0" presId="urn:microsoft.com/office/officeart/2005/8/layout/hierarchy1"/>
    <dgm:cxn modelId="{35722495-006D-4554-94BB-778E68F901DC}" type="presOf" srcId="{7CD70C93-3F47-44CA-AB7B-E9ADDB2183E8}" destId="{C508A692-818F-4F91-A3F8-A1960A6B3CD5}" srcOrd="0" destOrd="0" presId="urn:microsoft.com/office/officeart/2005/8/layout/hierarchy1"/>
    <dgm:cxn modelId="{C363BEF6-1F89-4B33-8EA8-8919B0B3E44E}" srcId="{E9077023-D976-454B-BD33-FBAF06154D13}" destId="{87B99505-545F-485D-81FB-51AD26CDA3F5}" srcOrd="1" destOrd="0" parTransId="{32078518-799D-4DE8-BE00-261C41A9E69E}" sibTransId="{681DFBCB-CCBE-43AB-A80A-81DC4F102BBA}"/>
    <dgm:cxn modelId="{3D19B2C6-A691-48B2-86C1-5616FCF457D4}" srcId="{E9077023-D976-454B-BD33-FBAF06154D13}" destId="{B1DDF1CD-7FA1-4501-AC09-BB2A8295F929}" srcOrd="3" destOrd="0" parTransId="{7579E924-02CF-40FD-BCC0-456AF26719EC}" sibTransId="{491A60ED-FF7A-4F9E-9F8C-2EA560A053A5}"/>
    <dgm:cxn modelId="{F5ACECAC-4CFD-400A-AD59-C1D58D7005EE}" type="presOf" srcId="{AEB29B56-623B-46C6-85BF-603D6ED9227C}" destId="{FE917A59-A69B-4F8C-9C13-33CF9AE7C157}" srcOrd="0" destOrd="0" presId="urn:microsoft.com/office/officeart/2005/8/layout/hierarchy1"/>
    <dgm:cxn modelId="{2432232C-66FF-45DD-BD6C-A93170C8091E}" type="presOf" srcId="{E9077023-D976-454B-BD33-FBAF06154D13}" destId="{60F82539-6E0D-479C-B0D3-23DA8F8AE39F}" srcOrd="0" destOrd="0" presId="urn:microsoft.com/office/officeart/2005/8/layout/hierarchy1"/>
    <dgm:cxn modelId="{89079FB2-ED36-4C8E-B2CB-186E0DBDDCC8}" type="presOf" srcId="{26EC6DE1-3596-4248-96A9-886A58021FB1}" destId="{B5B3AAA6-8124-4B9F-9E29-0A17370366F5}" srcOrd="0" destOrd="0" presId="urn:microsoft.com/office/officeart/2005/8/layout/hierarchy1"/>
    <dgm:cxn modelId="{B6685575-43BD-4FCF-A892-C0C5E0F17982}" type="presOf" srcId="{ED8257D0-ADAF-4069-8229-2A765255725C}" destId="{0D9EA945-9F01-4FAD-B1AA-770FD765C65A}" srcOrd="0" destOrd="0" presId="urn:microsoft.com/office/officeart/2005/8/layout/hierarchy1"/>
    <dgm:cxn modelId="{594E1047-EAE6-48CB-944B-84E8E63D5D4B}" type="presOf" srcId="{87B99505-545F-485D-81FB-51AD26CDA3F5}" destId="{EACF6491-4464-4CAE-AB0B-2BA7636CFB46}" srcOrd="0" destOrd="0" presId="urn:microsoft.com/office/officeart/2005/8/layout/hierarchy1"/>
    <dgm:cxn modelId="{AC5B4E77-3064-4597-8BA3-29E0E5C82FF1}" type="presOf" srcId="{6CF9DB26-CF38-4FE3-BFEF-EE1F558ED84A}" destId="{0D55E294-D4A2-4A66-9511-8019F7573A58}" srcOrd="0" destOrd="0" presId="urn:microsoft.com/office/officeart/2005/8/layout/hierarchy1"/>
    <dgm:cxn modelId="{89378277-10D0-4DE6-97FC-BD9EB8D0E9E5}" type="presOf" srcId="{7579E924-02CF-40FD-BCC0-456AF26719EC}" destId="{5E7D760A-C56E-425B-9AC2-2A67D8DF4518}" srcOrd="0" destOrd="0" presId="urn:microsoft.com/office/officeart/2005/8/layout/hierarchy1"/>
    <dgm:cxn modelId="{CB4F0ED4-3D24-4698-A748-9C174C78B707}" srcId="{E9077023-D976-454B-BD33-FBAF06154D13}" destId="{B2867127-6696-49DB-B66C-35B5FAF17E73}" srcOrd="2" destOrd="0" parTransId="{B3AF4318-59C0-4447-804A-E36474BE25F0}" sibTransId="{1E51491C-0A95-482B-B161-F527E747407D}"/>
    <dgm:cxn modelId="{8E5A514D-184B-4627-BA05-008743DB32A3}" type="presOf" srcId="{B2867127-6696-49DB-B66C-35B5FAF17E73}" destId="{F381DB2E-2422-4919-A1CC-16E8E0482451}" srcOrd="0" destOrd="0" presId="urn:microsoft.com/office/officeart/2005/8/layout/hierarchy1"/>
    <dgm:cxn modelId="{146B2FF1-3689-4A44-A625-310D56047A07}" type="presOf" srcId="{D8E8F82C-D2CA-49AE-B4DE-7F2D2EC8EA8C}" destId="{C23DFE63-3BC0-4DDF-8845-30109D5C4056}" srcOrd="0" destOrd="0" presId="urn:microsoft.com/office/officeart/2005/8/layout/hierarchy1"/>
    <dgm:cxn modelId="{CD19C185-68A9-4AC1-A332-F23B8D52304B}" type="presOf" srcId="{7AD47167-6710-450A-8EB5-CBBFA3BC6F33}" destId="{689D198D-FDCA-4279-8FA3-B5DE712853DE}" srcOrd="0" destOrd="0" presId="urn:microsoft.com/office/officeart/2005/8/layout/hierarchy1"/>
    <dgm:cxn modelId="{765DF291-4EA4-41DF-B6C8-B6E0D496E618}" srcId="{B2867127-6696-49DB-B66C-35B5FAF17E73}" destId="{30CFF9F5-83FC-4844-9220-DAE1962C7093}" srcOrd="1" destOrd="0" parTransId="{7C3CC1FE-05E2-44F5-A6DB-077FF95211E1}" sibTransId="{24D94349-E029-48B7-8A56-27B8A7996AA1}"/>
    <dgm:cxn modelId="{92FB1852-8851-4817-946C-F937E28296B4}" type="presOf" srcId="{87FE5FDA-4B8A-42EB-882F-375A3D3C521D}" destId="{C1B3713F-AA75-4FFA-A394-7A7BB8732BF6}" srcOrd="0" destOrd="0" presId="urn:microsoft.com/office/officeart/2005/8/layout/hierarchy1"/>
    <dgm:cxn modelId="{C4B4A87D-B26B-4710-890C-B72F74CC1BE2}" type="presOf" srcId="{A3781BC6-BCC5-4230-8BAC-7609419FCD2B}" destId="{3998C326-3950-49E0-AF7C-9D02FC95F6D6}" srcOrd="0" destOrd="0" presId="urn:microsoft.com/office/officeart/2005/8/layout/hierarchy1"/>
    <dgm:cxn modelId="{76D8FF39-F314-4A1A-AAB7-B434F73EFA7E}" type="presOf" srcId="{B1DDF1CD-7FA1-4501-AC09-BB2A8295F929}" destId="{7D20B962-F94C-44F8-900C-E948C6DB237C}" srcOrd="0" destOrd="0" presId="urn:microsoft.com/office/officeart/2005/8/layout/hierarchy1"/>
    <dgm:cxn modelId="{9F9262DC-AE43-46E6-9D1E-AC27737031C3}" type="presOf" srcId="{792C41C6-8C68-4BF1-8777-6F20BFD397E0}" destId="{85D28BE3-F467-4756-B80B-D30366E0C60A}" srcOrd="0" destOrd="0" presId="urn:microsoft.com/office/officeart/2005/8/layout/hierarchy1"/>
    <dgm:cxn modelId="{F33CFF60-4802-49BF-8C01-C21B35585DAE}" srcId="{B1DDF1CD-7FA1-4501-AC09-BB2A8295F929}" destId="{BA6001E8-144E-4D33-AFB9-4F155820D08C}" srcOrd="0" destOrd="0" parTransId="{D8E8F82C-D2CA-49AE-B4DE-7F2D2EC8EA8C}" sibTransId="{8D39F101-3FC5-4DEE-A8F0-797FB0941307}"/>
    <dgm:cxn modelId="{4FD11125-6870-4F3C-A69A-65B2C3D8063C}" type="presOf" srcId="{190A928A-E446-4F6C-A853-872FB7DA904C}" destId="{65408142-A304-4F8D-9D09-736D8DF5AF03}" srcOrd="0" destOrd="0" presId="urn:microsoft.com/office/officeart/2005/8/layout/hierarchy1"/>
    <dgm:cxn modelId="{FE8FD8E1-CED1-40B0-9F0C-90F14A0A0F5C}" srcId="{87B99505-545F-485D-81FB-51AD26CDA3F5}" destId="{DACB65BC-8077-4856-B84C-61497540AE6D}" srcOrd="0" destOrd="0" parTransId="{CBAC9987-C9C2-4351-A2DC-77935D80F8D5}" sibTransId="{087CBFBF-79CD-4144-8848-3E74AFF74FF7}"/>
    <dgm:cxn modelId="{E0B609FA-F76D-4442-AC3A-00872AB76134}" type="presOf" srcId="{BA6001E8-144E-4D33-AFB9-4F155820D08C}" destId="{C371EE80-D8F2-47F3-BEE2-DA068D11C2A4}" srcOrd="0" destOrd="0" presId="urn:microsoft.com/office/officeart/2005/8/layout/hierarchy1"/>
    <dgm:cxn modelId="{FC93C421-8A54-4BC1-AD45-6C24C7E4931C}" srcId="{AEB29B56-623B-46C6-85BF-603D6ED9227C}" destId="{E9077023-D976-454B-BD33-FBAF06154D13}" srcOrd="0" destOrd="0" parTransId="{969FE8B7-2202-4303-861A-C68FF6079F43}" sibTransId="{ECAAC4D8-BEFC-47BD-80C3-2D14823CC1D7}"/>
    <dgm:cxn modelId="{15344E77-BAD6-47AC-B469-14A66CB04030}" type="presOf" srcId="{32078518-799D-4DE8-BE00-261C41A9E69E}" destId="{7952655B-D6CB-4E40-A447-47F6C8A59933}" srcOrd="0" destOrd="0" presId="urn:microsoft.com/office/officeart/2005/8/layout/hierarchy1"/>
    <dgm:cxn modelId="{C0911119-0363-4710-8582-C5655886BA7F}" type="presOf" srcId="{DACB65BC-8077-4856-B84C-61497540AE6D}" destId="{421B16F5-7B28-428F-BBC4-577E250DA5F8}" srcOrd="0" destOrd="0" presId="urn:microsoft.com/office/officeart/2005/8/layout/hierarchy1"/>
    <dgm:cxn modelId="{5F3D64E1-02F6-4861-B6F7-52D2D4296CA8}" srcId="{B1DDF1CD-7FA1-4501-AC09-BB2A8295F929}" destId="{6CF9DB26-CF38-4FE3-BFEF-EE1F558ED84A}" srcOrd="1" destOrd="0" parTransId="{792C41C6-8C68-4BF1-8777-6F20BFD397E0}" sibTransId="{39B61E37-C5CF-4A12-BFD5-1610C257436B}"/>
    <dgm:cxn modelId="{17EF8B18-B616-439C-AEFA-A20C75FD1E56}" type="presOf" srcId="{B3AF4318-59C0-4447-804A-E36474BE25F0}" destId="{48BE8A16-E4F1-45F3-B3F3-6FD441C30374}" srcOrd="0" destOrd="0" presId="urn:microsoft.com/office/officeart/2005/8/layout/hierarchy1"/>
    <dgm:cxn modelId="{1F142DC5-33E9-4797-A3D7-ED0D21E84111}" type="presOf" srcId="{0B5C0BA3-4848-4BA8-9C24-50795EF0FE0E}" destId="{7D783E6D-A1C6-4B5D-8378-CA418F1A4A42}" srcOrd="0" destOrd="0" presId="urn:microsoft.com/office/officeart/2005/8/layout/hierarchy1"/>
    <dgm:cxn modelId="{614F28D6-A49D-47C7-8D78-59C1E4C69442}" type="presParOf" srcId="{FE917A59-A69B-4F8C-9C13-33CF9AE7C157}" destId="{9A228BAD-0100-467D-89E9-EEB08EF28495}" srcOrd="0" destOrd="0" presId="urn:microsoft.com/office/officeart/2005/8/layout/hierarchy1"/>
    <dgm:cxn modelId="{08A63920-B9A0-403F-8496-2B3925FA450A}" type="presParOf" srcId="{9A228BAD-0100-467D-89E9-EEB08EF28495}" destId="{1357167D-8D92-42BE-9AD1-625D76799059}" srcOrd="0" destOrd="0" presId="urn:microsoft.com/office/officeart/2005/8/layout/hierarchy1"/>
    <dgm:cxn modelId="{EDBEEECC-3A9B-4A8C-8DE9-1D39CE65F257}" type="presParOf" srcId="{1357167D-8D92-42BE-9AD1-625D76799059}" destId="{F61AC3CF-BE6A-49F7-A032-F6633DCE72C1}" srcOrd="0" destOrd="0" presId="urn:microsoft.com/office/officeart/2005/8/layout/hierarchy1"/>
    <dgm:cxn modelId="{D7A4EB3E-84D0-46C8-9DE9-96ED2A4EADF0}" type="presParOf" srcId="{1357167D-8D92-42BE-9AD1-625D76799059}" destId="{60F82539-6E0D-479C-B0D3-23DA8F8AE39F}" srcOrd="1" destOrd="0" presId="urn:microsoft.com/office/officeart/2005/8/layout/hierarchy1"/>
    <dgm:cxn modelId="{7C21F4F7-A47E-4F78-82B0-F8610788D85F}" type="presParOf" srcId="{9A228BAD-0100-467D-89E9-EEB08EF28495}" destId="{E479FF74-DDF8-4CA5-AAC1-9475E243BBB0}" srcOrd="1" destOrd="0" presId="urn:microsoft.com/office/officeart/2005/8/layout/hierarchy1"/>
    <dgm:cxn modelId="{8138C783-CE65-4558-8075-0156677A26F0}" type="presParOf" srcId="{E479FF74-DDF8-4CA5-AAC1-9475E243BBB0}" destId="{C508A692-818F-4F91-A3F8-A1960A6B3CD5}" srcOrd="0" destOrd="0" presId="urn:microsoft.com/office/officeart/2005/8/layout/hierarchy1"/>
    <dgm:cxn modelId="{33720168-F549-4531-8E8C-A211502112B1}" type="presParOf" srcId="{E479FF74-DDF8-4CA5-AAC1-9475E243BBB0}" destId="{5BECA2D0-A5D3-4A2E-9BC6-4B1078B21201}" srcOrd="1" destOrd="0" presId="urn:microsoft.com/office/officeart/2005/8/layout/hierarchy1"/>
    <dgm:cxn modelId="{C504DC1F-39B9-41F5-9C36-548CA69C16CE}" type="presParOf" srcId="{5BECA2D0-A5D3-4A2E-9BC6-4B1078B21201}" destId="{620FECF5-E707-4E16-9941-0468CD598D61}" srcOrd="0" destOrd="0" presId="urn:microsoft.com/office/officeart/2005/8/layout/hierarchy1"/>
    <dgm:cxn modelId="{6751E2A2-28CE-4326-94BA-993EF9391083}" type="presParOf" srcId="{620FECF5-E707-4E16-9941-0468CD598D61}" destId="{132AD32B-8D9E-4353-B0CE-A72FCA77CE97}" srcOrd="0" destOrd="0" presId="urn:microsoft.com/office/officeart/2005/8/layout/hierarchy1"/>
    <dgm:cxn modelId="{C93A8CB7-4095-42E1-B9B0-9BB86F67ECD6}" type="presParOf" srcId="{620FECF5-E707-4E16-9941-0468CD598D61}" destId="{C1B3713F-AA75-4FFA-A394-7A7BB8732BF6}" srcOrd="1" destOrd="0" presId="urn:microsoft.com/office/officeart/2005/8/layout/hierarchy1"/>
    <dgm:cxn modelId="{CD106AFE-6716-4792-BADA-74AFC3A45F0C}" type="presParOf" srcId="{5BECA2D0-A5D3-4A2E-9BC6-4B1078B21201}" destId="{6F2F4513-B76E-4773-937C-7B32AE568E68}" srcOrd="1" destOrd="0" presId="urn:microsoft.com/office/officeart/2005/8/layout/hierarchy1"/>
    <dgm:cxn modelId="{07BAAF4D-11A0-4688-AB70-764030105432}" type="presParOf" srcId="{6F2F4513-B76E-4773-937C-7B32AE568E68}" destId="{7AACA044-E544-40D2-9B6E-A4A289130CAA}" srcOrd="0" destOrd="0" presId="urn:microsoft.com/office/officeart/2005/8/layout/hierarchy1"/>
    <dgm:cxn modelId="{86DF786F-F9FB-4DEC-BA5B-7193C3544FC6}" type="presParOf" srcId="{6F2F4513-B76E-4773-937C-7B32AE568E68}" destId="{48B3350D-5776-45F0-81A5-3354A726913E}" srcOrd="1" destOrd="0" presId="urn:microsoft.com/office/officeart/2005/8/layout/hierarchy1"/>
    <dgm:cxn modelId="{301E39B1-6636-4188-8C0D-076FAED9A5B4}" type="presParOf" srcId="{48B3350D-5776-45F0-81A5-3354A726913E}" destId="{7BF48889-DFE2-4656-A6A0-FD20AA25B2C7}" srcOrd="0" destOrd="0" presId="urn:microsoft.com/office/officeart/2005/8/layout/hierarchy1"/>
    <dgm:cxn modelId="{C334DFA2-1F7C-4348-961E-CC5A1DF72B47}" type="presParOf" srcId="{7BF48889-DFE2-4656-A6A0-FD20AA25B2C7}" destId="{27DBEE05-1858-41FF-93DF-915B4231708E}" srcOrd="0" destOrd="0" presId="urn:microsoft.com/office/officeart/2005/8/layout/hierarchy1"/>
    <dgm:cxn modelId="{64CBA26E-541C-4670-A751-EB406B86F611}" type="presParOf" srcId="{7BF48889-DFE2-4656-A6A0-FD20AA25B2C7}" destId="{65408142-A304-4F8D-9D09-736D8DF5AF03}" srcOrd="1" destOrd="0" presId="urn:microsoft.com/office/officeart/2005/8/layout/hierarchy1"/>
    <dgm:cxn modelId="{3BAEA094-361A-4A00-9BAA-86CECAE424DE}" type="presParOf" srcId="{48B3350D-5776-45F0-81A5-3354A726913E}" destId="{38986360-31BE-4546-B602-A6718EA80A5A}" srcOrd="1" destOrd="0" presId="urn:microsoft.com/office/officeart/2005/8/layout/hierarchy1"/>
    <dgm:cxn modelId="{2ED77457-D92A-4C7F-A57D-74E12F467F76}" type="presParOf" srcId="{6F2F4513-B76E-4773-937C-7B32AE568E68}" destId="{14C00987-DE01-4352-B911-E6FAC387D29B}" srcOrd="2" destOrd="0" presId="urn:microsoft.com/office/officeart/2005/8/layout/hierarchy1"/>
    <dgm:cxn modelId="{C079F703-CF2E-4038-BA70-48B2B8123F47}" type="presParOf" srcId="{6F2F4513-B76E-4773-937C-7B32AE568E68}" destId="{C0553C5F-CED9-486F-9D63-3518DCB5316C}" srcOrd="3" destOrd="0" presId="urn:microsoft.com/office/officeart/2005/8/layout/hierarchy1"/>
    <dgm:cxn modelId="{F97A882E-BCE4-495F-9FFC-4777449A4037}" type="presParOf" srcId="{C0553C5F-CED9-486F-9D63-3518DCB5316C}" destId="{DA75DB51-51A9-44A1-A8DE-90D0E68D6852}" srcOrd="0" destOrd="0" presId="urn:microsoft.com/office/officeart/2005/8/layout/hierarchy1"/>
    <dgm:cxn modelId="{DBF55C5D-FDCC-4AED-9B26-418241960BB7}" type="presParOf" srcId="{DA75DB51-51A9-44A1-A8DE-90D0E68D6852}" destId="{EFE9F7A4-092D-4E94-B041-4EE376165FC4}" srcOrd="0" destOrd="0" presId="urn:microsoft.com/office/officeart/2005/8/layout/hierarchy1"/>
    <dgm:cxn modelId="{3018C145-8C5F-4A9B-B063-B3153B356B95}" type="presParOf" srcId="{DA75DB51-51A9-44A1-A8DE-90D0E68D6852}" destId="{0D9EA945-9F01-4FAD-B1AA-770FD765C65A}" srcOrd="1" destOrd="0" presId="urn:microsoft.com/office/officeart/2005/8/layout/hierarchy1"/>
    <dgm:cxn modelId="{714B3751-84D5-4EF2-8825-E7D3F46EB74C}" type="presParOf" srcId="{C0553C5F-CED9-486F-9D63-3518DCB5316C}" destId="{015E346F-CDA5-4D66-AD28-5B2BCA5EDF55}" srcOrd="1" destOrd="0" presId="urn:microsoft.com/office/officeart/2005/8/layout/hierarchy1"/>
    <dgm:cxn modelId="{FE911642-3412-4289-A913-A97BAF7EAB7F}" type="presParOf" srcId="{E479FF74-DDF8-4CA5-AAC1-9475E243BBB0}" destId="{7952655B-D6CB-4E40-A447-47F6C8A59933}" srcOrd="2" destOrd="0" presId="urn:microsoft.com/office/officeart/2005/8/layout/hierarchy1"/>
    <dgm:cxn modelId="{EA7FD6C8-93A6-4580-B69D-5E4E6047350B}" type="presParOf" srcId="{E479FF74-DDF8-4CA5-AAC1-9475E243BBB0}" destId="{27F2E8B2-118E-4B87-AB64-B2A4E799795E}" srcOrd="3" destOrd="0" presId="urn:microsoft.com/office/officeart/2005/8/layout/hierarchy1"/>
    <dgm:cxn modelId="{270041E8-3E08-4DEE-A7C4-5100B08C0939}" type="presParOf" srcId="{27F2E8B2-118E-4B87-AB64-B2A4E799795E}" destId="{FDDBE1F4-F159-494C-AE3B-9A3822C5358A}" srcOrd="0" destOrd="0" presId="urn:microsoft.com/office/officeart/2005/8/layout/hierarchy1"/>
    <dgm:cxn modelId="{1A7A0C07-6581-41E9-8749-86614E0A24D8}" type="presParOf" srcId="{FDDBE1F4-F159-494C-AE3B-9A3822C5358A}" destId="{D61B4A81-8C53-4DCE-BCE9-57D003B531F4}" srcOrd="0" destOrd="0" presId="urn:microsoft.com/office/officeart/2005/8/layout/hierarchy1"/>
    <dgm:cxn modelId="{0989BE7F-98C8-462A-BBED-338C4CBA3804}" type="presParOf" srcId="{FDDBE1F4-F159-494C-AE3B-9A3822C5358A}" destId="{EACF6491-4464-4CAE-AB0B-2BA7636CFB46}" srcOrd="1" destOrd="0" presId="urn:microsoft.com/office/officeart/2005/8/layout/hierarchy1"/>
    <dgm:cxn modelId="{82BC95A7-C0D9-453A-A2B0-8B2BACC65F86}" type="presParOf" srcId="{27F2E8B2-118E-4B87-AB64-B2A4E799795E}" destId="{FDCEA8C4-6782-4BA0-B272-268E2B820ACF}" srcOrd="1" destOrd="0" presId="urn:microsoft.com/office/officeart/2005/8/layout/hierarchy1"/>
    <dgm:cxn modelId="{43108F84-6F65-4FE8-A582-85A51E00A94D}" type="presParOf" srcId="{FDCEA8C4-6782-4BA0-B272-268E2B820ACF}" destId="{62AB04B3-AA73-4B87-BF6C-9B4E986E0EFD}" srcOrd="0" destOrd="0" presId="urn:microsoft.com/office/officeart/2005/8/layout/hierarchy1"/>
    <dgm:cxn modelId="{D79CFAB4-5EF7-4917-B9DD-8B3D39CB9731}" type="presParOf" srcId="{FDCEA8C4-6782-4BA0-B272-268E2B820ACF}" destId="{3F1FD0C8-E9E5-4032-87F1-1BDD28EE007C}" srcOrd="1" destOrd="0" presId="urn:microsoft.com/office/officeart/2005/8/layout/hierarchy1"/>
    <dgm:cxn modelId="{0C027AD5-52AB-4F32-A0FF-127BC9E91F21}" type="presParOf" srcId="{3F1FD0C8-E9E5-4032-87F1-1BDD28EE007C}" destId="{833ABD99-27D6-45BE-AB53-469C8E303652}" srcOrd="0" destOrd="0" presId="urn:microsoft.com/office/officeart/2005/8/layout/hierarchy1"/>
    <dgm:cxn modelId="{39AA4606-5907-4058-BFB7-9FA831D8185B}" type="presParOf" srcId="{833ABD99-27D6-45BE-AB53-469C8E303652}" destId="{CB456372-BE02-46F1-A00B-CDAE0B93C0BB}" srcOrd="0" destOrd="0" presId="urn:microsoft.com/office/officeart/2005/8/layout/hierarchy1"/>
    <dgm:cxn modelId="{93124818-55E8-48F7-81DE-8DE11B254581}" type="presParOf" srcId="{833ABD99-27D6-45BE-AB53-469C8E303652}" destId="{421B16F5-7B28-428F-BBC4-577E250DA5F8}" srcOrd="1" destOrd="0" presId="urn:microsoft.com/office/officeart/2005/8/layout/hierarchy1"/>
    <dgm:cxn modelId="{2FED41DD-CD9D-44B9-B0D1-3423602764D1}" type="presParOf" srcId="{3F1FD0C8-E9E5-4032-87F1-1BDD28EE007C}" destId="{F559EC86-00D2-49D9-81AF-23757B498C2D}" srcOrd="1" destOrd="0" presId="urn:microsoft.com/office/officeart/2005/8/layout/hierarchy1"/>
    <dgm:cxn modelId="{E8313B1A-B487-4355-A7D2-36B75676438E}" type="presParOf" srcId="{FDCEA8C4-6782-4BA0-B272-268E2B820ACF}" destId="{689D198D-FDCA-4279-8FA3-B5DE712853DE}" srcOrd="2" destOrd="0" presId="urn:microsoft.com/office/officeart/2005/8/layout/hierarchy1"/>
    <dgm:cxn modelId="{FF02A7C5-34C3-402F-A23D-7F8D7CBF1685}" type="presParOf" srcId="{FDCEA8C4-6782-4BA0-B272-268E2B820ACF}" destId="{CAD2FDD5-4C69-4310-B4B4-39D692F0DCC8}" srcOrd="3" destOrd="0" presId="urn:microsoft.com/office/officeart/2005/8/layout/hierarchy1"/>
    <dgm:cxn modelId="{7301BD7C-129C-4018-8C5B-6197CE4EC41C}" type="presParOf" srcId="{CAD2FDD5-4C69-4310-B4B4-39D692F0DCC8}" destId="{6BE8E1B2-F203-4EF8-BE53-A34885D6A9CE}" srcOrd="0" destOrd="0" presId="urn:microsoft.com/office/officeart/2005/8/layout/hierarchy1"/>
    <dgm:cxn modelId="{6244F6C2-E822-4DE7-92B7-E199CA9DC19E}" type="presParOf" srcId="{6BE8E1B2-F203-4EF8-BE53-A34885D6A9CE}" destId="{9138F7B5-3351-490D-B9C2-5417FCE8A7D0}" srcOrd="0" destOrd="0" presId="urn:microsoft.com/office/officeart/2005/8/layout/hierarchy1"/>
    <dgm:cxn modelId="{EA0C1F01-5971-415E-9111-8AD68AACB302}" type="presParOf" srcId="{6BE8E1B2-F203-4EF8-BE53-A34885D6A9CE}" destId="{B5B3AAA6-8124-4B9F-9E29-0A17370366F5}" srcOrd="1" destOrd="0" presId="urn:microsoft.com/office/officeart/2005/8/layout/hierarchy1"/>
    <dgm:cxn modelId="{3125D1E8-5E5D-4C7B-B657-4D9118E1107E}" type="presParOf" srcId="{CAD2FDD5-4C69-4310-B4B4-39D692F0DCC8}" destId="{23D238D9-85ED-4AD8-B77B-563D17CD0B63}" srcOrd="1" destOrd="0" presId="urn:microsoft.com/office/officeart/2005/8/layout/hierarchy1"/>
    <dgm:cxn modelId="{E1E7FD8D-493E-46D6-8977-10A362A0F6DD}" type="presParOf" srcId="{E479FF74-DDF8-4CA5-AAC1-9475E243BBB0}" destId="{48BE8A16-E4F1-45F3-B3F3-6FD441C30374}" srcOrd="4" destOrd="0" presId="urn:microsoft.com/office/officeart/2005/8/layout/hierarchy1"/>
    <dgm:cxn modelId="{3C05D63C-7B23-4D52-9899-EDD1817B3336}" type="presParOf" srcId="{E479FF74-DDF8-4CA5-AAC1-9475E243BBB0}" destId="{8CF5F58F-DCE1-4A5A-839C-AE57D94F452A}" srcOrd="5" destOrd="0" presId="urn:microsoft.com/office/officeart/2005/8/layout/hierarchy1"/>
    <dgm:cxn modelId="{BF7D376B-08F7-41F6-B42E-CDCD68DEF129}" type="presParOf" srcId="{8CF5F58F-DCE1-4A5A-839C-AE57D94F452A}" destId="{619C7CAD-0351-4D6B-87E1-6F5FC5053A2F}" srcOrd="0" destOrd="0" presId="urn:microsoft.com/office/officeart/2005/8/layout/hierarchy1"/>
    <dgm:cxn modelId="{06B1B527-E2C6-410D-907A-9362A5C0E69B}" type="presParOf" srcId="{619C7CAD-0351-4D6B-87E1-6F5FC5053A2F}" destId="{D3A17FE1-5917-4160-BA7F-889E24667A07}" srcOrd="0" destOrd="0" presId="urn:microsoft.com/office/officeart/2005/8/layout/hierarchy1"/>
    <dgm:cxn modelId="{F1C0114A-2757-49E8-970E-8E48E337F447}" type="presParOf" srcId="{619C7CAD-0351-4D6B-87E1-6F5FC5053A2F}" destId="{F381DB2E-2422-4919-A1CC-16E8E0482451}" srcOrd="1" destOrd="0" presId="urn:microsoft.com/office/officeart/2005/8/layout/hierarchy1"/>
    <dgm:cxn modelId="{0F734B11-1DFD-4183-A11C-5EE04D8F5658}" type="presParOf" srcId="{8CF5F58F-DCE1-4A5A-839C-AE57D94F452A}" destId="{FD626786-E5D4-4A40-B5EA-DBB749F022E4}" srcOrd="1" destOrd="0" presId="urn:microsoft.com/office/officeart/2005/8/layout/hierarchy1"/>
    <dgm:cxn modelId="{6B95979C-8AB0-4A37-99B7-0A1D6E306186}" type="presParOf" srcId="{FD626786-E5D4-4A40-B5EA-DBB749F022E4}" destId="{3998C326-3950-49E0-AF7C-9D02FC95F6D6}" srcOrd="0" destOrd="0" presId="urn:microsoft.com/office/officeart/2005/8/layout/hierarchy1"/>
    <dgm:cxn modelId="{8A62EFB4-068E-4A27-AC2D-CF178252E83C}" type="presParOf" srcId="{FD626786-E5D4-4A40-B5EA-DBB749F022E4}" destId="{FC95F036-AC23-42D4-BF1F-E95A14B566AA}" srcOrd="1" destOrd="0" presId="urn:microsoft.com/office/officeart/2005/8/layout/hierarchy1"/>
    <dgm:cxn modelId="{9D27733B-1FF1-4977-8C04-85F4A3EEBC21}" type="presParOf" srcId="{FC95F036-AC23-42D4-BF1F-E95A14B566AA}" destId="{F8588F83-0A1E-4A73-A82A-DC4A32F44AA4}" srcOrd="0" destOrd="0" presId="urn:microsoft.com/office/officeart/2005/8/layout/hierarchy1"/>
    <dgm:cxn modelId="{39780813-4C71-404D-96EA-9A0A926E6FE0}" type="presParOf" srcId="{F8588F83-0A1E-4A73-A82A-DC4A32F44AA4}" destId="{1C424E9D-2F7E-41C1-83A3-60982BD1C286}" srcOrd="0" destOrd="0" presId="urn:microsoft.com/office/officeart/2005/8/layout/hierarchy1"/>
    <dgm:cxn modelId="{45365ED7-7337-457B-9AD0-CD683A02583E}" type="presParOf" srcId="{F8588F83-0A1E-4A73-A82A-DC4A32F44AA4}" destId="{7D783E6D-A1C6-4B5D-8378-CA418F1A4A42}" srcOrd="1" destOrd="0" presId="urn:microsoft.com/office/officeart/2005/8/layout/hierarchy1"/>
    <dgm:cxn modelId="{20E131F1-A2B1-468F-BF88-436F9E7F569E}" type="presParOf" srcId="{FC95F036-AC23-42D4-BF1F-E95A14B566AA}" destId="{7C02F1FA-BA83-4486-AF5F-EBE61B1296F8}" srcOrd="1" destOrd="0" presId="urn:microsoft.com/office/officeart/2005/8/layout/hierarchy1"/>
    <dgm:cxn modelId="{E7A58D35-4B87-4194-BB45-4EF09771CAF8}" type="presParOf" srcId="{FD626786-E5D4-4A40-B5EA-DBB749F022E4}" destId="{D16A5E00-E8F7-47C6-AB78-45B3843DDE11}" srcOrd="2" destOrd="0" presId="urn:microsoft.com/office/officeart/2005/8/layout/hierarchy1"/>
    <dgm:cxn modelId="{B0787EFF-12A0-4CB7-8B6D-D1EB97A7C09D}" type="presParOf" srcId="{FD626786-E5D4-4A40-B5EA-DBB749F022E4}" destId="{35C09FD1-BFDD-4FB9-9CCC-DA6760BF512C}" srcOrd="3" destOrd="0" presId="urn:microsoft.com/office/officeart/2005/8/layout/hierarchy1"/>
    <dgm:cxn modelId="{9684A1C6-B12D-424A-8BB5-0C1896F7C72C}" type="presParOf" srcId="{35C09FD1-BFDD-4FB9-9CCC-DA6760BF512C}" destId="{F96BE626-78CF-4CD6-A5C6-A2EAB322E65F}" srcOrd="0" destOrd="0" presId="urn:microsoft.com/office/officeart/2005/8/layout/hierarchy1"/>
    <dgm:cxn modelId="{9036E732-B3B5-41B1-BEAB-6657F3616B4B}" type="presParOf" srcId="{F96BE626-78CF-4CD6-A5C6-A2EAB322E65F}" destId="{9F362863-FB3C-4D2E-B862-8D2911BDDD10}" srcOrd="0" destOrd="0" presId="urn:microsoft.com/office/officeart/2005/8/layout/hierarchy1"/>
    <dgm:cxn modelId="{4F06EF6C-B732-43C9-9545-AA41191A1B5A}" type="presParOf" srcId="{F96BE626-78CF-4CD6-A5C6-A2EAB322E65F}" destId="{3A80B355-963C-4CB9-A1E8-D71BF56A3468}" srcOrd="1" destOrd="0" presId="urn:microsoft.com/office/officeart/2005/8/layout/hierarchy1"/>
    <dgm:cxn modelId="{C01AECD6-13E4-4D45-AA2E-0C3435A83D46}" type="presParOf" srcId="{35C09FD1-BFDD-4FB9-9CCC-DA6760BF512C}" destId="{8FEA880D-C9DF-4E1C-AE31-1BDF3064FE86}" srcOrd="1" destOrd="0" presId="urn:microsoft.com/office/officeart/2005/8/layout/hierarchy1"/>
    <dgm:cxn modelId="{9491CADC-BA32-462D-A506-809C2B5593E2}" type="presParOf" srcId="{E479FF74-DDF8-4CA5-AAC1-9475E243BBB0}" destId="{5E7D760A-C56E-425B-9AC2-2A67D8DF4518}" srcOrd="6" destOrd="0" presId="urn:microsoft.com/office/officeart/2005/8/layout/hierarchy1"/>
    <dgm:cxn modelId="{7C9723DA-8AE4-4172-98EE-04E65F5D7410}" type="presParOf" srcId="{E479FF74-DDF8-4CA5-AAC1-9475E243BBB0}" destId="{6915E1BD-A911-4EF2-8086-63528685305C}" srcOrd="7" destOrd="0" presId="urn:microsoft.com/office/officeart/2005/8/layout/hierarchy1"/>
    <dgm:cxn modelId="{BA5D1BD2-ED05-4BDD-9E20-2B94A15B8784}" type="presParOf" srcId="{6915E1BD-A911-4EF2-8086-63528685305C}" destId="{BCD629BA-0D0F-41A7-A4AB-0CBDFF83C214}" srcOrd="0" destOrd="0" presId="urn:microsoft.com/office/officeart/2005/8/layout/hierarchy1"/>
    <dgm:cxn modelId="{7CC5665A-4ED4-4F66-9854-7B0DF3BB2315}" type="presParOf" srcId="{BCD629BA-0D0F-41A7-A4AB-0CBDFF83C214}" destId="{C6CF6134-C1B7-4D6C-A23D-2279982F5DB8}" srcOrd="0" destOrd="0" presId="urn:microsoft.com/office/officeart/2005/8/layout/hierarchy1"/>
    <dgm:cxn modelId="{A7DA9EE8-1BB5-490A-BE53-831BE30368A6}" type="presParOf" srcId="{BCD629BA-0D0F-41A7-A4AB-0CBDFF83C214}" destId="{7D20B962-F94C-44F8-900C-E948C6DB237C}" srcOrd="1" destOrd="0" presId="urn:microsoft.com/office/officeart/2005/8/layout/hierarchy1"/>
    <dgm:cxn modelId="{4035B5F0-FE91-4CD4-A942-0DFB4CB72CF8}" type="presParOf" srcId="{6915E1BD-A911-4EF2-8086-63528685305C}" destId="{03B580E6-C4D1-4C90-B5FD-816579886A3D}" srcOrd="1" destOrd="0" presId="urn:microsoft.com/office/officeart/2005/8/layout/hierarchy1"/>
    <dgm:cxn modelId="{092FE5B1-140D-4884-BF22-94E86600BB93}" type="presParOf" srcId="{03B580E6-C4D1-4C90-B5FD-816579886A3D}" destId="{C23DFE63-3BC0-4DDF-8845-30109D5C4056}" srcOrd="0" destOrd="0" presId="urn:microsoft.com/office/officeart/2005/8/layout/hierarchy1"/>
    <dgm:cxn modelId="{7C8A7C5F-C732-4DCE-B23C-6FA3AB2701CA}" type="presParOf" srcId="{03B580E6-C4D1-4C90-B5FD-816579886A3D}" destId="{56BADCAE-A5FC-4D31-A1B4-BB0F72EB9B1C}" srcOrd="1" destOrd="0" presId="urn:microsoft.com/office/officeart/2005/8/layout/hierarchy1"/>
    <dgm:cxn modelId="{2B34563E-DC12-45E3-9516-3E27E928FE6E}" type="presParOf" srcId="{56BADCAE-A5FC-4D31-A1B4-BB0F72EB9B1C}" destId="{6CA478A8-041A-470F-A8AF-38CD26490A69}" srcOrd="0" destOrd="0" presId="urn:microsoft.com/office/officeart/2005/8/layout/hierarchy1"/>
    <dgm:cxn modelId="{FB8309DD-DFED-4F76-8206-33C507DB44E4}" type="presParOf" srcId="{6CA478A8-041A-470F-A8AF-38CD26490A69}" destId="{0FABD6FE-DB64-44F4-B720-747323ABB4AC}" srcOrd="0" destOrd="0" presId="urn:microsoft.com/office/officeart/2005/8/layout/hierarchy1"/>
    <dgm:cxn modelId="{EA5486C1-0671-47F7-8661-CF91AB441239}" type="presParOf" srcId="{6CA478A8-041A-470F-A8AF-38CD26490A69}" destId="{C371EE80-D8F2-47F3-BEE2-DA068D11C2A4}" srcOrd="1" destOrd="0" presId="urn:microsoft.com/office/officeart/2005/8/layout/hierarchy1"/>
    <dgm:cxn modelId="{7DB6D44D-9F89-4BB4-BE14-56DC38200243}" type="presParOf" srcId="{56BADCAE-A5FC-4D31-A1B4-BB0F72EB9B1C}" destId="{F16B6C13-D6D3-406A-BA6A-9FC9D872819B}" srcOrd="1" destOrd="0" presId="urn:microsoft.com/office/officeart/2005/8/layout/hierarchy1"/>
    <dgm:cxn modelId="{EFF033F1-3554-456C-BC70-D6F74B2B6444}" type="presParOf" srcId="{03B580E6-C4D1-4C90-B5FD-816579886A3D}" destId="{85D28BE3-F467-4756-B80B-D30366E0C60A}" srcOrd="2" destOrd="0" presId="urn:microsoft.com/office/officeart/2005/8/layout/hierarchy1"/>
    <dgm:cxn modelId="{6AD18C3C-2E7C-467D-805F-6B6B669DE87A}" type="presParOf" srcId="{03B580E6-C4D1-4C90-B5FD-816579886A3D}" destId="{1B6233A8-68F0-4F3A-BF9A-5EAE9298745A}" srcOrd="3" destOrd="0" presId="urn:microsoft.com/office/officeart/2005/8/layout/hierarchy1"/>
    <dgm:cxn modelId="{1AB5F7E5-488F-420D-AE08-E9E77E6FA388}" type="presParOf" srcId="{1B6233A8-68F0-4F3A-BF9A-5EAE9298745A}" destId="{88D99F66-9D7B-401F-B1C4-54EECAA26DA3}" srcOrd="0" destOrd="0" presId="urn:microsoft.com/office/officeart/2005/8/layout/hierarchy1"/>
    <dgm:cxn modelId="{F1A07FDD-C85E-4B4D-8FA3-1A468912F622}" type="presParOf" srcId="{88D99F66-9D7B-401F-B1C4-54EECAA26DA3}" destId="{8E1F4CC3-AA74-461E-9D13-C29CA51ECBC9}" srcOrd="0" destOrd="0" presId="urn:microsoft.com/office/officeart/2005/8/layout/hierarchy1"/>
    <dgm:cxn modelId="{DFE0BF13-2EB6-4139-8C4B-E0A8D3902F8C}" type="presParOf" srcId="{88D99F66-9D7B-401F-B1C4-54EECAA26DA3}" destId="{0D55E294-D4A2-4A66-9511-8019F7573A58}" srcOrd="1" destOrd="0" presId="urn:microsoft.com/office/officeart/2005/8/layout/hierarchy1"/>
    <dgm:cxn modelId="{7EA22045-5E1F-4947-9251-2B0005D2786B}" type="presParOf" srcId="{1B6233A8-68F0-4F3A-BF9A-5EAE9298745A}" destId="{8B4F4811-29E4-4E4D-A2D1-93C2DB9E6A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0D67834-2D3F-4DB0-96B6-BECB25FEE44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A7A68-6215-4862-A938-D14A13EC0BF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1A5979-653C-495E-A157-FA9FD73624A7}" type="parTrans" cxnId="{7DCB3BE5-BA9E-460E-809B-BA3A5F7C4FD7}">
      <dgm:prSet/>
      <dgm:spPr/>
      <dgm:t>
        <a:bodyPr/>
        <a:lstStyle/>
        <a:p>
          <a:endParaRPr lang="en-US"/>
        </a:p>
      </dgm:t>
    </dgm:pt>
    <dgm:pt modelId="{44C7D6E9-C511-449B-B97E-450841A299EB}" type="sibTrans" cxnId="{7DCB3BE5-BA9E-460E-809B-BA3A5F7C4FD7}">
      <dgm:prSet/>
      <dgm:spPr/>
      <dgm:t>
        <a:bodyPr/>
        <a:lstStyle/>
        <a:p>
          <a:endParaRPr lang="en-US"/>
        </a:p>
      </dgm:t>
    </dgm:pt>
    <dgm:pt modelId="{E6B7B78E-8D3B-4C68-BE82-C5A6CD923832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ভউচার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D11104-51AA-4744-B856-44737619FB58}" type="parTrans" cxnId="{4BE52BF2-59AC-482A-8F0C-B961297CC73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3CF6B0D-7C33-4B68-AA1A-FF288303FFC0}" type="sibTrans" cxnId="{4BE52BF2-59AC-482A-8F0C-B961297CC737}">
      <dgm:prSet/>
      <dgm:spPr/>
      <dgm:t>
        <a:bodyPr/>
        <a:lstStyle/>
        <a:p>
          <a:endParaRPr lang="en-US"/>
        </a:p>
      </dgm:t>
    </dgm:pt>
    <dgm:pt modelId="{9DFF4F07-B359-48B0-9E30-F8CF78D7CBEF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F7066E-AC23-42CB-ABF8-E610A43638DF}" type="parTrans" cxnId="{FB631472-480B-4057-BAAB-3911B5F08D5E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F4AB02-E9D8-4D68-AF93-28D52F2F6178}" type="sibTrans" cxnId="{FB631472-480B-4057-BAAB-3911B5F08D5E}">
      <dgm:prSet/>
      <dgm:spPr/>
      <dgm:t>
        <a:bodyPr/>
        <a:lstStyle/>
        <a:p>
          <a:endParaRPr lang="en-US"/>
        </a:p>
      </dgm:t>
    </dgm:pt>
    <dgm:pt modelId="{B37FE658-BA92-4EE5-BFE1-FED70611C0F0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6DF7CE7-85D9-4454-B62C-51EC65E2F246}" type="parTrans" cxnId="{0F397E92-E72F-4FD6-B6E1-BC5805674EF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079529-4305-494D-B204-EB96A25221C8}" type="sibTrans" cxnId="{0F397E92-E72F-4FD6-B6E1-BC5805674EF6}">
      <dgm:prSet/>
      <dgm:spPr/>
      <dgm:t>
        <a:bodyPr/>
        <a:lstStyle/>
        <a:p>
          <a:endParaRPr lang="en-US"/>
        </a:p>
      </dgm:t>
    </dgm:pt>
    <dgm:pt modelId="{E13C2E98-45CD-41D8-89FB-99E5C450F897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ডেবিট নোট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627B0A5-7976-434B-A312-2A544A0C85D0}" type="parTrans" cxnId="{995B3BC3-12AB-40EF-BD1F-B0EBF81AF99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418601-5603-4A10-A6D8-0B90A9BF8BED}" type="sibTrans" cxnId="{995B3BC3-12AB-40EF-BD1F-B0EBF81AF990}">
      <dgm:prSet/>
      <dgm:spPr/>
      <dgm:t>
        <a:bodyPr/>
        <a:lstStyle/>
        <a:p>
          <a:endParaRPr lang="en-US"/>
        </a:p>
      </dgm:t>
    </dgm:pt>
    <dgm:pt modelId="{AF357102-1B97-462D-B113-C63304EA13BB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ক্রয় </a:t>
          </a:r>
        </a:p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ফেরত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5C2E4E-4725-4AD2-8DDC-B0F1E7A16134}" type="parTrans" cxnId="{EBF94EA6-7EA5-45A9-A82A-EFB84FE3F819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F4CA8E-F474-44B1-8292-1103308AE0BF}" type="sibTrans" cxnId="{EBF94EA6-7EA5-45A9-A82A-EFB84FE3F819}">
      <dgm:prSet/>
      <dgm:spPr/>
      <dgm:t>
        <a:bodyPr/>
        <a:lstStyle/>
        <a:p>
          <a:endParaRPr lang="en-US"/>
        </a:p>
      </dgm:t>
    </dgm:pt>
    <dgm:pt modelId="{99FCDF73-43A4-4169-A147-4624684D05F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ক্রেড়িট নোট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02F0E3-B567-4AAA-A6E5-C9FF3892E2B2}" type="parTrans" cxnId="{0A40F84F-1C26-4FCA-AD4A-F43F40B9680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87DB4F-DA2D-4DCD-A1DE-E04A205C037F}" type="sibTrans" cxnId="{0A40F84F-1C26-4FCA-AD4A-F43F40B96806}">
      <dgm:prSet/>
      <dgm:spPr/>
      <dgm:t>
        <a:bodyPr/>
        <a:lstStyle/>
        <a:p>
          <a:endParaRPr lang="en-US"/>
        </a:p>
      </dgm:t>
    </dgm:pt>
    <dgm:pt modelId="{B66D2AF6-DE3C-4A5D-8F6B-AA55E15D90B0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CFB1415-F4A2-4AFB-954F-44A961C60B95}" type="parTrans" cxnId="{3214F142-CD7D-410A-AFD3-ADFD1555701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06476C-DD42-410B-B518-74527BC55970}" type="sibTrans" cxnId="{3214F142-CD7D-410A-AFD3-ADFD1555701B}">
      <dgm:prSet/>
      <dgm:spPr/>
      <dgm:t>
        <a:bodyPr/>
        <a:lstStyle/>
        <a:p>
          <a:endParaRPr lang="en-US"/>
        </a:p>
      </dgm:t>
    </dgm:pt>
    <dgm:pt modelId="{58D4C531-9EDC-44E3-A824-3303EF0E2F76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নগদ প্রদান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4B7216C-C818-4240-BF8F-5530B452DED5}" type="parTrans" cxnId="{032F3433-8720-4758-945D-7BEF61EDF37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90C91A9-9CD4-43A6-8CE1-3EA7D7FB1E3D}" type="sibTrans" cxnId="{032F3433-8720-4758-945D-7BEF61EDF371}">
      <dgm:prSet/>
      <dgm:spPr/>
      <dgm:t>
        <a:bodyPr/>
        <a:lstStyle/>
        <a:p>
          <a:endParaRPr lang="en-US"/>
        </a:p>
      </dgm:t>
    </dgm:pt>
    <dgm:pt modelId="{66F47D2B-E88A-4A47-A004-C467FF723265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বিক্রয় ফেরত</a:t>
          </a:r>
        </a:p>
      </dgm:t>
    </dgm:pt>
    <dgm:pt modelId="{1C0D2CA1-F484-46D3-BB82-1B0593D8F946}" type="parTrans" cxnId="{2CC91352-09AB-4AA4-8282-BDCADE5BF09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5397471-CE5C-4AF4-AAAC-B8A250337DCB}" type="sibTrans" cxnId="{2CC91352-09AB-4AA4-8282-BDCADE5BF093}">
      <dgm:prSet/>
      <dgm:spPr/>
      <dgm:t>
        <a:bodyPr/>
        <a:lstStyle/>
        <a:p>
          <a:endParaRPr lang="en-US"/>
        </a:p>
      </dgm:t>
    </dgm:pt>
    <dgm:pt modelId="{8E03C43F-D0C2-456B-9E6D-9D670043724C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চালান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31060C7-B687-4C3E-A301-56705F659A46}" type="parTrans" cxnId="{64C55BF2-7C4E-4AC7-ACFD-001B5BD694F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1C7AF7-7BA6-48FE-B6C5-7A7E551F8AEE}" type="sibTrans" cxnId="{64C55BF2-7C4E-4AC7-ACFD-001B5BD694F7}">
      <dgm:prSet/>
      <dgm:spPr/>
      <dgm:t>
        <a:bodyPr/>
        <a:lstStyle/>
        <a:p>
          <a:endParaRPr lang="en-US"/>
        </a:p>
      </dgm:t>
    </dgm:pt>
    <dgm:pt modelId="{A4DAEE22-22B8-4D01-A0DC-6B5621141608}">
      <dgm:prSet custT="1"/>
      <dgm:spPr/>
      <dgm:t>
        <a:bodyPr/>
        <a:lstStyle/>
        <a:p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r>
            <a:rPr lang="en-US" sz="28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28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প্রমান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952004B-C2ED-4346-B878-3C7CED9A50BD}" type="parTrans" cxnId="{532D9FCA-E4A0-4E69-857A-01692969668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2DFD7A4-A5CE-4B7F-9F5F-A96BAD46807D}" type="sibTrans" cxnId="{532D9FCA-E4A0-4E69-857A-016929696680}">
      <dgm:prSet/>
      <dgm:spPr/>
      <dgm:t>
        <a:bodyPr/>
        <a:lstStyle/>
        <a:p>
          <a:endParaRPr lang="en-US"/>
        </a:p>
      </dgm:t>
    </dgm:pt>
    <dgm:pt modelId="{7C8D4044-E560-4253-8F7D-DA86F77F12F6}" type="pres">
      <dgm:prSet presAssocID="{D0D67834-2D3F-4DB0-96B6-BECB25FEE44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3A4840-AC37-4A13-96AC-27A20B08C526}" type="pres">
      <dgm:prSet presAssocID="{140A7A68-6215-4862-A938-D14A13EC0BF1}" presName="hierRoot1" presStyleCnt="0"/>
      <dgm:spPr/>
    </dgm:pt>
    <dgm:pt modelId="{DA70A314-9702-436E-8561-CB12F89588A4}" type="pres">
      <dgm:prSet presAssocID="{140A7A68-6215-4862-A938-D14A13EC0BF1}" presName="composite" presStyleCnt="0"/>
      <dgm:spPr/>
    </dgm:pt>
    <dgm:pt modelId="{3A05C1FF-1DD5-42DB-9CFB-B6899F1BBD0C}" type="pres">
      <dgm:prSet presAssocID="{140A7A68-6215-4862-A938-D14A13EC0BF1}" presName="background" presStyleLbl="node0" presStyleIdx="0" presStyleCnt="1"/>
      <dgm:spPr/>
    </dgm:pt>
    <dgm:pt modelId="{001A9CA2-517B-4155-80F5-D0BCA5208231}" type="pres">
      <dgm:prSet presAssocID="{140A7A68-6215-4862-A938-D14A13EC0BF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36DF0C-269E-483F-BED7-F965B48E3F7D}" type="pres">
      <dgm:prSet presAssocID="{140A7A68-6215-4862-A938-D14A13EC0BF1}" presName="hierChild2" presStyleCnt="0"/>
      <dgm:spPr/>
    </dgm:pt>
    <dgm:pt modelId="{04174E34-932A-4BB4-B0FD-CB1CF9A0EA85}" type="pres">
      <dgm:prSet presAssocID="{031060C7-B687-4C3E-A301-56705F659A46}" presName="Name10" presStyleLbl="parChTrans1D2" presStyleIdx="0" presStyleCnt="4"/>
      <dgm:spPr/>
      <dgm:t>
        <a:bodyPr/>
        <a:lstStyle/>
        <a:p>
          <a:endParaRPr lang="en-US"/>
        </a:p>
      </dgm:t>
    </dgm:pt>
    <dgm:pt modelId="{5A18CDB8-4A2B-4B37-AF59-1D9F55B82AA8}" type="pres">
      <dgm:prSet presAssocID="{8E03C43F-D0C2-456B-9E6D-9D670043724C}" presName="hierRoot2" presStyleCnt="0"/>
      <dgm:spPr/>
    </dgm:pt>
    <dgm:pt modelId="{4B146B76-E1CC-4973-977A-A1D2CACD9306}" type="pres">
      <dgm:prSet presAssocID="{8E03C43F-D0C2-456B-9E6D-9D670043724C}" presName="composite2" presStyleCnt="0"/>
      <dgm:spPr/>
    </dgm:pt>
    <dgm:pt modelId="{5B8AE9EA-17EB-4E67-A398-C1EF216E0C59}" type="pres">
      <dgm:prSet presAssocID="{8E03C43F-D0C2-456B-9E6D-9D670043724C}" presName="background2" presStyleLbl="node2" presStyleIdx="0" presStyleCnt="4"/>
      <dgm:spPr/>
    </dgm:pt>
    <dgm:pt modelId="{922BF560-35D5-4C24-A48B-B2282F2A08B4}" type="pres">
      <dgm:prSet presAssocID="{8E03C43F-D0C2-456B-9E6D-9D670043724C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ED63A6-23CD-4D56-A959-AABB9EF8F271}" type="pres">
      <dgm:prSet presAssocID="{8E03C43F-D0C2-456B-9E6D-9D670043724C}" presName="hierChild3" presStyleCnt="0"/>
      <dgm:spPr/>
    </dgm:pt>
    <dgm:pt modelId="{15E030B3-4A0A-4CFB-B0CF-0D2B48C5205E}" type="pres">
      <dgm:prSet presAssocID="{9952004B-C2ED-4346-B878-3C7CED9A50BD}" presName="Name17" presStyleLbl="parChTrans1D3" presStyleIdx="0" presStyleCnt="5"/>
      <dgm:spPr/>
      <dgm:t>
        <a:bodyPr/>
        <a:lstStyle/>
        <a:p>
          <a:endParaRPr lang="en-US"/>
        </a:p>
      </dgm:t>
    </dgm:pt>
    <dgm:pt modelId="{FF69AC6A-AA13-43A8-8576-9C7430E956C8}" type="pres">
      <dgm:prSet presAssocID="{A4DAEE22-22B8-4D01-A0DC-6B5621141608}" presName="hierRoot3" presStyleCnt="0"/>
      <dgm:spPr/>
    </dgm:pt>
    <dgm:pt modelId="{C4DAE316-FC84-42D0-AF05-E4C9F09F8170}" type="pres">
      <dgm:prSet presAssocID="{A4DAEE22-22B8-4D01-A0DC-6B5621141608}" presName="composite3" presStyleCnt="0"/>
      <dgm:spPr/>
    </dgm:pt>
    <dgm:pt modelId="{9616A5D9-AB2A-4C1D-8F48-230B21ED5787}" type="pres">
      <dgm:prSet presAssocID="{A4DAEE22-22B8-4D01-A0DC-6B5621141608}" presName="background3" presStyleLbl="node3" presStyleIdx="0" presStyleCnt="5"/>
      <dgm:spPr/>
    </dgm:pt>
    <dgm:pt modelId="{32FD6B75-6717-45F7-B6A5-F62B1A815EA5}" type="pres">
      <dgm:prSet presAssocID="{A4DAEE22-22B8-4D01-A0DC-6B5621141608}" presName="text3" presStyleLbl="fgAcc3" presStyleIdx="0" presStyleCnt="5" custScaleY="142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3E9432-C090-4540-B475-6DA3E1B7EB07}" type="pres">
      <dgm:prSet presAssocID="{A4DAEE22-22B8-4D01-A0DC-6B5621141608}" presName="hierChild4" presStyleCnt="0"/>
      <dgm:spPr/>
    </dgm:pt>
    <dgm:pt modelId="{FD09AAB9-AC36-403D-B567-7BD7B6A653E4}" type="pres">
      <dgm:prSet presAssocID="{D4D11104-51AA-4744-B856-44737619FB58}" presName="Name10" presStyleLbl="parChTrans1D2" presStyleIdx="1" presStyleCnt="4"/>
      <dgm:spPr/>
      <dgm:t>
        <a:bodyPr/>
        <a:lstStyle/>
        <a:p>
          <a:endParaRPr lang="en-US"/>
        </a:p>
      </dgm:t>
    </dgm:pt>
    <dgm:pt modelId="{B6372F05-B128-427F-B5D4-B22BE4E25813}" type="pres">
      <dgm:prSet presAssocID="{E6B7B78E-8D3B-4C68-BE82-C5A6CD923832}" presName="hierRoot2" presStyleCnt="0"/>
      <dgm:spPr/>
    </dgm:pt>
    <dgm:pt modelId="{5570C308-28A5-4E19-8B46-9CBAD455A0F7}" type="pres">
      <dgm:prSet presAssocID="{E6B7B78E-8D3B-4C68-BE82-C5A6CD923832}" presName="composite2" presStyleCnt="0"/>
      <dgm:spPr/>
    </dgm:pt>
    <dgm:pt modelId="{F72B3D25-CB98-4787-B1B0-1F941FDA1EEE}" type="pres">
      <dgm:prSet presAssocID="{E6B7B78E-8D3B-4C68-BE82-C5A6CD923832}" presName="background2" presStyleLbl="node2" presStyleIdx="1" presStyleCnt="4"/>
      <dgm:spPr/>
    </dgm:pt>
    <dgm:pt modelId="{D2791D46-F6FA-4A21-BC3C-FD7403CBFBAD}" type="pres">
      <dgm:prSet presAssocID="{E6B7B78E-8D3B-4C68-BE82-C5A6CD923832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6D755D-CECB-47E3-A5F8-FFF225F642E0}" type="pres">
      <dgm:prSet presAssocID="{E6B7B78E-8D3B-4C68-BE82-C5A6CD923832}" presName="hierChild3" presStyleCnt="0"/>
      <dgm:spPr/>
    </dgm:pt>
    <dgm:pt modelId="{E86E0B53-5B39-489B-A49E-61BE8144F1DE}" type="pres">
      <dgm:prSet presAssocID="{9CF7066E-AC23-42CB-ABF8-E610A43638DF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00FEAE2-E0D2-4EEC-8559-7717816F0BA8}" type="pres">
      <dgm:prSet presAssocID="{9DFF4F07-B359-48B0-9E30-F8CF78D7CBEF}" presName="hierRoot3" presStyleCnt="0"/>
      <dgm:spPr/>
    </dgm:pt>
    <dgm:pt modelId="{23170263-2856-4067-B085-4CE973FE70D3}" type="pres">
      <dgm:prSet presAssocID="{9DFF4F07-B359-48B0-9E30-F8CF78D7CBEF}" presName="composite3" presStyleCnt="0"/>
      <dgm:spPr/>
    </dgm:pt>
    <dgm:pt modelId="{7E1DB88E-8D54-44B0-BFCA-28BE83AA7E25}" type="pres">
      <dgm:prSet presAssocID="{9DFF4F07-B359-48B0-9E30-F8CF78D7CBEF}" presName="background3" presStyleLbl="node3" presStyleIdx="1" presStyleCnt="5"/>
      <dgm:spPr/>
    </dgm:pt>
    <dgm:pt modelId="{E89A2FF6-58A6-4E4E-B7C8-F30C9AF3CC78}" type="pres">
      <dgm:prSet presAssocID="{9DFF4F07-B359-48B0-9E30-F8CF78D7CBEF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BFB1C2-26C5-4098-98DF-5DEAC29C17BA}" type="pres">
      <dgm:prSet presAssocID="{9DFF4F07-B359-48B0-9E30-F8CF78D7CBEF}" presName="hierChild4" presStyleCnt="0"/>
      <dgm:spPr/>
    </dgm:pt>
    <dgm:pt modelId="{DD8503B7-F1B9-4A10-BE09-4DDCD6C610A9}" type="pres">
      <dgm:prSet presAssocID="{1CFB1415-F4A2-4AFB-954F-44A961C60B95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8657DFF-87A3-4BC6-8A7B-A6A157B22114}" type="pres">
      <dgm:prSet presAssocID="{B66D2AF6-DE3C-4A5D-8F6B-AA55E15D90B0}" presName="hierRoot4" presStyleCnt="0"/>
      <dgm:spPr/>
    </dgm:pt>
    <dgm:pt modelId="{89CC3C08-022E-40C7-8B31-73B892E3EB5D}" type="pres">
      <dgm:prSet presAssocID="{B66D2AF6-DE3C-4A5D-8F6B-AA55E15D90B0}" presName="composite4" presStyleCnt="0"/>
      <dgm:spPr/>
    </dgm:pt>
    <dgm:pt modelId="{31186D23-3276-4358-A0CE-BFADF6795CE0}" type="pres">
      <dgm:prSet presAssocID="{B66D2AF6-DE3C-4A5D-8F6B-AA55E15D90B0}" presName="background4" presStyleLbl="node4" presStyleIdx="0" presStyleCnt="2"/>
      <dgm:spPr/>
    </dgm:pt>
    <dgm:pt modelId="{0674B0FE-D113-43BA-A4F8-F9343E36B841}" type="pres">
      <dgm:prSet presAssocID="{B66D2AF6-DE3C-4A5D-8F6B-AA55E15D90B0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C47954-6A79-4A2F-9777-D35247DE8849}" type="pres">
      <dgm:prSet presAssocID="{B66D2AF6-DE3C-4A5D-8F6B-AA55E15D90B0}" presName="hierChild5" presStyleCnt="0"/>
      <dgm:spPr/>
    </dgm:pt>
    <dgm:pt modelId="{FD1FDD1F-28C8-4077-83A6-18A0A5E80E30}" type="pres">
      <dgm:prSet presAssocID="{16DF7CE7-85D9-4454-B62C-51EC65E2F246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D2B9F73-4C46-48AE-8C61-9F2A83B70EA9}" type="pres">
      <dgm:prSet presAssocID="{B37FE658-BA92-4EE5-BFE1-FED70611C0F0}" presName="hierRoot3" presStyleCnt="0"/>
      <dgm:spPr/>
    </dgm:pt>
    <dgm:pt modelId="{13C5AE93-2AE3-436B-B87B-7370DC36455B}" type="pres">
      <dgm:prSet presAssocID="{B37FE658-BA92-4EE5-BFE1-FED70611C0F0}" presName="composite3" presStyleCnt="0"/>
      <dgm:spPr/>
    </dgm:pt>
    <dgm:pt modelId="{7B99C071-2AB5-4E9C-988C-99C4B31ADC0B}" type="pres">
      <dgm:prSet presAssocID="{B37FE658-BA92-4EE5-BFE1-FED70611C0F0}" presName="background3" presStyleLbl="node3" presStyleIdx="2" presStyleCnt="5"/>
      <dgm:spPr/>
    </dgm:pt>
    <dgm:pt modelId="{E21CE29B-6B9A-4BB8-8BC4-9BEC041B7B2C}" type="pres">
      <dgm:prSet presAssocID="{B37FE658-BA92-4EE5-BFE1-FED70611C0F0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B7BBC2-AF56-4461-9FB6-94102DA8C79E}" type="pres">
      <dgm:prSet presAssocID="{B37FE658-BA92-4EE5-BFE1-FED70611C0F0}" presName="hierChild4" presStyleCnt="0"/>
      <dgm:spPr/>
    </dgm:pt>
    <dgm:pt modelId="{A2A89E24-B770-47A3-A52F-1C7B978E58BC}" type="pres">
      <dgm:prSet presAssocID="{84B7216C-C818-4240-BF8F-5530B452DED5}" presName="Name23" presStyleLbl="parChTrans1D4" presStyleIdx="1" presStyleCnt="2"/>
      <dgm:spPr/>
      <dgm:t>
        <a:bodyPr/>
        <a:lstStyle/>
        <a:p>
          <a:endParaRPr lang="en-US"/>
        </a:p>
      </dgm:t>
    </dgm:pt>
    <dgm:pt modelId="{6DAC7514-44FC-45C0-B235-545B250B8D1A}" type="pres">
      <dgm:prSet presAssocID="{58D4C531-9EDC-44E3-A824-3303EF0E2F76}" presName="hierRoot4" presStyleCnt="0"/>
      <dgm:spPr/>
    </dgm:pt>
    <dgm:pt modelId="{D8CD120A-6CBC-47BD-9343-6F76BF3D8B34}" type="pres">
      <dgm:prSet presAssocID="{58D4C531-9EDC-44E3-A824-3303EF0E2F76}" presName="composite4" presStyleCnt="0"/>
      <dgm:spPr/>
    </dgm:pt>
    <dgm:pt modelId="{ADD0D1CC-C9FB-42DF-9DB8-205B5B23A031}" type="pres">
      <dgm:prSet presAssocID="{58D4C531-9EDC-44E3-A824-3303EF0E2F76}" presName="background4" presStyleLbl="node4" presStyleIdx="1" presStyleCnt="2"/>
      <dgm:spPr/>
    </dgm:pt>
    <dgm:pt modelId="{01C5003A-F838-426F-BE3C-CC9D644C1E8C}" type="pres">
      <dgm:prSet presAssocID="{58D4C531-9EDC-44E3-A824-3303EF0E2F76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540C0F-B803-4106-B9CD-F4D61C3747F3}" type="pres">
      <dgm:prSet presAssocID="{58D4C531-9EDC-44E3-A824-3303EF0E2F76}" presName="hierChild5" presStyleCnt="0"/>
      <dgm:spPr/>
    </dgm:pt>
    <dgm:pt modelId="{92C85579-58D0-4708-82AA-0D2CE98E4BB1}" type="pres">
      <dgm:prSet presAssocID="{E627B0A5-7976-434B-A312-2A544A0C85D0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A62C475-4A2D-4784-88A9-B4D5188251B7}" type="pres">
      <dgm:prSet presAssocID="{E13C2E98-45CD-41D8-89FB-99E5C450F897}" presName="hierRoot2" presStyleCnt="0"/>
      <dgm:spPr/>
    </dgm:pt>
    <dgm:pt modelId="{6E59A392-E8CD-4CB6-BD7E-FF574359D8DC}" type="pres">
      <dgm:prSet presAssocID="{E13C2E98-45CD-41D8-89FB-99E5C450F897}" presName="composite2" presStyleCnt="0"/>
      <dgm:spPr/>
    </dgm:pt>
    <dgm:pt modelId="{FCA583C6-5F25-4431-8DA4-C9279AFEC5CB}" type="pres">
      <dgm:prSet presAssocID="{E13C2E98-45CD-41D8-89FB-99E5C450F897}" presName="background2" presStyleLbl="node2" presStyleIdx="2" presStyleCnt="4"/>
      <dgm:spPr/>
    </dgm:pt>
    <dgm:pt modelId="{0F06DE5A-BAC1-4ACD-A002-72300A0C9E69}" type="pres">
      <dgm:prSet presAssocID="{E13C2E98-45CD-41D8-89FB-99E5C450F897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865AE6-D363-470C-8808-8B3194646EB8}" type="pres">
      <dgm:prSet presAssocID="{E13C2E98-45CD-41D8-89FB-99E5C450F897}" presName="hierChild3" presStyleCnt="0"/>
      <dgm:spPr/>
    </dgm:pt>
    <dgm:pt modelId="{ACD3FAAF-E1C2-4775-A875-92BF56A1E71D}" type="pres">
      <dgm:prSet presAssocID="{CF5C2E4E-4725-4AD2-8DDC-B0F1E7A16134}" presName="Name17" presStyleLbl="parChTrans1D3" presStyleIdx="3" presStyleCnt="5"/>
      <dgm:spPr/>
      <dgm:t>
        <a:bodyPr/>
        <a:lstStyle/>
        <a:p>
          <a:endParaRPr lang="en-US"/>
        </a:p>
      </dgm:t>
    </dgm:pt>
    <dgm:pt modelId="{AE31A1DC-E52C-459C-9534-0606EA9DD0E1}" type="pres">
      <dgm:prSet presAssocID="{AF357102-1B97-462D-B113-C63304EA13BB}" presName="hierRoot3" presStyleCnt="0"/>
      <dgm:spPr/>
    </dgm:pt>
    <dgm:pt modelId="{3FD19866-77E5-4D2F-9BBB-67499E5E683D}" type="pres">
      <dgm:prSet presAssocID="{AF357102-1B97-462D-B113-C63304EA13BB}" presName="composite3" presStyleCnt="0"/>
      <dgm:spPr/>
    </dgm:pt>
    <dgm:pt modelId="{13746AA3-B5FE-4197-9776-95C116CD65FE}" type="pres">
      <dgm:prSet presAssocID="{AF357102-1B97-462D-B113-C63304EA13BB}" presName="background3" presStyleLbl="node3" presStyleIdx="3" presStyleCnt="5"/>
      <dgm:spPr/>
    </dgm:pt>
    <dgm:pt modelId="{6DA64594-D103-46E6-B1B9-D443BA52A539}" type="pres">
      <dgm:prSet presAssocID="{AF357102-1B97-462D-B113-C63304EA13BB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34D540-BFDB-46B2-AB48-7A5DAF1C8849}" type="pres">
      <dgm:prSet presAssocID="{AF357102-1B97-462D-B113-C63304EA13BB}" presName="hierChild4" presStyleCnt="0"/>
      <dgm:spPr/>
    </dgm:pt>
    <dgm:pt modelId="{DA63CFD4-91DE-4AC9-8D28-6D8F53966554}" type="pres">
      <dgm:prSet presAssocID="{0102F0E3-B567-4AAA-A6E5-C9FF3892E2B2}" presName="Name10" presStyleLbl="parChTrans1D2" presStyleIdx="3" presStyleCnt="4"/>
      <dgm:spPr/>
      <dgm:t>
        <a:bodyPr/>
        <a:lstStyle/>
        <a:p>
          <a:endParaRPr lang="en-US"/>
        </a:p>
      </dgm:t>
    </dgm:pt>
    <dgm:pt modelId="{B798E9A3-9BDE-4CCA-9D5A-C9F625E5BDBB}" type="pres">
      <dgm:prSet presAssocID="{99FCDF73-43A4-4169-A147-4624684D05FE}" presName="hierRoot2" presStyleCnt="0"/>
      <dgm:spPr/>
    </dgm:pt>
    <dgm:pt modelId="{C344234E-2D51-4C40-A5BE-F10445EC914A}" type="pres">
      <dgm:prSet presAssocID="{99FCDF73-43A4-4169-A147-4624684D05FE}" presName="composite2" presStyleCnt="0"/>
      <dgm:spPr/>
    </dgm:pt>
    <dgm:pt modelId="{2C80D34E-CE6C-4C25-B2D8-C33F565AF188}" type="pres">
      <dgm:prSet presAssocID="{99FCDF73-43A4-4169-A147-4624684D05FE}" presName="background2" presStyleLbl="node2" presStyleIdx="3" presStyleCnt="4"/>
      <dgm:spPr/>
    </dgm:pt>
    <dgm:pt modelId="{FC4A80CE-AB08-4B09-B099-5E363A5B228C}" type="pres">
      <dgm:prSet presAssocID="{99FCDF73-43A4-4169-A147-4624684D05FE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F31788-5EA5-4839-8AF2-6D113887DF68}" type="pres">
      <dgm:prSet presAssocID="{99FCDF73-43A4-4169-A147-4624684D05FE}" presName="hierChild3" presStyleCnt="0"/>
      <dgm:spPr/>
    </dgm:pt>
    <dgm:pt modelId="{429BD904-D2DB-4495-BCE4-3796FBE2FCA4}" type="pres">
      <dgm:prSet presAssocID="{1C0D2CA1-F484-46D3-BB82-1B0593D8F946}" presName="Name17" presStyleLbl="parChTrans1D3" presStyleIdx="4" presStyleCnt="5"/>
      <dgm:spPr/>
      <dgm:t>
        <a:bodyPr/>
        <a:lstStyle/>
        <a:p>
          <a:endParaRPr lang="en-US"/>
        </a:p>
      </dgm:t>
    </dgm:pt>
    <dgm:pt modelId="{9E19DBB5-3C28-485E-B889-E5FAC05E2A5E}" type="pres">
      <dgm:prSet presAssocID="{66F47D2B-E88A-4A47-A004-C467FF723265}" presName="hierRoot3" presStyleCnt="0"/>
      <dgm:spPr/>
    </dgm:pt>
    <dgm:pt modelId="{280D513B-A113-454D-91B3-5D1EDC5C3A7C}" type="pres">
      <dgm:prSet presAssocID="{66F47D2B-E88A-4A47-A004-C467FF723265}" presName="composite3" presStyleCnt="0"/>
      <dgm:spPr/>
    </dgm:pt>
    <dgm:pt modelId="{AEAA8427-5818-4440-AD45-806E9A6FD8E5}" type="pres">
      <dgm:prSet presAssocID="{66F47D2B-E88A-4A47-A004-C467FF723265}" presName="background3" presStyleLbl="node3" presStyleIdx="4" presStyleCnt="5"/>
      <dgm:spPr/>
    </dgm:pt>
    <dgm:pt modelId="{BDE8D1C7-B3FC-426F-97B7-76CDEAE6E6F5}" type="pres">
      <dgm:prSet presAssocID="{66F47D2B-E88A-4A47-A004-C467FF723265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EB8BA-E066-44A8-9088-300DFDCFC385}" type="pres">
      <dgm:prSet presAssocID="{66F47D2B-E88A-4A47-A004-C467FF723265}" presName="hierChild4" presStyleCnt="0"/>
      <dgm:spPr/>
    </dgm:pt>
  </dgm:ptLst>
  <dgm:cxnLst>
    <dgm:cxn modelId="{FB631472-480B-4057-BAAB-3911B5F08D5E}" srcId="{E6B7B78E-8D3B-4C68-BE82-C5A6CD923832}" destId="{9DFF4F07-B359-48B0-9E30-F8CF78D7CBEF}" srcOrd="0" destOrd="0" parTransId="{9CF7066E-AC23-42CB-ABF8-E610A43638DF}" sibTransId="{42F4AB02-E9D8-4D68-AF93-28D52F2F6178}"/>
    <dgm:cxn modelId="{41407123-CCAE-4C40-B755-55B4135B0156}" type="presOf" srcId="{140A7A68-6215-4862-A938-D14A13EC0BF1}" destId="{001A9CA2-517B-4155-80F5-D0BCA5208231}" srcOrd="0" destOrd="0" presId="urn:microsoft.com/office/officeart/2005/8/layout/hierarchy1"/>
    <dgm:cxn modelId="{ED0EE6CB-3EA3-41D6-868A-0E7D55E5506F}" type="presOf" srcId="{99FCDF73-43A4-4169-A147-4624684D05FE}" destId="{FC4A80CE-AB08-4B09-B099-5E363A5B228C}" srcOrd="0" destOrd="0" presId="urn:microsoft.com/office/officeart/2005/8/layout/hierarchy1"/>
    <dgm:cxn modelId="{7DCB3BE5-BA9E-460E-809B-BA3A5F7C4FD7}" srcId="{D0D67834-2D3F-4DB0-96B6-BECB25FEE44F}" destId="{140A7A68-6215-4862-A938-D14A13EC0BF1}" srcOrd="0" destOrd="0" parTransId="{6C1A5979-653C-495E-A157-FA9FD73624A7}" sibTransId="{44C7D6E9-C511-449B-B97E-450841A299EB}"/>
    <dgm:cxn modelId="{F88C8582-1BFE-4A14-AC6C-6D2BD6AD6A34}" type="presOf" srcId="{8E03C43F-D0C2-456B-9E6D-9D670043724C}" destId="{922BF560-35D5-4C24-A48B-B2282F2A08B4}" srcOrd="0" destOrd="0" presId="urn:microsoft.com/office/officeart/2005/8/layout/hierarchy1"/>
    <dgm:cxn modelId="{D2CCFDD6-159A-4319-B12F-231AF54B596B}" type="presOf" srcId="{84B7216C-C818-4240-BF8F-5530B452DED5}" destId="{A2A89E24-B770-47A3-A52F-1C7B978E58BC}" srcOrd="0" destOrd="0" presId="urn:microsoft.com/office/officeart/2005/8/layout/hierarchy1"/>
    <dgm:cxn modelId="{55008D8A-8E10-459D-B646-17CD75503EF5}" type="presOf" srcId="{E6B7B78E-8D3B-4C68-BE82-C5A6CD923832}" destId="{D2791D46-F6FA-4A21-BC3C-FD7403CBFBAD}" srcOrd="0" destOrd="0" presId="urn:microsoft.com/office/officeart/2005/8/layout/hierarchy1"/>
    <dgm:cxn modelId="{E77D4659-9BC5-4FD5-9DAB-40B993F7A2D3}" type="presOf" srcId="{1C0D2CA1-F484-46D3-BB82-1B0593D8F946}" destId="{429BD904-D2DB-4495-BCE4-3796FBE2FCA4}" srcOrd="0" destOrd="0" presId="urn:microsoft.com/office/officeart/2005/8/layout/hierarchy1"/>
    <dgm:cxn modelId="{0F397E92-E72F-4FD6-B6E1-BC5805674EF6}" srcId="{E6B7B78E-8D3B-4C68-BE82-C5A6CD923832}" destId="{B37FE658-BA92-4EE5-BFE1-FED70611C0F0}" srcOrd="1" destOrd="0" parTransId="{16DF7CE7-85D9-4454-B62C-51EC65E2F246}" sibTransId="{E7079529-4305-494D-B204-EB96A25221C8}"/>
    <dgm:cxn modelId="{A51610D0-035F-4B5A-B16C-8DD903B6F321}" type="presOf" srcId="{E627B0A5-7976-434B-A312-2A544A0C85D0}" destId="{92C85579-58D0-4708-82AA-0D2CE98E4BB1}" srcOrd="0" destOrd="0" presId="urn:microsoft.com/office/officeart/2005/8/layout/hierarchy1"/>
    <dgm:cxn modelId="{032F3433-8720-4758-945D-7BEF61EDF371}" srcId="{B37FE658-BA92-4EE5-BFE1-FED70611C0F0}" destId="{58D4C531-9EDC-44E3-A824-3303EF0E2F76}" srcOrd="0" destOrd="0" parTransId="{84B7216C-C818-4240-BF8F-5530B452DED5}" sibTransId="{C90C91A9-9CD4-43A6-8CE1-3EA7D7FB1E3D}"/>
    <dgm:cxn modelId="{995B3BC3-12AB-40EF-BD1F-B0EBF81AF990}" srcId="{140A7A68-6215-4862-A938-D14A13EC0BF1}" destId="{E13C2E98-45CD-41D8-89FB-99E5C450F897}" srcOrd="2" destOrd="0" parTransId="{E627B0A5-7976-434B-A312-2A544A0C85D0}" sibTransId="{63418601-5603-4A10-A6D8-0B90A9BF8BED}"/>
    <dgm:cxn modelId="{BC2BAA13-1382-43F1-B5B1-052234F7D645}" type="presOf" srcId="{1CFB1415-F4A2-4AFB-954F-44A961C60B95}" destId="{DD8503B7-F1B9-4A10-BE09-4DDCD6C610A9}" srcOrd="0" destOrd="0" presId="urn:microsoft.com/office/officeart/2005/8/layout/hierarchy1"/>
    <dgm:cxn modelId="{9D19D4C3-7A89-4AE0-8262-BAA6F9E457CB}" type="presOf" srcId="{AF357102-1B97-462D-B113-C63304EA13BB}" destId="{6DA64594-D103-46E6-B1B9-D443BA52A539}" srcOrd="0" destOrd="0" presId="urn:microsoft.com/office/officeart/2005/8/layout/hierarchy1"/>
    <dgm:cxn modelId="{A52A94DD-7BD6-4F8D-B64E-D302F4585E23}" type="presOf" srcId="{CF5C2E4E-4725-4AD2-8DDC-B0F1E7A16134}" destId="{ACD3FAAF-E1C2-4775-A875-92BF56A1E71D}" srcOrd="0" destOrd="0" presId="urn:microsoft.com/office/officeart/2005/8/layout/hierarchy1"/>
    <dgm:cxn modelId="{ABE3C13E-EBB4-4165-BDA0-702643143951}" type="presOf" srcId="{E13C2E98-45CD-41D8-89FB-99E5C450F897}" destId="{0F06DE5A-BAC1-4ACD-A002-72300A0C9E69}" srcOrd="0" destOrd="0" presId="urn:microsoft.com/office/officeart/2005/8/layout/hierarchy1"/>
    <dgm:cxn modelId="{EBF94EA6-7EA5-45A9-A82A-EFB84FE3F819}" srcId="{E13C2E98-45CD-41D8-89FB-99E5C450F897}" destId="{AF357102-1B97-462D-B113-C63304EA13BB}" srcOrd="0" destOrd="0" parTransId="{CF5C2E4E-4725-4AD2-8DDC-B0F1E7A16134}" sibTransId="{8AF4CA8E-F474-44B1-8292-1103308AE0BF}"/>
    <dgm:cxn modelId="{7FA889CC-0207-436D-BF82-6FA03DE53069}" type="presOf" srcId="{B37FE658-BA92-4EE5-BFE1-FED70611C0F0}" destId="{E21CE29B-6B9A-4BB8-8BC4-9BEC041B7B2C}" srcOrd="0" destOrd="0" presId="urn:microsoft.com/office/officeart/2005/8/layout/hierarchy1"/>
    <dgm:cxn modelId="{129CBBCC-D68E-4C9B-AACD-C90124924901}" type="presOf" srcId="{9DFF4F07-B359-48B0-9E30-F8CF78D7CBEF}" destId="{E89A2FF6-58A6-4E4E-B7C8-F30C9AF3CC78}" srcOrd="0" destOrd="0" presId="urn:microsoft.com/office/officeart/2005/8/layout/hierarchy1"/>
    <dgm:cxn modelId="{3726129D-7B13-4880-9429-538E411F74B0}" type="presOf" srcId="{16DF7CE7-85D9-4454-B62C-51EC65E2F246}" destId="{FD1FDD1F-28C8-4077-83A6-18A0A5E80E30}" srcOrd="0" destOrd="0" presId="urn:microsoft.com/office/officeart/2005/8/layout/hierarchy1"/>
    <dgm:cxn modelId="{64C55BF2-7C4E-4AC7-ACFD-001B5BD694F7}" srcId="{140A7A68-6215-4862-A938-D14A13EC0BF1}" destId="{8E03C43F-D0C2-456B-9E6D-9D670043724C}" srcOrd="0" destOrd="0" parTransId="{031060C7-B687-4C3E-A301-56705F659A46}" sibTransId="{9E1C7AF7-7BA6-48FE-B6C5-7A7E551F8AEE}"/>
    <dgm:cxn modelId="{E9A2AF6B-04F0-42F3-A2DD-DCCD102D9233}" type="presOf" srcId="{9CF7066E-AC23-42CB-ABF8-E610A43638DF}" destId="{E86E0B53-5B39-489B-A49E-61BE8144F1DE}" srcOrd="0" destOrd="0" presId="urn:microsoft.com/office/officeart/2005/8/layout/hierarchy1"/>
    <dgm:cxn modelId="{311F1FE0-F9F4-4CB1-ACD0-90E6F03474BB}" type="presOf" srcId="{0102F0E3-B567-4AAA-A6E5-C9FF3892E2B2}" destId="{DA63CFD4-91DE-4AC9-8D28-6D8F53966554}" srcOrd="0" destOrd="0" presId="urn:microsoft.com/office/officeart/2005/8/layout/hierarchy1"/>
    <dgm:cxn modelId="{2CC91352-09AB-4AA4-8282-BDCADE5BF093}" srcId="{99FCDF73-43A4-4169-A147-4624684D05FE}" destId="{66F47D2B-E88A-4A47-A004-C467FF723265}" srcOrd="0" destOrd="0" parTransId="{1C0D2CA1-F484-46D3-BB82-1B0593D8F946}" sibTransId="{E5397471-CE5C-4AF4-AAAC-B8A250337DCB}"/>
    <dgm:cxn modelId="{01E6349E-639F-421A-9538-F1B6B974D893}" type="presOf" srcId="{A4DAEE22-22B8-4D01-A0DC-6B5621141608}" destId="{32FD6B75-6717-45F7-B6A5-F62B1A815EA5}" srcOrd="0" destOrd="0" presId="urn:microsoft.com/office/officeart/2005/8/layout/hierarchy1"/>
    <dgm:cxn modelId="{C3D0C4D9-3CB7-46FD-8C6C-94B34264CFA5}" type="presOf" srcId="{D4D11104-51AA-4744-B856-44737619FB58}" destId="{FD09AAB9-AC36-403D-B567-7BD7B6A653E4}" srcOrd="0" destOrd="0" presId="urn:microsoft.com/office/officeart/2005/8/layout/hierarchy1"/>
    <dgm:cxn modelId="{6BF1F1A7-B937-4B9A-A287-5AE7BC682332}" type="presOf" srcId="{9952004B-C2ED-4346-B878-3C7CED9A50BD}" destId="{15E030B3-4A0A-4CFB-B0CF-0D2B48C5205E}" srcOrd="0" destOrd="0" presId="urn:microsoft.com/office/officeart/2005/8/layout/hierarchy1"/>
    <dgm:cxn modelId="{5EFD51C3-484F-42F2-B971-A7F429C7EA74}" type="presOf" srcId="{D0D67834-2D3F-4DB0-96B6-BECB25FEE44F}" destId="{7C8D4044-E560-4253-8F7D-DA86F77F12F6}" srcOrd="0" destOrd="0" presId="urn:microsoft.com/office/officeart/2005/8/layout/hierarchy1"/>
    <dgm:cxn modelId="{0A40F84F-1C26-4FCA-AD4A-F43F40B96806}" srcId="{140A7A68-6215-4862-A938-D14A13EC0BF1}" destId="{99FCDF73-43A4-4169-A147-4624684D05FE}" srcOrd="3" destOrd="0" parTransId="{0102F0E3-B567-4AAA-A6E5-C9FF3892E2B2}" sibTransId="{B587DB4F-DA2D-4DCD-A1DE-E04A205C037F}"/>
    <dgm:cxn modelId="{582F64BF-A322-4E57-B9B6-5C4027F34555}" type="presOf" srcId="{58D4C531-9EDC-44E3-A824-3303EF0E2F76}" destId="{01C5003A-F838-426F-BE3C-CC9D644C1E8C}" srcOrd="0" destOrd="0" presId="urn:microsoft.com/office/officeart/2005/8/layout/hierarchy1"/>
    <dgm:cxn modelId="{EE978953-B1DA-43BA-B487-4C4196ACB658}" type="presOf" srcId="{031060C7-B687-4C3E-A301-56705F659A46}" destId="{04174E34-932A-4BB4-B0FD-CB1CF9A0EA85}" srcOrd="0" destOrd="0" presId="urn:microsoft.com/office/officeart/2005/8/layout/hierarchy1"/>
    <dgm:cxn modelId="{3214F142-CD7D-410A-AFD3-ADFD1555701B}" srcId="{9DFF4F07-B359-48B0-9E30-F8CF78D7CBEF}" destId="{B66D2AF6-DE3C-4A5D-8F6B-AA55E15D90B0}" srcOrd="0" destOrd="0" parTransId="{1CFB1415-F4A2-4AFB-954F-44A961C60B95}" sibTransId="{8406476C-DD42-410B-B518-74527BC55970}"/>
    <dgm:cxn modelId="{4BE52BF2-59AC-482A-8F0C-B961297CC737}" srcId="{140A7A68-6215-4862-A938-D14A13EC0BF1}" destId="{E6B7B78E-8D3B-4C68-BE82-C5A6CD923832}" srcOrd="1" destOrd="0" parTransId="{D4D11104-51AA-4744-B856-44737619FB58}" sibTransId="{53CF6B0D-7C33-4B68-AA1A-FF288303FFC0}"/>
    <dgm:cxn modelId="{532D9FCA-E4A0-4E69-857A-016929696680}" srcId="{8E03C43F-D0C2-456B-9E6D-9D670043724C}" destId="{A4DAEE22-22B8-4D01-A0DC-6B5621141608}" srcOrd="0" destOrd="0" parTransId="{9952004B-C2ED-4346-B878-3C7CED9A50BD}" sibTransId="{22DFD7A4-A5CE-4B7F-9F5F-A96BAD46807D}"/>
    <dgm:cxn modelId="{D3239C53-8C23-417E-9390-6A3193806E66}" type="presOf" srcId="{B66D2AF6-DE3C-4A5D-8F6B-AA55E15D90B0}" destId="{0674B0FE-D113-43BA-A4F8-F9343E36B841}" srcOrd="0" destOrd="0" presId="urn:microsoft.com/office/officeart/2005/8/layout/hierarchy1"/>
    <dgm:cxn modelId="{5099C7C8-22FB-4D4D-80D2-655869C7C7DF}" type="presOf" srcId="{66F47D2B-E88A-4A47-A004-C467FF723265}" destId="{BDE8D1C7-B3FC-426F-97B7-76CDEAE6E6F5}" srcOrd="0" destOrd="0" presId="urn:microsoft.com/office/officeart/2005/8/layout/hierarchy1"/>
    <dgm:cxn modelId="{8AAB1AD2-2622-4602-8095-7598909134F1}" type="presParOf" srcId="{7C8D4044-E560-4253-8F7D-DA86F77F12F6}" destId="{613A4840-AC37-4A13-96AC-27A20B08C526}" srcOrd="0" destOrd="0" presId="urn:microsoft.com/office/officeart/2005/8/layout/hierarchy1"/>
    <dgm:cxn modelId="{882AD1E1-7158-4D5F-8E59-7995276940CD}" type="presParOf" srcId="{613A4840-AC37-4A13-96AC-27A20B08C526}" destId="{DA70A314-9702-436E-8561-CB12F89588A4}" srcOrd="0" destOrd="0" presId="urn:microsoft.com/office/officeart/2005/8/layout/hierarchy1"/>
    <dgm:cxn modelId="{D8F818A6-62B7-43B9-A8F8-F25BD8D0FC3B}" type="presParOf" srcId="{DA70A314-9702-436E-8561-CB12F89588A4}" destId="{3A05C1FF-1DD5-42DB-9CFB-B6899F1BBD0C}" srcOrd="0" destOrd="0" presId="urn:microsoft.com/office/officeart/2005/8/layout/hierarchy1"/>
    <dgm:cxn modelId="{F6D6504C-7402-426D-A755-DBE0CDA55A04}" type="presParOf" srcId="{DA70A314-9702-436E-8561-CB12F89588A4}" destId="{001A9CA2-517B-4155-80F5-D0BCA5208231}" srcOrd="1" destOrd="0" presId="urn:microsoft.com/office/officeart/2005/8/layout/hierarchy1"/>
    <dgm:cxn modelId="{50872ED2-79EC-4E97-8F24-F15AAB1146BF}" type="presParOf" srcId="{613A4840-AC37-4A13-96AC-27A20B08C526}" destId="{C536DF0C-269E-483F-BED7-F965B48E3F7D}" srcOrd="1" destOrd="0" presId="urn:microsoft.com/office/officeart/2005/8/layout/hierarchy1"/>
    <dgm:cxn modelId="{66F7216A-9997-4F11-9A5B-894BDE3022BA}" type="presParOf" srcId="{C536DF0C-269E-483F-BED7-F965B48E3F7D}" destId="{04174E34-932A-4BB4-B0FD-CB1CF9A0EA85}" srcOrd="0" destOrd="0" presId="urn:microsoft.com/office/officeart/2005/8/layout/hierarchy1"/>
    <dgm:cxn modelId="{C411C138-860E-417B-A297-02A2D88C17C2}" type="presParOf" srcId="{C536DF0C-269E-483F-BED7-F965B48E3F7D}" destId="{5A18CDB8-4A2B-4B37-AF59-1D9F55B82AA8}" srcOrd="1" destOrd="0" presId="urn:microsoft.com/office/officeart/2005/8/layout/hierarchy1"/>
    <dgm:cxn modelId="{23A85CE7-B00E-46BB-84DA-D696CD39B973}" type="presParOf" srcId="{5A18CDB8-4A2B-4B37-AF59-1D9F55B82AA8}" destId="{4B146B76-E1CC-4973-977A-A1D2CACD9306}" srcOrd="0" destOrd="0" presId="urn:microsoft.com/office/officeart/2005/8/layout/hierarchy1"/>
    <dgm:cxn modelId="{9552EC7A-8D96-4110-A5A9-879F2970001A}" type="presParOf" srcId="{4B146B76-E1CC-4973-977A-A1D2CACD9306}" destId="{5B8AE9EA-17EB-4E67-A398-C1EF216E0C59}" srcOrd="0" destOrd="0" presId="urn:microsoft.com/office/officeart/2005/8/layout/hierarchy1"/>
    <dgm:cxn modelId="{C7E453C7-D730-444C-B199-6A106C839D20}" type="presParOf" srcId="{4B146B76-E1CC-4973-977A-A1D2CACD9306}" destId="{922BF560-35D5-4C24-A48B-B2282F2A08B4}" srcOrd="1" destOrd="0" presId="urn:microsoft.com/office/officeart/2005/8/layout/hierarchy1"/>
    <dgm:cxn modelId="{55FBA76D-8C15-47CD-96ED-4AAB42F8B034}" type="presParOf" srcId="{5A18CDB8-4A2B-4B37-AF59-1D9F55B82AA8}" destId="{7BED63A6-23CD-4D56-A959-AABB9EF8F271}" srcOrd="1" destOrd="0" presId="urn:microsoft.com/office/officeart/2005/8/layout/hierarchy1"/>
    <dgm:cxn modelId="{3C0C3179-703E-436F-AA1A-131F52CCFAEF}" type="presParOf" srcId="{7BED63A6-23CD-4D56-A959-AABB9EF8F271}" destId="{15E030B3-4A0A-4CFB-B0CF-0D2B48C5205E}" srcOrd="0" destOrd="0" presId="urn:microsoft.com/office/officeart/2005/8/layout/hierarchy1"/>
    <dgm:cxn modelId="{A828AD4C-9B88-4092-A1D6-504EAED3CB6F}" type="presParOf" srcId="{7BED63A6-23CD-4D56-A959-AABB9EF8F271}" destId="{FF69AC6A-AA13-43A8-8576-9C7430E956C8}" srcOrd="1" destOrd="0" presId="urn:microsoft.com/office/officeart/2005/8/layout/hierarchy1"/>
    <dgm:cxn modelId="{DC7E7538-87B8-455E-8794-D4C63CFE7AAC}" type="presParOf" srcId="{FF69AC6A-AA13-43A8-8576-9C7430E956C8}" destId="{C4DAE316-FC84-42D0-AF05-E4C9F09F8170}" srcOrd="0" destOrd="0" presId="urn:microsoft.com/office/officeart/2005/8/layout/hierarchy1"/>
    <dgm:cxn modelId="{B3FA38FE-7C2E-4612-A50C-A6EC91108FE3}" type="presParOf" srcId="{C4DAE316-FC84-42D0-AF05-E4C9F09F8170}" destId="{9616A5D9-AB2A-4C1D-8F48-230B21ED5787}" srcOrd="0" destOrd="0" presId="urn:microsoft.com/office/officeart/2005/8/layout/hierarchy1"/>
    <dgm:cxn modelId="{4585D0DE-58C9-4155-875F-C6099A5361B0}" type="presParOf" srcId="{C4DAE316-FC84-42D0-AF05-E4C9F09F8170}" destId="{32FD6B75-6717-45F7-B6A5-F62B1A815EA5}" srcOrd="1" destOrd="0" presId="urn:microsoft.com/office/officeart/2005/8/layout/hierarchy1"/>
    <dgm:cxn modelId="{88500E6D-26BF-4C33-90D8-27D324AB021E}" type="presParOf" srcId="{FF69AC6A-AA13-43A8-8576-9C7430E956C8}" destId="{563E9432-C090-4540-B475-6DA3E1B7EB07}" srcOrd="1" destOrd="0" presId="urn:microsoft.com/office/officeart/2005/8/layout/hierarchy1"/>
    <dgm:cxn modelId="{F49E87C0-7055-4F2A-95CE-401D08D79748}" type="presParOf" srcId="{C536DF0C-269E-483F-BED7-F965B48E3F7D}" destId="{FD09AAB9-AC36-403D-B567-7BD7B6A653E4}" srcOrd="2" destOrd="0" presId="urn:microsoft.com/office/officeart/2005/8/layout/hierarchy1"/>
    <dgm:cxn modelId="{61AA4938-12CB-41CC-898E-74088FE87AFB}" type="presParOf" srcId="{C536DF0C-269E-483F-BED7-F965B48E3F7D}" destId="{B6372F05-B128-427F-B5D4-B22BE4E25813}" srcOrd="3" destOrd="0" presId="urn:microsoft.com/office/officeart/2005/8/layout/hierarchy1"/>
    <dgm:cxn modelId="{90767999-5870-4979-AB36-44519B4AA6C9}" type="presParOf" srcId="{B6372F05-B128-427F-B5D4-B22BE4E25813}" destId="{5570C308-28A5-4E19-8B46-9CBAD455A0F7}" srcOrd="0" destOrd="0" presId="urn:microsoft.com/office/officeart/2005/8/layout/hierarchy1"/>
    <dgm:cxn modelId="{35B45589-C6BE-4E37-AE8A-FADBAC817A4A}" type="presParOf" srcId="{5570C308-28A5-4E19-8B46-9CBAD455A0F7}" destId="{F72B3D25-CB98-4787-B1B0-1F941FDA1EEE}" srcOrd="0" destOrd="0" presId="urn:microsoft.com/office/officeart/2005/8/layout/hierarchy1"/>
    <dgm:cxn modelId="{FB2D1298-B944-4EFF-93D5-875A194AC6D9}" type="presParOf" srcId="{5570C308-28A5-4E19-8B46-9CBAD455A0F7}" destId="{D2791D46-F6FA-4A21-BC3C-FD7403CBFBAD}" srcOrd="1" destOrd="0" presId="urn:microsoft.com/office/officeart/2005/8/layout/hierarchy1"/>
    <dgm:cxn modelId="{A0CCDA23-C858-4742-B463-3E2B284C10EF}" type="presParOf" srcId="{B6372F05-B128-427F-B5D4-B22BE4E25813}" destId="{9A6D755D-CECB-47E3-A5F8-FFF225F642E0}" srcOrd="1" destOrd="0" presId="urn:microsoft.com/office/officeart/2005/8/layout/hierarchy1"/>
    <dgm:cxn modelId="{DA5D48CA-3D79-4CB0-8510-CFE9D330D058}" type="presParOf" srcId="{9A6D755D-CECB-47E3-A5F8-FFF225F642E0}" destId="{E86E0B53-5B39-489B-A49E-61BE8144F1DE}" srcOrd="0" destOrd="0" presId="urn:microsoft.com/office/officeart/2005/8/layout/hierarchy1"/>
    <dgm:cxn modelId="{E5837D4A-2C7A-4AE3-AA9C-D04748E95706}" type="presParOf" srcId="{9A6D755D-CECB-47E3-A5F8-FFF225F642E0}" destId="{400FEAE2-E0D2-4EEC-8559-7717816F0BA8}" srcOrd="1" destOrd="0" presId="urn:microsoft.com/office/officeart/2005/8/layout/hierarchy1"/>
    <dgm:cxn modelId="{3835237A-B40D-46A6-94AF-B17D3EE7F7D9}" type="presParOf" srcId="{400FEAE2-E0D2-4EEC-8559-7717816F0BA8}" destId="{23170263-2856-4067-B085-4CE973FE70D3}" srcOrd="0" destOrd="0" presId="urn:microsoft.com/office/officeart/2005/8/layout/hierarchy1"/>
    <dgm:cxn modelId="{9F1D0BFF-B541-42B6-88F1-E4A01AF9CEEB}" type="presParOf" srcId="{23170263-2856-4067-B085-4CE973FE70D3}" destId="{7E1DB88E-8D54-44B0-BFCA-28BE83AA7E25}" srcOrd="0" destOrd="0" presId="urn:microsoft.com/office/officeart/2005/8/layout/hierarchy1"/>
    <dgm:cxn modelId="{902FC3B8-FEAB-4312-8EF5-DA72B17CC1FB}" type="presParOf" srcId="{23170263-2856-4067-B085-4CE973FE70D3}" destId="{E89A2FF6-58A6-4E4E-B7C8-F30C9AF3CC78}" srcOrd="1" destOrd="0" presId="urn:microsoft.com/office/officeart/2005/8/layout/hierarchy1"/>
    <dgm:cxn modelId="{64A8A04B-F2E0-4CA4-9153-2AB3EF3153AB}" type="presParOf" srcId="{400FEAE2-E0D2-4EEC-8559-7717816F0BA8}" destId="{ECBFB1C2-26C5-4098-98DF-5DEAC29C17BA}" srcOrd="1" destOrd="0" presId="urn:microsoft.com/office/officeart/2005/8/layout/hierarchy1"/>
    <dgm:cxn modelId="{F3A38656-9513-4270-B33B-E89A452B7F4D}" type="presParOf" srcId="{ECBFB1C2-26C5-4098-98DF-5DEAC29C17BA}" destId="{DD8503B7-F1B9-4A10-BE09-4DDCD6C610A9}" srcOrd="0" destOrd="0" presId="urn:microsoft.com/office/officeart/2005/8/layout/hierarchy1"/>
    <dgm:cxn modelId="{2FF66AB9-01BC-4182-B210-007EEF9573A9}" type="presParOf" srcId="{ECBFB1C2-26C5-4098-98DF-5DEAC29C17BA}" destId="{58657DFF-87A3-4BC6-8A7B-A6A157B22114}" srcOrd="1" destOrd="0" presId="urn:microsoft.com/office/officeart/2005/8/layout/hierarchy1"/>
    <dgm:cxn modelId="{D2D578BD-CEA7-489A-9556-FC89373E71B2}" type="presParOf" srcId="{58657DFF-87A3-4BC6-8A7B-A6A157B22114}" destId="{89CC3C08-022E-40C7-8B31-73B892E3EB5D}" srcOrd="0" destOrd="0" presId="urn:microsoft.com/office/officeart/2005/8/layout/hierarchy1"/>
    <dgm:cxn modelId="{E1E5CBB9-B541-4A24-B642-6E31D1A63A9B}" type="presParOf" srcId="{89CC3C08-022E-40C7-8B31-73B892E3EB5D}" destId="{31186D23-3276-4358-A0CE-BFADF6795CE0}" srcOrd="0" destOrd="0" presId="urn:microsoft.com/office/officeart/2005/8/layout/hierarchy1"/>
    <dgm:cxn modelId="{A1D3A9A6-A219-491B-A881-AEFD829134CD}" type="presParOf" srcId="{89CC3C08-022E-40C7-8B31-73B892E3EB5D}" destId="{0674B0FE-D113-43BA-A4F8-F9343E36B841}" srcOrd="1" destOrd="0" presId="urn:microsoft.com/office/officeart/2005/8/layout/hierarchy1"/>
    <dgm:cxn modelId="{16A6E463-96BE-44F7-824B-E15F92F41E4E}" type="presParOf" srcId="{58657DFF-87A3-4BC6-8A7B-A6A157B22114}" destId="{3EC47954-6A79-4A2F-9777-D35247DE8849}" srcOrd="1" destOrd="0" presId="urn:microsoft.com/office/officeart/2005/8/layout/hierarchy1"/>
    <dgm:cxn modelId="{02D794C2-548B-4370-9F3A-B3FF90D749EC}" type="presParOf" srcId="{9A6D755D-CECB-47E3-A5F8-FFF225F642E0}" destId="{FD1FDD1F-28C8-4077-83A6-18A0A5E80E30}" srcOrd="2" destOrd="0" presId="urn:microsoft.com/office/officeart/2005/8/layout/hierarchy1"/>
    <dgm:cxn modelId="{91303D30-4A49-44E8-BF9F-CA4988175F15}" type="presParOf" srcId="{9A6D755D-CECB-47E3-A5F8-FFF225F642E0}" destId="{BD2B9F73-4C46-48AE-8C61-9F2A83B70EA9}" srcOrd="3" destOrd="0" presId="urn:microsoft.com/office/officeart/2005/8/layout/hierarchy1"/>
    <dgm:cxn modelId="{C7CE47CC-E3A6-45D3-B07D-BE9FACD86C09}" type="presParOf" srcId="{BD2B9F73-4C46-48AE-8C61-9F2A83B70EA9}" destId="{13C5AE93-2AE3-436B-B87B-7370DC36455B}" srcOrd="0" destOrd="0" presId="urn:microsoft.com/office/officeart/2005/8/layout/hierarchy1"/>
    <dgm:cxn modelId="{C928BCE8-B42A-497E-A901-72008E475877}" type="presParOf" srcId="{13C5AE93-2AE3-436B-B87B-7370DC36455B}" destId="{7B99C071-2AB5-4E9C-988C-99C4B31ADC0B}" srcOrd="0" destOrd="0" presId="urn:microsoft.com/office/officeart/2005/8/layout/hierarchy1"/>
    <dgm:cxn modelId="{EC82498C-0C47-4AC9-8690-76C9B2D48129}" type="presParOf" srcId="{13C5AE93-2AE3-436B-B87B-7370DC36455B}" destId="{E21CE29B-6B9A-4BB8-8BC4-9BEC041B7B2C}" srcOrd="1" destOrd="0" presId="urn:microsoft.com/office/officeart/2005/8/layout/hierarchy1"/>
    <dgm:cxn modelId="{17016983-20B3-43C8-85A2-74BE5727A2FF}" type="presParOf" srcId="{BD2B9F73-4C46-48AE-8C61-9F2A83B70EA9}" destId="{C0B7BBC2-AF56-4461-9FB6-94102DA8C79E}" srcOrd="1" destOrd="0" presId="urn:microsoft.com/office/officeart/2005/8/layout/hierarchy1"/>
    <dgm:cxn modelId="{2B6B7C78-A799-499E-A2F5-096471AD42AE}" type="presParOf" srcId="{C0B7BBC2-AF56-4461-9FB6-94102DA8C79E}" destId="{A2A89E24-B770-47A3-A52F-1C7B978E58BC}" srcOrd="0" destOrd="0" presId="urn:microsoft.com/office/officeart/2005/8/layout/hierarchy1"/>
    <dgm:cxn modelId="{C1608181-117C-453A-9486-60F641243D7D}" type="presParOf" srcId="{C0B7BBC2-AF56-4461-9FB6-94102DA8C79E}" destId="{6DAC7514-44FC-45C0-B235-545B250B8D1A}" srcOrd="1" destOrd="0" presId="urn:microsoft.com/office/officeart/2005/8/layout/hierarchy1"/>
    <dgm:cxn modelId="{BB4CD278-74BA-486A-AE84-0A799E7023F8}" type="presParOf" srcId="{6DAC7514-44FC-45C0-B235-545B250B8D1A}" destId="{D8CD120A-6CBC-47BD-9343-6F76BF3D8B34}" srcOrd="0" destOrd="0" presId="urn:microsoft.com/office/officeart/2005/8/layout/hierarchy1"/>
    <dgm:cxn modelId="{FD1BA03F-F07D-40DD-86C7-8BE1479B321C}" type="presParOf" srcId="{D8CD120A-6CBC-47BD-9343-6F76BF3D8B34}" destId="{ADD0D1CC-C9FB-42DF-9DB8-205B5B23A031}" srcOrd="0" destOrd="0" presId="urn:microsoft.com/office/officeart/2005/8/layout/hierarchy1"/>
    <dgm:cxn modelId="{EF24E911-57AC-411B-B694-521A7149503F}" type="presParOf" srcId="{D8CD120A-6CBC-47BD-9343-6F76BF3D8B34}" destId="{01C5003A-F838-426F-BE3C-CC9D644C1E8C}" srcOrd="1" destOrd="0" presId="urn:microsoft.com/office/officeart/2005/8/layout/hierarchy1"/>
    <dgm:cxn modelId="{D069C883-865C-47F6-A71B-6CCE14EB3BB8}" type="presParOf" srcId="{6DAC7514-44FC-45C0-B235-545B250B8D1A}" destId="{E1540C0F-B803-4106-B9CD-F4D61C3747F3}" srcOrd="1" destOrd="0" presId="urn:microsoft.com/office/officeart/2005/8/layout/hierarchy1"/>
    <dgm:cxn modelId="{C2BC7570-EE96-40B5-B218-CBD0639F47A5}" type="presParOf" srcId="{C536DF0C-269E-483F-BED7-F965B48E3F7D}" destId="{92C85579-58D0-4708-82AA-0D2CE98E4BB1}" srcOrd="4" destOrd="0" presId="urn:microsoft.com/office/officeart/2005/8/layout/hierarchy1"/>
    <dgm:cxn modelId="{AFB35D89-F629-4DB8-A622-A2F8737EC36F}" type="presParOf" srcId="{C536DF0C-269E-483F-BED7-F965B48E3F7D}" destId="{AA62C475-4A2D-4784-88A9-B4D5188251B7}" srcOrd="5" destOrd="0" presId="urn:microsoft.com/office/officeart/2005/8/layout/hierarchy1"/>
    <dgm:cxn modelId="{1DF4204A-35E5-4286-A955-DF8858EC8646}" type="presParOf" srcId="{AA62C475-4A2D-4784-88A9-B4D5188251B7}" destId="{6E59A392-E8CD-4CB6-BD7E-FF574359D8DC}" srcOrd="0" destOrd="0" presId="urn:microsoft.com/office/officeart/2005/8/layout/hierarchy1"/>
    <dgm:cxn modelId="{E315C1AF-2479-48FD-A29A-7075E8687160}" type="presParOf" srcId="{6E59A392-E8CD-4CB6-BD7E-FF574359D8DC}" destId="{FCA583C6-5F25-4431-8DA4-C9279AFEC5CB}" srcOrd="0" destOrd="0" presId="urn:microsoft.com/office/officeart/2005/8/layout/hierarchy1"/>
    <dgm:cxn modelId="{654D2254-F272-4E51-AA61-5BA338E203F3}" type="presParOf" srcId="{6E59A392-E8CD-4CB6-BD7E-FF574359D8DC}" destId="{0F06DE5A-BAC1-4ACD-A002-72300A0C9E69}" srcOrd="1" destOrd="0" presId="urn:microsoft.com/office/officeart/2005/8/layout/hierarchy1"/>
    <dgm:cxn modelId="{B593572F-0008-454A-8E6F-77BCE488F452}" type="presParOf" srcId="{AA62C475-4A2D-4784-88A9-B4D5188251B7}" destId="{A5865AE6-D363-470C-8808-8B3194646EB8}" srcOrd="1" destOrd="0" presId="urn:microsoft.com/office/officeart/2005/8/layout/hierarchy1"/>
    <dgm:cxn modelId="{73C756E3-DE01-4132-8572-77D7364AFA99}" type="presParOf" srcId="{A5865AE6-D363-470C-8808-8B3194646EB8}" destId="{ACD3FAAF-E1C2-4775-A875-92BF56A1E71D}" srcOrd="0" destOrd="0" presId="urn:microsoft.com/office/officeart/2005/8/layout/hierarchy1"/>
    <dgm:cxn modelId="{8D933FEF-483D-400C-9D50-62AA743FF769}" type="presParOf" srcId="{A5865AE6-D363-470C-8808-8B3194646EB8}" destId="{AE31A1DC-E52C-459C-9534-0606EA9DD0E1}" srcOrd="1" destOrd="0" presId="urn:microsoft.com/office/officeart/2005/8/layout/hierarchy1"/>
    <dgm:cxn modelId="{7508EFCC-0A69-4EA3-A5D8-019564342A73}" type="presParOf" srcId="{AE31A1DC-E52C-459C-9534-0606EA9DD0E1}" destId="{3FD19866-77E5-4D2F-9BBB-67499E5E683D}" srcOrd="0" destOrd="0" presId="urn:microsoft.com/office/officeart/2005/8/layout/hierarchy1"/>
    <dgm:cxn modelId="{44ED227E-E7E1-4C18-94CB-72AC4D7AB379}" type="presParOf" srcId="{3FD19866-77E5-4D2F-9BBB-67499E5E683D}" destId="{13746AA3-B5FE-4197-9776-95C116CD65FE}" srcOrd="0" destOrd="0" presId="urn:microsoft.com/office/officeart/2005/8/layout/hierarchy1"/>
    <dgm:cxn modelId="{B79C3EAF-CBBE-4720-8E48-736B6B21DE33}" type="presParOf" srcId="{3FD19866-77E5-4D2F-9BBB-67499E5E683D}" destId="{6DA64594-D103-46E6-B1B9-D443BA52A539}" srcOrd="1" destOrd="0" presId="urn:microsoft.com/office/officeart/2005/8/layout/hierarchy1"/>
    <dgm:cxn modelId="{FAC84F41-FA36-4BDD-A31B-C1EA877D87F9}" type="presParOf" srcId="{AE31A1DC-E52C-459C-9534-0606EA9DD0E1}" destId="{0A34D540-BFDB-46B2-AB48-7A5DAF1C8849}" srcOrd="1" destOrd="0" presId="urn:microsoft.com/office/officeart/2005/8/layout/hierarchy1"/>
    <dgm:cxn modelId="{7BB9B2E7-B87C-4AFC-8379-990DFAE8688D}" type="presParOf" srcId="{C536DF0C-269E-483F-BED7-F965B48E3F7D}" destId="{DA63CFD4-91DE-4AC9-8D28-6D8F53966554}" srcOrd="6" destOrd="0" presId="urn:microsoft.com/office/officeart/2005/8/layout/hierarchy1"/>
    <dgm:cxn modelId="{A913FFEE-EF02-4DCD-973C-99541E9F2D03}" type="presParOf" srcId="{C536DF0C-269E-483F-BED7-F965B48E3F7D}" destId="{B798E9A3-9BDE-4CCA-9D5A-C9F625E5BDBB}" srcOrd="7" destOrd="0" presId="urn:microsoft.com/office/officeart/2005/8/layout/hierarchy1"/>
    <dgm:cxn modelId="{E431ED6D-523F-470E-9625-ACC069D68FC8}" type="presParOf" srcId="{B798E9A3-9BDE-4CCA-9D5A-C9F625E5BDBB}" destId="{C344234E-2D51-4C40-A5BE-F10445EC914A}" srcOrd="0" destOrd="0" presId="urn:microsoft.com/office/officeart/2005/8/layout/hierarchy1"/>
    <dgm:cxn modelId="{C3E5B561-AFA9-4BC1-80CA-E37195F4F420}" type="presParOf" srcId="{C344234E-2D51-4C40-A5BE-F10445EC914A}" destId="{2C80D34E-CE6C-4C25-B2D8-C33F565AF188}" srcOrd="0" destOrd="0" presId="urn:microsoft.com/office/officeart/2005/8/layout/hierarchy1"/>
    <dgm:cxn modelId="{E537C732-32F8-42C9-B2BF-93CFEA0780E4}" type="presParOf" srcId="{C344234E-2D51-4C40-A5BE-F10445EC914A}" destId="{FC4A80CE-AB08-4B09-B099-5E363A5B228C}" srcOrd="1" destOrd="0" presId="urn:microsoft.com/office/officeart/2005/8/layout/hierarchy1"/>
    <dgm:cxn modelId="{F0473B3A-19D2-4623-8701-E66C050A95EE}" type="presParOf" srcId="{B798E9A3-9BDE-4CCA-9D5A-C9F625E5BDBB}" destId="{5DF31788-5EA5-4839-8AF2-6D113887DF68}" srcOrd="1" destOrd="0" presId="urn:microsoft.com/office/officeart/2005/8/layout/hierarchy1"/>
    <dgm:cxn modelId="{A06041E0-1E4F-4875-BE4F-36B71F467210}" type="presParOf" srcId="{5DF31788-5EA5-4839-8AF2-6D113887DF68}" destId="{429BD904-D2DB-4495-BCE4-3796FBE2FCA4}" srcOrd="0" destOrd="0" presId="urn:microsoft.com/office/officeart/2005/8/layout/hierarchy1"/>
    <dgm:cxn modelId="{65C1D46F-23C3-4EA1-B525-182994DFFEC3}" type="presParOf" srcId="{5DF31788-5EA5-4839-8AF2-6D113887DF68}" destId="{9E19DBB5-3C28-485E-B889-E5FAC05E2A5E}" srcOrd="1" destOrd="0" presId="urn:microsoft.com/office/officeart/2005/8/layout/hierarchy1"/>
    <dgm:cxn modelId="{2520ACAA-37D8-4792-A08D-8EF112F7A515}" type="presParOf" srcId="{9E19DBB5-3C28-485E-B889-E5FAC05E2A5E}" destId="{280D513B-A113-454D-91B3-5D1EDC5C3A7C}" srcOrd="0" destOrd="0" presId="urn:microsoft.com/office/officeart/2005/8/layout/hierarchy1"/>
    <dgm:cxn modelId="{912932A1-CFF6-4E86-AA2E-D2E7CD1F8BAD}" type="presParOf" srcId="{280D513B-A113-454D-91B3-5D1EDC5C3A7C}" destId="{AEAA8427-5818-4440-AD45-806E9A6FD8E5}" srcOrd="0" destOrd="0" presId="urn:microsoft.com/office/officeart/2005/8/layout/hierarchy1"/>
    <dgm:cxn modelId="{351245F4-C261-4131-80B7-D1867696C616}" type="presParOf" srcId="{280D513B-A113-454D-91B3-5D1EDC5C3A7C}" destId="{BDE8D1C7-B3FC-426F-97B7-76CDEAE6E6F5}" srcOrd="1" destOrd="0" presId="urn:microsoft.com/office/officeart/2005/8/layout/hierarchy1"/>
    <dgm:cxn modelId="{71154691-6EF0-4025-B962-08C919700938}" type="presParOf" srcId="{9E19DBB5-3C28-485E-B889-E5FAC05E2A5E}" destId="{5B1EB8BA-E066-44A8-9088-300DFDCFC38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F59A7-73E6-4115-ACC0-3745B9AD15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1C57F3-730C-45BF-9332-4969F9AA2C5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57FDAC-658F-4F0B-96F7-33FDA7E80E08}" type="parTrans" cxnId="{A8ED6893-0960-43E2-BE26-9BC83EBD550E}">
      <dgm:prSet/>
      <dgm:spPr/>
      <dgm:t>
        <a:bodyPr/>
        <a:lstStyle/>
        <a:p>
          <a:endParaRPr lang="en-US"/>
        </a:p>
      </dgm:t>
    </dgm:pt>
    <dgm:pt modelId="{449B920A-8DF0-498A-9925-B96D09EA496F}" type="sibTrans" cxnId="{A8ED6893-0960-43E2-BE26-9BC83EBD550E}">
      <dgm:prSet/>
      <dgm:spPr/>
      <dgm:t>
        <a:bodyPr/>
        <a:lstStyle/>
        <a:p>
          <a:endParaRPr lang="en-US"/>
        </a:p>
      </dgm:t>
    </dgm:pt>
    <dgm:pt modelId="{09ECC3AF-558E-45E5-AAF7-CC3E824CA4D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gm:t>
    </dgm:pt>
    <dgm:pt modelId="{80ED1015-C563-46E3-B373-68230BD3F0F4}" type="parTrans" cxnId="{86D4330E-B1D5-4535-8DAE-95856D1332B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828DBD-BF59-43B3-9C4A-E2024A191AD4}" type="sibTrans" cxnId="{86D4330E-B1D5-4535-8DAE-95856D1332BD}">
      <dgm:prSet/>
      <dgm:spPr/>
      <dgm:t>
        <a:bodyPr/>
        <a:lstStyle/>
        <a:p>
          <a:endParaRPr lang="en-US"/>
        </a:p>
      </dgm:t>
    </dgm:pt>
    <dgm:pt modelId="{4E661FF2-B215-41ED-8D54-38DDD02E24BF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F04EE-A5A5-40F3-AB95-841403B0A62A}" type="parTrans" cxnId="{682BA33D-BF92-420D-A761-370F8572F73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1119F4-498C-4E30-BE39-B918E4FB725E}" type="sibTrans" cxnId="{682BA33D-BF92-420D-A761-370F8572F73A}">
      <dgm:prSet/>
      <dgm:spPr/>
      <dgm:t>
        <a:bodyPr/>
        <a:lstStyle/>
        <a:p>
          <a:endParaRPr lang="en-US"/>
        </a:p>
      </dgm:t>
    </dgm:pt>
    <dgm:pt modelId="{6EABE8F1-ED70-490B-947C-79679F6D00AE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D10D1-E603-4A8F-9751-4BBB49839811}" type="parTrans" cxnId="{C179085A-AD48-41CC-A19F-805E76C32E1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63B32-9D03-4D42-95F7-9181A4E4389D}" type="sibTrans" cxnId="{C179085A-AD48-41CC-A19F-805E76C32E1F}">
      <dgm:prSet/>
      <dgm:spPr/>
      <dgm:t>
        <a:bodyPr/>
        <a:lstStyle/>
        <a:p>
          <a:endParaRPr lang="en-US"/>
        </a:p>
      </dgm:t>
    </dgm:pt>
    <dgm:pt modelId="{58CB9BD3-9458-467F-9E4F-1B01ED69E97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8AE51-4256-494F-BD4E-2F2AE21E0CED}" type="parTrans" cxnId="{2B2861A7-19E3-412D-AB7F-EDECC672BC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1BFD1-050A-4EF4-BE88-9DC38FCD3770}" type="sibTrans" cxnId="{2B2861A7-19E3-412D-AB7F-EDECC672BC0E}">
      <dgm:prSet/>
      <dgm:spPr/>
      <dgm:t>
        <a:bodyPr/>
        <a:lstStyle/>
        <a:p>
          <a:endParaRPr lang="en-US"/>
        </a:p>
      </dgm:t>
    </dgm:pt>
    <dgm:pt modelId="{168BF4D9-CCAF-48A4-86E9-05D9A071FE59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CB551-8747-471E-81ED-E0C38CD53144}" type="parTrans" cxnId="{909E6BF6-3E4F-49B1-961D-D238697F4D3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003189-BDFD-4298-9476-A0317F494B36}" type="sibTrans" cxnId="{909E6BF6-3E4F-49B1-961D-D238697F4D38}">
      <dgm:prSet/>
      <dgm:spPr/>
      <dgm:t>
        <a:bodyPr/>
        <a:lstStyle/>
        <a:p>
          <a:endParaRPr lang="en-US"/>
        </a:p>
      </dgm:t>
    </dgm:pt>
    <dgm:pt modelId="{7A556CA0-BC7F-44C4-8CF9-D6C8FA940BE8}" type="pres">
      <dgm:prSet presAssocID="{7F8F59A7-73E6-4115-ACC0-3745B9AD15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D2DC20-50E5-4CE6-9C3A-04087B3F17AA}" type="pres">
      <dgm:prSet presAssocID="{D91C57F3-730C-45BF-9332-4969F9AA2C57}" presName="hierRoot1" presStyleCnt="0"/>
      <dgm:spPr/>
    </dgm:pt>
    <dgm:pt modelId="{351F7333-2EF3-4453-A4B2-EEC9E081634D}" type="pres">
      <dgm:prSet presAssocID="{D91C57F3-730C-45BF-9332-4969F9AA2C57}" presName="composite" presStyleCnt="0"/>
      <dgm:spPr/>
    </dgm:pt>
    <dgm:pt modelId="{71E3A833-2AF0-4500-BA1F-0B4EF79E0F82}" type="pres">
      <dgm:prSet presAssocID="{D91C57F3-730C-45BF-9332-4969F9AA2C57}" presName="background" presStyleLbl="node0" presStyleIdx="0" presStyleCnt="1"/>
      <dgm:spPr/>
    </dgm:pt>
    <dgm:pt modelId="{1C7AFBA9-3046-4242-A683-8FD10A8B1AC9}" type="pres">
      <dgm:prSet presAssocID="{D91C57F3-730C-45BF-9332-4969F9AA2C57}" presName="text" presStyleLbl="fgAcc0" presStyleIdx="0" presStyleCnt="1" custScaleX="164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F976B-70A8-4434-9BAA-143F85B675F8}" type="pres">
      <dgm:prSet presAssocID="{D91C57F3-730C-45BF-9332-4969F9AA2C57}" presName="hierChild2" presStyleCnt="0"/>
      <dgm:spPr/>
    </dgm:pt>
    <dgm:pt modelId="{6977D282-5FAF-4124-9037-424EC907443C}" type="pres">
      <dgm:prSet presAssocID="{373D10D1-E603-4A8F-9751-4BBB498398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736B09-1BF6-4301-A075-3619E6EAB8CD}" type="pres">
      <dgm:prSet presAssocID="{6EABE8F1-ED70-490B-947C-79679F6D00AE}" presName="hierRoot2" presStyleCnt="0"/>
      <dgm:spPr/>
    </dgm:pt>
    <dgm:pt modelId="{ADCD0676-B08F-4D46-82DF-9DD3A1A65AD2}" type="pres">
      <dgm:prSet presAssocID="{6EABE8F1-ED70-490B-947C-79679F6D00AE}" presName="composite2" presStyleCnt="0"/>
      <dgm:spPr/>
    </dgm:pt>
    <dgm:pt modelId="{E26FD36D-AED0-4290-9508-0075D02F911D}" type="pres">
      <dgm:prSet presAssocID="{6EABE8F1-ED70-490B-947C-79679F6D00AE}" presName="background2" presStyleLbl="node2" presStyleIdx="0" presStyleCnt="2"/>
      <dgm:spPr/>
    </dgm:pt>
    <dgm:pt modelId="{7A7B31A3-190A-42DA-86CC-A9C78E250EDD}" type="pres">
      <dgm:prSet presAssocID="{6EABE8F1-ED70-490B-947C-79679F6D00AE}" presName="text2" presStyleLbl="fgAcc2" presStyleIdx="0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8D5B-F6A9-4D72-A261-86BFA747582D}" type="pres">
      <dgm:prSet presAssocID="{6EABE8F1-ED70-490B-947C-79679F6D00AE}" presName="hierChild3" presStyleCnt="0"/>
      <dgm:spPr/>
    </dgm:pt>
    <dgm:pt modelId="{64E1C1FA-7E1B-4C43-86BB-5ECB2812C964}" type="pres">
      <dgm:prSet presAssocID="{A8F8AE51-4256-494F-BD4E-2F2AE21E0CE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A136EF0-7183-4A89-A0D1-DFAF40B0B339}" type="pres">
      <dgm:prSet presAssocID="{58CB9BD3-9458-467F-9E4F-1B01ED69E97E}" presName="hierRoot3" presStyleCnt="0"/>
      <dgm:spPr/>
    </dgm:pt>
    <dgm:pt modelId="{8F82AF71-0481-4BFA-BFE1-954A30507A7A}" type="pres">
      <dgm:prSet presAssocID="{58CB9BD3-9458-467F-9E4F-1B01ED69E97E}" presName="composite3" presStyleCnt="0"/>
      <dgm:spPr/>
    </dgm:pt>
    <dgm:pt modelId="{FBD11124-F4CC-478F-9E1B-EDE25A7D3F39}" type="pres">
      <dgm:prSet presAssocID="{58CB9BD3-9458-467F-9E4F-1B01ED69E97E}" presName="background3" presStyleLbl="node3" presStyleIdx="0" presStyleCnt="2"/>
      <dgm:spPr/>
    </dgm:pt>
    <dgm:pt modelId="{D3337990-7948-44B1-A8C2-977013209F74}" type="pres">
      <dgm:prSet presAssocID="{58CB9BD3-9458-467F-9E4F-1B01ED69E97E}" presName="text3" presStyleLbl="fgAcc3" presStyleIdx="0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FEBD7-E7F4-4DEC-AB2B-F1EF62F2AB80}" type="pres">
      <dgm:prSet presAssocID="{58CB9BD3-9458-467F-9E4F-1B01ED69E97E}" presName="hierChild4" presStyleCnt="0"/>
      <dgm:spPr/>
    </dgm:pt>
    <dgm:pt modelId="{B259DBA6-7264-4058-8B0C-22B755767E66}" type="pres">
      <dgm:prSet presAssocID="{2AEF04EE-A5A5-40F3-AB95-841403B0A6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233615-AB8E-411A-8116-9B5A8709F5DD}" type="pres">
      <dgm:prSet presAssocID="{4E661FF2-B215-41ED-8D54-38DDD02E24BF}" presName="hierRoot2" presStyleCnt="0"/>
      <dgm:spPr/>
    </dgm:pt>
    <dgm:pt modelId="{E728DF47-E838-46BB-A848-0DCB69538D06}" type="pres">
      <dgm:prSet presAssocID="{4E661FF2-B215-41ED-8D54-38DDD02E24BF}" presName="composite2" presStyleCnt="0"/>
      <dgm:spPr/>
    </dgm:pt>
    <dgm:pt modelId="{B8A65C7E-219A-460B-83DC-B86CF6FE20D3}" type="pres">
      <dgm:prSet presAssocID="{4E661FF2-B215-41ED-8D54-38DDD02E24BF}" presName="background2" presStyleLbl="node2" presStyleIdx="1" presStyleCnt="2"/>
      <dgm:spPr/>
    </dgm:pt>
    <dgm:pt modelId="{6AF4891B-7264-4CAF-8EE3-A22985B981A0}" type="pres">
      <dgm:prSet presAssocID="{4E661FF2-B215-41ED-8D54-38DDD02E24BF}" presName="text2" presStyleLbl="fgAcc2" presStyleIdx="1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B2EDD-1696-4CD6-86DB-869113290036}" type="pres">
      <dgm:prSet presAssocID="{4E661FF2-B215-41ED-8D54-38DDD02E24BF}" presName="hierChild3" presStyleCnt="0"/>
      <dgm:spPr/>
    </dgm:pt>
    <dgm:pt modelId="{22AE82B7-F8D8-4E50-B1F3-8C426B45B560}" type="pres">
      <dgm:prSet presAssocID="{80ED1015-C563-46E3-B373-68230BD3F0F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69A1E6-FB78-47E2-BAF0-BF3F45F88922}" type="pres">
      <dgm:prSet presAssocID="{09ECC3AF-558E-45E5-AAF7-CC3E824CA4D3}" presName="hierRoot3" presStyleCnt="0"/>
      <dgm:spPr/>
    </dgm:pt>
    <dgm:pt modelId="{77F502BC-804C-4D04-86B5-30DA21D8FEB0}" type="pres">
      <dgm:prSet presAssocID="{09ECC3AF-558E-45E5-AAF7-CC3E824CA4D3}" presName="composite3" presStyleCnt="0"/>
      <dgm:spPr/>
    </dgm:pt>
    <dgm:pt modelId="{91612AEB-C1A3-4B95-A869-109F58316FAD}" type="pres">
      <dgm:prSet presAssocID="{09ECC3AF-558E-45E5-AAF7-CC3E824CA4D3}" presName="background3" presStyleLbl="node3" presStyleIdx="1" presStyleCnt="2"/>
      <dgm:spPr/>
    </dgm:pt>
    <dgm:pt modelId="{DF1F717B-D3EC-4DFD-88D6-983611BCFAA9}" type="pres">
      <dgm:prSet presAssocID="{09ECC3AF-558E-45E5-AAF7-CC3E824CA4D3}" presName="text3" presStyleLbl="fgAcc3" presStyleIdx="1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C7AB8-DEC6-442F-8B35-4141E1EE0209}" type="pres">
      <dgm:prSet presAssocID="{09ECC3AF-558E-45E5-AAF7-CC3E824CA4D3}" presName="hierChild4" presStyleCnt="0"/>
      <dgm:spPr/>
    </dgm:pt>
    <dgm:pt modelId="{EDFC8801-A375-419F-BA03-A00672ACC14F}" type="pres">
      <dgm:prSet presAssocID="{B59CB551-8747-471E-81ED-E0C38CD5314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A6AECC76-7E6D-47D8-9478-816AE18C7EDB}" type="pres">
      <dgm:prSet presAssocID="{168BF4D9-CCAF-48A4-86E9-05D9A071FE59}" presName="hierRoot4" presStyleCnt="0"/>
      <dgm:spPr/>
    </dgm:pt>
    <dgm:pt modelId="{794CD1A1-CA55-47C8-B8E8-A4502906ECE2}" type="pres">
      <dgm:prSet presAssocID="{168BF4D9-CCAF-48A4-86E9-05D9A071FE59}" presName="composite4" presStyleCnt="0"/>
      <dgm:spPr/>
    </dgm:pt>
    <dgm:pt modelId="{10E6E51D-22B3-4BB6-88EA-90AD54915EFF}" type="pres">
      <dgm:prSet presAssocID="{168BF4D9-CCAF-48A4-86E9-05D9A071FE59}" presName="background4" presStyleLbl="node4" presStyleIdx="0" presStyleCnt="1"/>
      <dgm:spPr/>
    </dgm:pt>
    <dgm:pt modelId="{77258B3D-4B6E-436F-8B5B-699B0F209BE6}" type="pres">
      <dgm:prSet presAssocID="{168BF4D9-CCAF-48A4-86E9-05D9A071FE59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35ABB-9B42-478D-818D-91D4000BEAAD}" type="pres">
      <dgm:prSet presAssocID="{168BF4D9-CCAF-48A4-86E9-05D9A071FE59}" presName="hierChild5" presStyleCnt="0"/>
      <dgm:spPr/>
    </dgm:pt>
  </dgm:ptLst>
  <dgm:cxnLst>
    <dgm:cxn modelId="{682BA33D-BF92-420D-A761-370F8572F73A}" srcId="{D91C57F3-730C-45BF-9332-4969F9AA2C57}" destId="{4E661FF2-B215-41ED-8D54-38DDD02E24BF}" srcOrd="1" destOrd="0" parTransId="{2AEF04EE-A5A5-40F3-AB95-841403B0A62A}" sibTransId="{2D1119F4-498C-4E30-BE39-B918E4FB725E}"/>
    <dgm:cxn modelId="{A8ED6893-0960-43E2-BE26-9BC83EBD550E}" srcId="{7F8F59A7-73E6-4115-ACC0-3745B9AD15DE}" destId="{D91C57F3-730C-45BF-9332-4969F9AA2C57}" srcOrd="0" destOrd="0" parTransId="{BE57FDAC-658F-4F0B-96F7-33FDA7E80E08}" sibTransId="{449B920A-8DF0-498A-9925-B96D09EA496F}"/>
    <dgm:cxn modelId="{A2B700CD-849F-4198-8A12-E52DC3C1BF9E}" type="presOf" srcId="{58CB9BD3-9458-467F-9E4F-1B01ED69E97E}" destId="{D3337990-7948-44B1-A8C2-977013209F74}" srcOrd="0" destOrd="0" presId="urn:microsoft.com/office/officeart/2005/8/layout/hierarchy1"/>
    <dgm:cxn modelId="{909E6BF6-3E4F-49B1-961D-D238697F4D38}" srcId="{09ECC3AF-558E-45E5-AAF7-CC3E824CA4D3}" destId="{168BF4D9-CCAF-48A4-86E9-05D9A071FE59}" srcOrd="0" destOrd="0" parTransId="{B59CB551-8747-471E-81ED-E0C38CD53144}" sibTransId="{92003189-BDFD-4298-9476-A0317F494B36}"/>
    <dgm:cxn modelId="{B4CFA17E-6E1A-4628-9586-D72EE300921C}" type="presOf" srcId="{D91C57F3-730C-45BF-9332-4969F9AA2C57}" destId="{1C7AFBA9-3046-4242-A683-8FD10A8B1AC9}" srcOrd="0" destOrd="0" presId="urn:microsoft.com/office/officeart/2005/8/layout/hierarchy1"/>
    <dgm:cxn modelId="{20FF8006-C7BE-4588-8120-DD73E32791C0}" type="presOf" srcId="{373D10D1-E603-4A8F-9751-4BBB49839811}" destId="{6977D282-5FAF-4124-9037-424EC907443C}" srcOrd="0" destOrd="0" presId="urn:microsoft.com/office/officeart/2005/8/layout/hierarchy1"/>
    <dgm:cxn modelId="{86D4330E-B1D5-4535-8DAE-95856D1332BD}" srcId="{4E661FF2-B215-41ED-8D54-38DDD02E24BF}" destId="{09ECC3AF-558E-45E5-AAF7-CC3E824CA4D3}" srcOrd="0" destOrd="0" parTransId="{80ED1015-C563-46E3-B373-68230BD3F0F4}" sibTransId="{D4828DBD-BF59-43B3-9C4A-E2024A191AD4}"/>
    <dgm:cxn modelId="{55935C84-4EB8-4EB7-BDD1-6A85A6C8CC6E}" type="presOf" srcId="{168BF4D9-CCAF-48A4-86E9-05D9A071FE59}" destId="{77258B3D-4B6E-436F-8B5B-699B0F209BE6}" srcOrd="0" destOrd="0" presId="urn:microsoft.com/office/officeart/2005/8/layout/hierarchy1"/>
    <dgm:cxn modelId="{B6BD6227-3214-4AFB-98EE-47699D957181}" type="presOf" srcId="{09ECC3AF-558E-45E5-AAF7-CC3E824CA4D3}" destId="{DF1F717B-D3EC-4DFD-88D6-983611BCFAA9}" srcOrd="0" destOrd="0" presId="urn:microsoft.com/office/officeart/2005/8/layout/hierarchy1"/>
    <dgm:cxn modelId="{D6CD8851-2F67-4D8C-A3CF-4CB22FB50DD8}" type="presOf" srcId="{4E661FF2-B215-41ED-8D54-38DDD02E24BF}" destId="{6AF4891B-7264-4CAF-8EE3-A22985B981A0}" srcOrd="0" destOrd="0" presId="urn:microsoft.com/office/officeart/2005/8/layout/hierarchy1"/>
    <dgm:cxn modelId="{2B2861A7-19E3-412D-AB7F-EDECC672BC0E}" srcId="{6EABE8F1-ED70-490B-947C-79679F6D00AE}" destId="{58CB9BD3-9458-467F-9E4F-1B01ED69E97E}" srcOrd="0" destOrd="0" parTransId="{A8F8AE51-4256-494F-BD4E-2F2AE21E0CED}" sibTransId="{AC71BFD1-050A-4EF4-BE88-9DC38FCD3770}"/>
    <dgm:cxn modelId="{21ECAB48-5030-48D5-917C-70271FD355EC}" type="presOf" srcId="{B59CB551-8747-471E-81ED-E0C38CD53144}" destId="{EDFC8801-A375-419F-BA03-A00672ACC14F}" srcOrd="0" destOrd="0" presId="urn:microsoft.com/office/officeart/2005/8/layout/hierarchy1"/>
    <dgm:cxn modelId="{25EEC7E1-71BF-4BB3-B4E5-D035589D5CF8}" type="presOf" srcId="{A8F8AE51-4256-494F-BD4E-2F2AE21E0CED}" destId="{64E1C1FA-7E1B-4C43-86BB-5ECB2812C964}" srcOrd="0" destOrd="0" presId="urn:microsoft.com/office/officeart/2005/8/layout/hierarchy1"/>
    <dgm:cxn modelId="{39476645-2627-4411-8ED3-EB8E01814A13}" type="presOf" srcId="{80ED1015-C563-46E3-B373-68230BD3F0F4}" destId="{22AE82B7-F8D8-4E50-B1F3-8C426B45B560}" srcOrd="0" destOrd="0" presId="urn:microsoft.com/office/officeart/2005/8/layout/hierarchy1"/>
    <dgm:cxn modelId="{C179085A-AD48-41CC-A19F-805E76C32E1F}" srcId="{D91C57F3-730C-45BF-9332-4969F9AA2C57}" destId="{6EABE8F1-ED70-490B-947C-79679F6D00AE}" srcOrd="0" destOrd="0" parTransId="{373D10D1-E603-4A8F-9751-4BBB49839811}" sibTransId="{97663B32-9D03-4D42-95F7-9181A4E4389D}"/>
    <dgm:cxn modelId="{7B314D0F-2CE5-4445-95A5-1A05D58D2A5F}" type="presOf" srcId="{7F8F59A7-73E6-4115-ACC0-3745B9AD15DE}" destId="{7A556CA0-BC7F-44C4-8CF9-D6C8FA940BE8}" srcOrd="0" destOrd="0" presId="urn:microsoft.com/office/officeart/2005/8/layout/hierarchy1"/>
    <dgm:cxn modelId="{1E5E20E8-33B5-4C25-AA51-341FC9AE27A1}" type="presOf" srcId="{2AEF04EE-A5A5-40F3-AB95-841403B0A62A}" destId="{B259DBA6-7264-4058-8B0C-22B755767E66}" srcOrd="0" destOrd="0" presId="urn:microsoft.com/office/officeart/2005/8/layout/hierarchy1"/>
    <dgm:cxn modelId="{D03E0D17-44B5-40C5-8C7D-56BC9A39750F}" type="presOf" srcId="{6EABE8F1-ED70-490B-947C-79679F6D00AE}" destId="{7A7B31A3-190A-42DA-86CC-A9C78E250EDD}" srcOrd="0" destOrd="0" presId="urn:microsoft.com/office/officeart/2005/8/layout/hierarchy1"/>
    <dgm:cxn modelId="{F1501271-D727-4996-8AD9-4571EF13C8BA}" type="presParOf" srcId="{7A556CA0-BC7F-44C4-8CF9-D6C8FA940BE8}" destId="{D3D2DC20-50E5-4CE6-9C3A-04087B3F17AA}" srcOrd="0" destOrd="0" presId="urn:microsoft.com/office/officeart/2005/8/layout/hierarchy1"/>
    <dgm:cxn modelId="{DD688397-7835-4BE8-BF09-BD78A81229E0}" type="presParOf" srcId="{D3D2DC20-50E5-4CE6-9C3A-04087B3F17AA}" destId="{351F7333-2EF3-4453-A4B2-EEC9E081634D}" srcOrd="0" destOrd="0" presId="urn:microsoft.com/office/officeart/2005/8/layout/hierarchy1"/>
    <dgm:cxn modelId="{BAB9CDAE-2E8E-49F5-ABA9-6D6FA401DCD5}" type="presParOf" srcId="{351F7333-2EF3-4453-A4B2-EEC9E081634D}" destId="{71E3A833-2AF0-4500-BA1F-0B4EF79E0F82}" srcOrd="0" destOrd="0" presId="urn:microsoft.com/office/officeart/2005/8/layout/hierarchy1"/>
    <dgm:cxn modelId="{131D827C-B19B-4B4D-8057-356C370F87E8}" type="presParOf" srcId="{351F7333-2EF3-4453-A4B2-EEC9E081634D}" destId="{1C7AFBA9-3046-4242-A683-8FD10A8B1AC9}" srcOrd="1" destOrd="0" presId="urn:microsoft.com/office/officeart/2005/8/layout/hierarchy1"/>
    <dgm:cxn modelId="{D1817811-30A1-4D43-B4D2-6FF1D057DBBC}" type="presParOf" srcId="{D3D2DC20-50E5-4CE6-9C3A-04087B3F17AA}" destId="{0AFF976B-70A8-4434-9BAA-143F85B675F8}" srcOrd="1" destOrd="0" presId="urn:microsoft.com/office/officeart/2005/8/layout/hierarchy1"/>
    <dgm:cxn modelId="{A89BC965-DD7B-4BD2-AC2F-8119EAC4BBD0}" type="presParOf" srcId="{0AFF976B-70A8-4434-9BAA-143F85B675F8}" destId="{6977D282-5FAF-4124-9037-424EC907443C}" srcOrd="0" destOrd="0" presId="urn:microsoft.com/office/officeart/2005/8/layout/hierarchy1"/>
    <dgm:cxn modelId="{A6DD6AF8-65FD-4BB9-8D4C-2321FB41335D}" type="presParOf" srcId="{0AFF976B-70A8-4434-9BAA-143F85B675F8}" destId="{D0736B09-1BF6-4301-A075-3619E6EAB8CD}" srcOrd="1" destOrd="0" presId="urn:microsoft.com/office/officeart/2005/8/layout/hierarchy1"/>
    <dgm:cxn modelId="{40274A9D-7BAA-4D03-A563-B1C52CC26F28}" type="presParOf" srcId="{D0736B09-1BF6-4301-A075-3619E6EAB8CD}" destId="{ADCD0676-B08F-4D46-82DF-9DD3A1A65AD2}" srcOrd="0" destOrd="0" presId="urn:microsoft.com/office/officeart/2005/8/layout/hierarchy1"/>
    <dgm:cxn modelId="{0EA0C3F8-AA3B-4DD9-8B93-1B0BEFBBCC1E}" type="presParOf" srcId="{ADCD0676-B08F-4D46-82DF-9DD3A1A65AD2}" destId="{E26FD36D-AED0-4290-9508-0075D02F911D}" srcOrd="0" destOrd="0" presId="urn:microsoft.com/office/officeart/2005/8/layout/hierarchy1"/>
    <dgm:cxn modelId="{D25218D1-46C9-41D1-843C-2A4C3D85A921}" type="presParOf" srcId="{ADCD0676-B08F-4D46-82DF-9DD3A1A65AD2}" destId="{7A7B31A3-190A-42DA-86CC-A9C78E250EDD}" srcOrd="1" destOrd="0" presId="urn:microsoft.com/office/officeart/2005/8/layout/hierarchy1"/>
    <dgm:cxn modelId="{52050767-B3E7-41A4-B040-D4D978D8DA60}" type="presParOf" srcId="{D0736B09-1BF6-4301-A075-3619E6EAB8CD}" destId="{396A8D5B-F6A9-4D72-A261-86BFA747582D}" srcOrd="1" destOrd="0" presId="urn:microsoft.com/office/officeart/2005/8/layout/hierarchy1"/>
    <dgm:cxn modelId="{AACFFEAA-D65F-4590-8877-F78BDC1E86B4}" type="presParOf" srcId="{396A8D5B-F6A9-4D72-A261-86BFA747582D}" destId="{64E1C1FA-7E1B-4C43-86BB-5ECB2812C964}" srcOrd="0" destOrd="0" presId="urn:microsoft.com/office/officeart/2005/8/layout/hierarchy1"/>
    <dgm:cxn modelId="{959C53A0-FEE1-4D04-AD97-6BF42CCDDF72}" type="presParOf" srcId="{396A8D5B-F6A9-4D72-A261-86BFA747582D}" destId="{DA136EF0-7183-4A89-A0D1-DFAF40B0B339}" srcOrd="1" destOrd="0" presId="urn:microsoft.com/office/officeart/2005/8/layout/hierarchy1"/>
    <dgm:cxn modelId="{169E8BD6-DF7B-425C-9137-01662D2CFA2D}" type="presParOf" srcId="{DA136EF0-7183-4A89-A0D1-DFAF40B0B339}" destId="{8F82AF71-0481-4BFA-BFE1-954A30507A7A}" srcOrd="0" destOrd="0" presId="urn:microsoft.com/office/officeart/2005/8/layout/hierarchy1"/>
    <dgm:cxn modelId="{6450C176-A33F-424A-BA87-A1F9B168B59A}" type="presParOf" srcId="{8F82AF71-0481-4BFA-BFE1-954A30507A7A}" destId="{FBD11124-F4CC-478F-9E1B-EDE25A7D3F39}" srcOrd="0" destOrd="0" presId="urn:microsoft.com/office/officeart/2005/8/layout/hierarchy1"/>
    <dgm:cxn modelId="{9103F23B-9558-41B5-9954-F37052AD8D56}" type="presParOf" srcId="{8F82AF71-0481-4BFA-BFE1-954A30507A7A}" destId="{D3337990-7948-44B1-A8C2-977013209F74}" srcOrd="1" destOrd="0" presId="urn:microsoft.com/office/officeart/2005/8/layout/hierarchy1"/>
    <dgm:cxn modelId="{B370FA60-7EC7-4D74-AA7C-13FFD29C64D1}" type="presParOf" srcId="{DA136EF0-7183-4A89-A0D1-DFAF40B0B339}" destId="{605FEBD7-E7F4-4DEC-AB2B-F1EF62F2AB80}" srcOrd="1" destOrd="0" presId="urn:microsoft.com/office/officeart/2005/8/layout/hierarchy1"/>
    <dgm:cxn modelId="{F3912D05-114D-4957-9A85-5A2B525CDFCA}" type="presParOf" srcId="{0AFF976B-70A8-4434-9BAA-143F85B675F8}" destId="{B259DBA6-7264-4058-8B0C-22B755767E66}" srcOrd="2" destOrd="0" presId="urn:microsoft.com/office/officeart/2005/8/layout/hierarchy1"/>
    <dgm:cxn modelId="{79C791B9-2503-49B7-B7BD-9C2C49BAC8D7}" type="presParOf" srcId="{0AFF976B-70A8-4434-9BAA-143F85B675F8}" destId="{FF233615-AB8E-411A-8116-9B5A8709F5DD}" srcOrd="3" destOrd="0" presId="urn:microsoft.com/office/officeart/2005/8/layout/hierarchy1"/>
    <dgm:cxn modelId="{E816002C-A318-4482-AFF7-40FAAC51EA22}" type="presParOf" srcId="{FF233615-AB8E-411A-8116-9B5A8709F5DD}" destId="{E728DF47-E838-46BB-A848-0DCB69538D06}" srcOrd="0" destOrd="0" presId="urn:microsoft.com/office/officeart/2005/8/layout/hierarchy1"/>
    <dgm:cxn modelId="{65327592-1181-41DE-A158-EFF7C8D5B0D2}" type="presParOf" srcId="{E728DF47-E838-46BB-A848-0DCB69538D06}" destId="{B8A65C7E-219A-460B-83DC-B86CF6FE20D3}" srcOrd="0" destOrd="0" presId="urn:microsoft.com/office/officeart/2005/8/layout/hierarchy1"/>
    <dgm:cxn modelId="{E153D4B2-F258-40BB-A9AD-D357BE6FE49B}" type="presParOf" srcId="{E728DF47-E838-46BB-A848-0DCB69538D06}" destId="{6AF4891B-7264-4CAF-8EE3-A22985B981A0}" srcOrd="1" destOrd="0" presId="urn:microsoft.com/office/officeart/2005/8/layout/hierarchy1"/>
    <dgm:cxn modelId="{2552F38C-5C5A-4C08-95EB-703D96D83579}" type="presParOf" srcId="{FF233615-AB8E-411A-8116-9B5A8709F5DD}" destId="{314B2EDD-1696-4CD6-86DB-869113290036}" srcOrd="1" destOrd="0" presId="urn:microsoft.com/office/officeart/2005/8/layout/hierarchy1"/>
    <dgm:cxn modelId="{32BC2FFE-0164-4FEB-ACAA-BE4D76539849}" type="presParOf" srcId="{314B2EDD-1696-4CD6-86DB-869113290036}" destId="{22AE82B7-F8D8-4E50-B1F3-8C426B45B560}" srcOrd="0" destOrd="0" presId="urn:microsoft.com/office/officeart/2005/8/layout/hierarchy1"/>
    <dgm:cxn modelId="{E6122894-0BA5-4E26-9979-29EAA97C1765}" type="presParOf" srcId="{314B2EDD-1696-4CD6-86DB-869113290036}" destId="{0C69A1E6-FB78-47E2-BAF0-BF3F45F88922}" srcOrd="1" destOrd="0" presId="urn:microsoft.com/office/officeart/2005/8/layout/hierarchy1"/>
    <dgm:cxn modelId="{C51CC326-5597-48D2-A362-C294A8E9BA5E}" type="presParOf" srcId="{0C69A1E6-FB78-47E2-BAF0-BF3F45F88922}" destId="{77F502BC-804C-4D04-86B5-30DA21D8FEB0}" srcOrd="0" destOrd="0" presId="urn:microsoft.com/office/officeart/2005/8/layout/hierarchy1"/>
    <dgm:cxn modelId="{7E5D7825-E285-4E9D-92E5-E19B1035B73E}" type="presParOf" srcId="{77F502BC-804C-4D04-86B5-30DA21D8FEB0}" destId="{91612AEB-C1A3-4B95-A869-109F58316FAD}" srcOrd="0" destOrd="0" presId="urn:microsoft.com/office/officeart/2005/8/layout/hierarchy1"/>
    <dgm:cxn modelId="{684C3368-0211-4DCD-8E1F-DCFBA67C4215}" type="presParOf" srcId="{77F502BC-804C-4D04-86B5-30DA21D8FEB0}" destId="{DF1F717B-D3EC-4DFD-88D6-983611BCFAA9}" srcOrd="1" destOrd="0" presId="urn:microsoft.com/office/officeart/2005/8/layout/hierarchy1"/>
    <dgm:cxn modelId="{2DAF0F9B-14DB-40C2-B6D3-47AC8CD6980C}" type="presParOf" srcId="{0C69A1E6-FB78-47E2-BAF0-BF3F45F88922}" destId="{ACDC7AB8-DEC6-442F-8B35-4141E1EE0209}" srcOrd="1" destOrd="0" presId="urn:microsoft.com/office/officeart/2005/8/layout/hierarchy1"/>
    <dgm:cxn modelId="{56A565F1-EB5E-4EB9-8599-200F1920E93B}" type="presParOf" srcId="{ACDC7AB8-DEC6-442F-8B35-4141E1EE0209}" destId="{EDFC8801-A375-419F-BA03-A00672ACC14F}" srcOrd="0" destOrd="0" presId="urn:microsoft.com/office/officeart/2005/8/layout/hierarchy1"/>
    <dgm:cxn modelId="{9444F5E9-1D7E-4E32-BCC8-F13E60F4A9CB}" type="presParOf" srcId="{ACDC7AB8-DEC6-442F-8B35-4141E1EE0209}" destId="{A6AECC76-7E6D-47D8-9478-816AE18C7EDB}" srcOrd="1" destOrd="0" presId="urn:microsoft.com/office/officeart/2005/8/layout/hierarchy1"/>
    <dgm:cxn modelId="{4E4D4C3C-C5E2-4B44-957D-CBCCD77AF3A6}" type="presParOf" srcId="{A6AECC76-7E6D-47D8-9478-816AE18C7EDB}" destId="{794CD1A1-CA55-47C8-B8E8-A4502906ECE2}" srcOrd="0" destOrd="0" presId="urn:microsoft.com/office/officeart/2005/8/layout/hierarchy1"/>
    <dgm:cxn modelId="{0BA6EBC9-3971-4F48-9A67-ED27B6C5FD98}" type="presParOf" srcId="{794CD1A1-CA55-47C8-B8E8-A4502906ECE2}" destId="{10E6E51D-22B3-4BB6-88EA-90AD54915EFF}" srcOrd="0" destOrd="0" presId="urn:microsoft.com/office/officeart/2005/8/layout/hierarchy1"/>
    <dgm:cxn modelId="{55C2C8DB-EF30-4107-8226-9588AF528B56}" type="presParOf" srcId="{794CD1A1-CA55-47C8-B8E8-A4502906ECE2}" destId="{77258B3D-4B6E-436F-8B5B-699B0F209BE6}" srcOrd="1" destOrd="0" presId="urn:microsoft.com/office/officeart/2005/8/layout/hierarchy1"/>
    <dgm:cxn modelId="{91F6EA64-52AE-4406-A1A1-27C395B61753}" type="presParOf" srcId="{A6AECC76-7E6D-47D8-9478-816AE18C7EDB}" destId="{69735ABB-9B42-478D-818D-91D4000BEA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5BF5AF-6D3A-450E-8708-B408FB5AED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5123C9-393F-4FC4-A528-A9FAF300375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FAEA117-500E-4BDA-9F6F-A869B464ADFA}" type="parTrans" cxnId="{73E03F0D-B577-4974-8C98-8550AE1B8CB5}">
      <dgm:prSet/>
      <dgm:spPr/>
      <dgm:t>
        <a:bodyPr/>
        <a:lstStyle/>
        <a:p>
          <a:endParaRPr lang="en-US"/>
        </a:p>
      </dgm:t>
    </dgm:pt>
    <dgm:pt modelId="{F0377F17-F61B-42E3-ACE0-4C41916D9B95}" type="sibTrans" cxnId="{73E03F0D-B577-4974-8C98-8550AE1B8CB5}">
      <dgm:prSet/>
      <dgm:spPr/>
      <dgm:t>
        <a:bodyPr/>
        <a:lstStyle/>
        <a:p>
          <a:endParaRPr lang="en-US"/>
        </a:p>
      </dgm:t>
    </dgm:pt>
    <dgm:pt modelId="{350CE3E8-7812-4C49-A09B-A66091ED735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3D6580A9-70AD-4481-8F7B-484272D25A17}" type="parTrans" cxnId="{B749E700-C415-410C-BE05-CAE8077D0A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F09577D-781F-4FF8-8FF1-0C9EB64ED497}" type="sibTrans" cxnId="{B749E700-C415-410C-BE05-CAE8077D0A4C}">
      <dgm:prSet/>
      <dgm:spPr/>
      <dgm:t>
        <a:bodyPr/>
        <a:lstStyle/>
        <a:p>
          <a:endParaRPr lang="en-US"/>
        </a:p>
      </dgm:t>
    </dgm:pt>
    <dgm:pt modelId="{1610DB28-B8DA-4D60-9EA6-4DA79B209BCF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A=L+OE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A=L+(OE-W-E+I)</a:t>
          </a:r>
        </a:p>
      </dgm:t>
    </dgm:pt>
    <dgm:pt modelId="{CE8498AD-D3A9-4D18-A976-E85F44938D7D}" type="parTrans" cxnId="{CEF6FC4F-D8B1-460D-A69B-3681863152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5C9BA4-7003-410D-8AF5-A7F1EFF546B9}" type="sibTrans" cxnId="{CEF6FC4F-D8B1-460D-A69B-3681863152A1}">
      <dgm:prSet/>
      <dgm:spPr/>
      <dgm:t>
        <a:bodyPr/>
        <a:lstStyle/>
        <a:p>
          <a:endParaRPr lang="en-US"/>
        </a:p>
      </dgm:t>
    </dgm:pt>
    <dgm:pt modelId="{B15819D1-E86C-45A3-BF7F-EFB107E8C4D0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dirty="0"/>
        </a:p>
      </dgm:t>
    </dgm:pt>
    <dgm:pt modelId="{EF11F0AC-AB4B-4B5E-A421-B00B09D718E3}" type="parTrans" cxnId="{BA7AD32A-9E78-4ED0-81C6-4478B82978F9}">
      <dgm:prSet/>
      <dgm:spPr/>
      <dgm:t>
        <a:bodyPr/>
        <a:lstStyle/>
        <a:p>
          <a:endParaRPr lang="en-US" sz="3200" b="1"/>
        </a:p>
      </dgm:t>
    </dgm:pt>
    <dgm:pt modelId="{9EC9A0E6-7102-4081-B67A-D92B0B18DA0B}" type="sibTrans" cxnId="{BA7AD32A-9E78-4ED0-81C6-4478B82978F9}">
      <dgm:prSet/>
      <dgm:spPr/>
      <dgm:t>
        <a:bodyPr/>
        <a:lstStyle/>
        <a:p>
          <a:endParaRPr lang="en-US"/>
        </a:p>
      </dgm:t>
    </dgm:pt>
    <dgm:pt modelId="{636D2004-0D57-4E49-AD86-5D8A4D910EE1}" type="pres">
      <dgm:prSet presAssocID="{9A5BF5AF-6D3A-450E-8708-B408FB5AED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674B5A-0A45-45D6-8F42-1FE7F498AAFA}" type="pres">
      <dgm:prSet presAssocID="{4B5123C9-393F-4FC4-A528-A9FAF300375F}" presName="hierRoot1" presStyleCnt="0"/>
      <dgm:spPr/>
    </dgm:pt>
    <dgm:pt modelId="{9651555F-0568-441D-B067-76A269BDCF7C}" type="pres">
      <dgm:prSet presAssocID="{4B5123C9-393F-4FC4-A528-A9FAF300375F}" presName="composite" presStyleCnt="0"/>
      <dgm:spPr/>
    </dgm:pt>
    <dgm:pt modelId="{753D8F0D-63D5-4D6D-8146-045DF7D6AA9F}" type="pres">
      <dgm:prSet presAssocID="{4B5123C9-393F-4FC4-A528-A9FAF300375F}" presName="background" presStyleLbl="node0" presStyleIdx="0" presStyleCnt="1"/>
      <dgm:spPr/>
    </dgm:pt>
    <dgm:pt modelId="{63C9A38E-8C28-4C65-BFD9-4B2155DA4556}" type="pres">
      <dgm:prSet presAssocID="{4B5123C9-393F-4FC4-A528-A9FAF300375F}" presName="text" presStyleLbl="fgAcc0" presStyleIdx="0" presStyleCnt="1" custScaleY="46854" custLinFactNeighborX="-1644" custLinFactNeighborY="-12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4EE7A-7AFD-4F2F-BEB9-0F6BF33B4110}" type="pres">
      <dgm:prSet presAssocID="{4B5123C9-393F-4FC4-A528-A9FAF300375F}" presName="hierChild2" presStyleCnt="0"/>
      <dgm:spPr/>
    </dgm:pt>
    <dgm:pt modelId="{2C2A3993-4162-4BC4-90C8-9479EDB4E6DA}" type="pres">
      <dgm:prSet presAssocID="{3D6580A9-70AD-4481-8F7B-484272D25A1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2723D20-1C1F-4C9D-B636-EA70286C091E}" type="pres">
      <dgm:prSet presAssocID="{350CE3E8-7812-4C49-A09B-A66091ED7354}" presName="hierRoot2" presStyleCnt="0"/>
      <dgm:spPr/>
    </dgm:pt>
    <dgm:pt modelId="{72FFCE07-C815-4E53-9CFA-BFBF6F34B0D0}" type="pres">
      <dgm:prSet presAssocID="{350CE3E8-7812-4C49-A09B-A66091ED7354}" presName="composite2" presStyleCnt="0"/>
      <dgm:spPr/>
    </dgm:pt>
    <dgm:pt modelId="{4AE28F08-F98D-40FC-A947-4EDB0A833D8A}" type="pres">
      <dgm:prSet presAssocID="{350CE3E8-7812-4C49-A09B-A66091ED7354}" presName="background2" presStyleLbl="node2" presStyleIdx="0" presStyleCnt="1"/>
      <dgm:spPr/>
    </dgm:pt>
    <dgm:pt modelId="{2C6D8C35-6920-4EA8-8D25-0B867575A2BA}" type="pres">
      <dgm:prSet presAssocID="{350CE3E8-7812-4C49-A09B-A66091ED7354}" presName="text2" presStyleLbl="fgAcc2" presStyleIdx="0" presStyleCnt="1" custScaleX="329976" custScaleY="44787" custLinFactNeighborX="-1606" custLinFactNeighborY="-3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42CE4-CED0-4E31-8A0C-F85FD8682DB4}" type="pres">
      <dgm:prSet presAssocID="{350CE3E8-7812-4C49-A09B-A66091ED7354}" presName="hierChild3" presStyleCnt="0"/>
      <dgm:spPr/>
    </dgm:pt>
    <dgm:pt modelId="{076CBEA2-42C1-4479-9BC2-B4207950D5D5}" type="pres">
      <dgm:prSet presAssocID="{CE8498AD-D3A9-4D18-A976-E85F44938D7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66D6C170-5FC7-4C88-AC9B-3B7AEC2A331D}" type="pres">
      <dgm:prSet presAssocID="{1610DB28-B8DA-4D60-9EA6-4DA79B209BCF}" presName="hierRoot3" presStyleCnt="0"/>
      <dgm:spPr/>
    </dgm:pt>
    <dgm:pt modelId="{C1988CEC-DE8E-4CF4-8FEC-ECBA49AB514A}" type="pres">
      <dgm:prSet presAssocID="{1610DB28-B8DA-4D60-9EA6-4DA79B209BCF}" presName="composite3" presStyleCnt="0"/>
      <dgm:spPr/>
    </dgm:pt>
    <dgm:pt modelId="{1804857D-2E77-44F1-A75A-27301872B744}" type="pres">
      <dgm:prSet presAssocID="{1610DB28-B8DA-4D60-9EA6-4DA79B209BCF}" presName="background3" presStyleLbl="node3" presStyleIdx="0" presStyleCnt="1"/>
      <dgm:spPr/>
    </dgm:pt>
    <dgm:pt modelId="{94F067A4-AEBD-4859-B383-919E81C474DA}" type="pres">
      <dgm:prSet presAssocID="{1610DB28-B8DA-4D60-9EA6-4DA79B209BCF}" presName="text3" presStyleLbl="fgAcc3" presStyleIdx="0" presStyleCnt="1" custScaleX="186347" custScaleY="85609" custLinFactNeighborX="-3104" custLinFactNeighborY="-5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00253-3550-421A-B631-A6E54255B07B}" type="pres">
      <dgm:prSet presAssocID="{1610DB28-B8DA-4D60-9EA6-4DA79B209BCF}" presName="hierChild4" presStyleCnt="0"/>
      <dgm:spPr/>
    </dgm:pt>
    <dgm:pt modelId="{9DFCA54C-3BFA-410E-9F22-1D191179A1BD}" type="pres">
      <dgm:prSet presAssocID="{EF11F0AC-AB4B-4B5E-A421-B00B09D718E3}" presName="Name23" presStyleLbl="parChTrans1D4" presStyleIdx="0" presStyleCnt="1"/>
      <dgm:spPr/>
      <dgm:t>
        <a:bodyPr/>
        <a:lstStyle/>
        <a:p>
          <a:endParaRPr lang="en-US"/>
        </a:p>
      </dgm:t>
    </dgm:pt>
    <dgm:pt modelId="{66612B7B-4839-4286-A765-AC264BFF99B6}" type="pres">
      <dgm:prSet presAssocID="{B15819D1-E86C-45A3-BF7F-EFB107E8C4D0}" presName="hierRoot4" presStyleCnt="0"/>
      <dgm:spPr/>
    </dgm:pt>
    <dgm:pt modelId="{80AE1575-A142-479A-A515-667C4F200247}" type="pres">
      <dgm:prSet presAssocID="{B15819D1-E86C-45A3-BF7F-EFB107E8C4D0}" presName="composite4" presStyleCnt="0"/>
      <dgm:spPr/>
    </dgm:pt>
    <dgm:pt modelId="{FFCB402F-9DD6-4B08-B457-5C6DF3CE1BCC}" type="pres">
      <dgm:prSet presAssocID="{B15819D1-E86C-45A3-BF7F-EFB107E8C4D0}" presName="background4" presStyleLbl="node4" presStyleIdx="0" presStyleCnt="1"/>
      <dgm:spPr/>
    </dgm:pt>
    <dgm:pt modelId="{612D59C3-7FDE-48EE-A75B-819784228643}" type="pres">
      <dgm:prSet presAssocID="{B15819D1-E86C-45A3-BF7F-EFB107E8C4D0}" presName="text4" presStyleLbl="fgAcc4" presStyleIdx="0" presStyleCnt="1" custScaleX="278541" custLinFactNeighborX="-4576" custLinFactNeighborY="-55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307E4-EB86-4543-A5AA-04B7C11EEF6E}" type="pres">
      <dgm:prSet presAssocID="{B15819D1-E86C-45A3-BF7F-EFB107E8C4D0}" presName="hierChild5" presStyleCnt="0"/>
      <dgm:spPr/>
    </dgm:pt>
  </dgm:ptLst>
  <dgm:cxnLst>
    <dgm:cxn modelId="{B749E700-C415-410C-BE05-CAE8077D0A4C}" srcId="{4B5123C9-393F-4FC4-A528-A9FAF300375F}" destId="{350CE3E8-7812-4C49-A09B-A66091ED7354}" srcOrd="0" destOrd="0" parTransId="{3D6580A9-70AD-4481-8F7B-484272D25A17}" sibTransId="{EF09577D-781F-4FF8-8FF1-0C9EB64ED497}"/>
    <dgm:cxn modelId="{F4B5C8FD-30B0-4AE7-85BB-5E9AA46EFD3D}" type="presOf" srcId="{9A5BF5AF-6D3A-450E-8708-B408FB5AEDCE}" destId="{636D2004-0D57-4E49-AD86-5D8A4D910EE1}" srcOrd="0" destOrd="0" presId="urn:microsoft.com/office/officeart/2005/8/layout/hierarchy1"/>
    <dgm:cxn modelId="{03C3660A-4325-44A2-86C1-DC7B831EA907}" type="presOf" srcId="{B15819D1-E86C-45A3-BF7F-EFB107E8C4D0}" destId="{612D59C3-7FDE-48EE-A75B-819784228643}" srcOrd="0" destOrd="0" presId="urn:microsoft.com/office/officeart/2005/8/layout/hierarchy1"/>
    <dgm:cxn modelId="{DF160E68-E7E3-44D1-B4DA-0FD62671C63C}" type="presOf" srcId="{3D6580A9-70AD-4481-8F7B-484272D25A17}" destId="{2C2A3993-4162-4BC4-90C8-9479EDB4E6DA}" srcOrd="0" destOrd="0" presId="urn:microsoft.com/office/officeart/2005/8/layout/hierarchy1"/>
    <dgm:cxn modelId="{72035309-21EF-437A-84A2-3DF83B23628A}" type="presOf" srcId="{350CE3E8-7812-4C49-A09B-A66091ED7354}" destId="{2C6D8C35-6920-4EA8-8D25-0B867575A2BA}" srcOrd="0" destOrd="0" presId="urn:microsoft.com/office/officeart/2005/8/layout/hierarchy1"/>
    <dgm:cxn modelId="{3CFCA4D4-D334-4CEB-A1B5-361B73DC2454}" type="presOf" srcId="{1610DB28-B8DA-4D60-9EA6-4DA79B209BCF}" destId="{94F067A4-AEBD-4859-B383-919E81C474DA}" srcOrd="0" destOrd="0" presId="urn:microsoft.com/office/officeart/2005/8/layout/hierarchy1"/>
    <dgm:cxn modelId="{EF85B5B2-0D64-4159-83CF-521DEF5BB29E}" type="presOf" srcId="{EF11F0AC-AB4B-4B5E-A421-B00B09D718E3}" destId="{9DFCA54C-3BFA-410E-9F22-1D191179A1BD}" srcOrd="0" destOrd="0" presId="urn:microsoft.com/office/officeart/2005/8/layout/hierarchy1"/>
    <dgm:cxn modelId="{37EAB6EF-B135-433B-B889-BCB771DDB2C5}" type="presOf" srcId="{CE8498AD-D3A9-4D18-A976-E85F44938D7D}" destId="{076CBEA2-42C1-4479-9BC2-B4207950D5D5}" srcOrd="0" destOrd="0" presId="urn:microsoft.com/office/officeart/2005/8/layout/hierarchy1"/>
    <dgm:cxn modelId="{CEF6FC4F-D8B1-460D-A69B-3681863152A1}" srcId="{350CE3E8-7812-4C49-A09B-A66091ED7354}" destId="{1610DB28-B8DA-4D60-9EA6-4DA79B209BCF}" srcOrd="0" destOrd="0" parTransId="{CE8498AD-D3A9-4D18-A976-E85F44938D7D}" sibTransId="{B55C9BA4-7003-410D-8AF5-A7F1EFF546B9}"/>
    <dgm:cxn modelId="{73E03F0D-B577-4974-8C98-8550AE1B8CB5}" srcId="{9A5BF5AF-6D3A-450E-8708-B408FB5AEDCE}" destId="{4B5123C9-393F-4FC4-A528-A9FAF300375F}" srcOrd="0" destOrd="0" parTransId="{CFAEA117-500E-4BDA-9F6F-A869B464ADFA}" sibTransId="{F0377F17-F61B-42E3-ACE0-4C41916D9B95}"/>
    <dgm:cxn modelId="{A2F2C4C6-0B20-4FF5-93CA-7C258DB8EE32}" type="presOf" srcId="{4B5123C9-393F-4FC4-A528-A9FAF300375F}" destId="{63C9A38E-8C28-4C65-BFD9-4B2155DA4556}" srcOrd="0" destOrd="0" presId="urn:microsoft.com/office/officeart/2005/8/layout/hierarchy1"/>
    <dgm:cxn modelId="{BA7AD32A-9E78-4ED0-81C6-4478B82978F9}" srcId="{1610DB28-B8DA-4D60-9EA6-4DA79B209BCF}" destId="{B15819D1-E86C-45A3-BF7F-EFB107E8C4D0}" srcOrd="0" destOrd="0" parTransId="{EF11F0AC-AB4B-4B5E-A421-B00B09D718E3}" sibTransId="{9EC9A0E6-7102-4081-B67A-D92B0B18DA0B}"/>
    <dgm:cxn modelId="{7734374D-7F2E-4FB8-9092-F48950523A3B}" type="presParOf" srcId="{636D2004-0D57-4E49-AD86-5D8A4D910EE1}" destId="{31674B5A-0A45-45D6-8F42-1FE7F498AAFA}" srcOrd="0" destOrd="0" presId="urn:microsoft.com/office/officeart/2005/8/layout/hierarchy1"/>
    <dgm:cxn modelId="{30F6C3AB-96FB-4367-BE01-50EC555B7276}" type="presParOf" srcId="{31674B5A-0A45-45D6-8F42-1FE7F498AAFA}" destId="{9651555F-0568-441D-B067-76A269BDCF7C}" srcOrd="0" destOrd="0" presId="urn:microsoft.com/office/officeart/2005/8/layout/hierarchy1"/>
    <dgm:cxn modelId="{E0AE6FEB-708B-4A6D-A472-70643635F8F8}" type="presParOf" srcId="{9651555F-0568-441D-B067-76A269BDCF7C}" destId="{753D8F0D-63D5-4D6D-8146-045DF7D6AA9F}" srcOrd="0" destOrd="0" presId="urn:microsoft.com/office/officeart/2005/8/layout/hierarchy1"/>
    <dgm:cxn modelId="{29FA3EDB-181A-4D8A-9D64-47C16D29DC67}" type="presParOf" srcId="{9651555F-0568-441D-B067-76A269BDCF7C}" destId="{63C9A38E-8C28-4C65-BFD9-4B2155DA4556}" srcOrd="1" destOrd="0" presId="urn:microsoft.com/office/officeart/2005/8/layout/hierarchy1"/>
    <dgm:cxn modelId="{8C274454-E4AE-43F7-8297-C92B71EFD5D3}" type="presParOf" srcId="{31674B5A-0A45-45D6-8F42-1FE7F498AAFA}" destId="{1254EE7A-7AFD-4F2F-BEB9-0F6BF33B4110}" srcOrd="1" destOrd="0" presId="urn:microsoft.com/office/officeart/2005/8/layout/hierarchy1"/>
    <dgm:cxn modelId="{5C52689E-92F3-4035-B762-A05189FEC626}" type="presParOf" srcId="{1254EE7A-7AFD-4F2F-BEB9-0F6BF33B4110}" destId="{2C2A3993-4162-4BC4-90C8-9479EDB4E6DA}" srcOrd="0" destOrd="0" presId="urn:microsoft.com/office/officeart/2005/8/layout/hierarchy1"/>
    <dgm:cxn modelId="{3E13EE9C-FDC0-4175-9407-5EB0D8A25ABE}" type="presParOf" srcId="{1254EE7A-7AFD-4F2F-BEB9-0F6BF33B4110}" destId="{12723D20-1C1F-4C9D-B636-EA70286C091E}" srcOrd="1" destOrd="0" presId="urn:microsoft.com/office/officeart/2005/8/layout/hierarchy1"/>
    <dgm:cxn modelId="{BFADCC53-8F5E-459A-902C-23C60C0471FE}" type="presParOf" srcId="{12723D20-1C1F-4C9D-B636-EA70286C091E}" destId="{72FFCE07-C815-4E53-9CFA-BFBF6F34B0D0}" srcOrd="0" destOrd="0" presId="urn:microsoft.com/office/officeart/2005/8/layout/hierarchy1"/>
    <dgm:cxn modelId="{49129AB0-E8AA-4A99-89E8-F220439C0C41}" type="presParOf" srcId="{72FFCE07-C815-4E53-9CFA-BFBF6F34B0D0}" destId="{4AE28F08-F98D-40FC-A947-4EDB0A833D8A}" srcOrd="0" destOrd="0" presId="urn:microsoft.com/office/officeart/2005/8/layout/hierarchy1"/>
    <dgm:cxn modelId="{AB09D35A-0B6D-4C7E-9517-0CE2EFF36F37}" type="presParOf" srcId="{72FFCE07-C815-4E53-9CFA-BFBF6F34B0D0}" destId="{2C6D8C35-6920-4EA8-8D25-0B867575A2BA}" srcOrd="1" destOrd="0" presId="urn:microsoft.com/office/officeart/2005/8/layout/hierarchy1"/>
    <dgm:cxn modelId="{D6D746E5-2537-4C91-A3C1-1C95E65FCD13}" type="presParOf" srcId="{12723D20-1C1F-4C9D-B636-EA70286C091E}" destId="{A7742CE4-CED0-4E31-8A0C-F85FD8682DB4}" srcOrd="1" destOrd="0" presId="urn:microsoft.com/office/officeart/2005/8/layout/hierarchy1"/>
    <dgm:cxn modelId="{A169548C-7229-421B-A41D-73C0F430C531}" type="presParOf" srcId="{A7742CE4-CED0-4E31-8A0C-F85FD8682DB4}" destId="{076CBEA2-42C1-4479-9BC2-B4207950D5D5}" srcOrd="0" destOrd="0" presId="urn:microsoft.com/office/officeart/2005/8/layout/hierarchy1"/>
    <dgm:cxn modelId="{F22D99A1-FFB3-44E2-8A82-4819E253158B}" type="presParOf" srcId="{A7742CE4-CED0-4E31-8A0C-F85FD8682DB4}" destId="{66D6C170-5FC7-4C88-AC9B-3B7AEC2A331D}" srcOrd="1" destOrd="0" presId="urn:microsoft.com/office/officeart/2005/8/layout/hierarchy1"/>
    <dgm:cxn modelId="{256766DE-BAA8-4D4F-9695-4EDB5BF148B8}" type="presParOf" srcId="{66D6C170-5FC7-4C88-AC9B-3B7AEC2A331D}" destId="{C1988CEC-DE8E-4CF4-8FEC-ECBA49AB514A}" srcOrd="0" destOrd="0" presId="urn:microsoft.com/office/officeart/2005/8/layout/hierarchy1"/>
    <dgm:cxn modelId="{F1D079F7-9403-42F2-AA79-C950EB6BC8CB}" type="presParOf" srcId="{C1988CEC-DE8E-4CF4-8FEC-ECBA49AB514A}" destId="{1804857D-2E77-44F1-A75A-27301872B744}" srcOrd="0" destOrd="0" presId="urn:microsoft.com/office/officeart/2005/8/layout/hierarchy1"/>
    <dgm:cxn modelId="{07B78920-6D37-4656-B91F-48E4CC5AB402}" type="presParOf" srcId="{C1988CEC-DE8E-4CF4-8FEC-ECBA49AB514A}" destId="{94F067A4-AEBD-4859-B383-919E81C474DA}" srcOrd="1" destOrd="0" presId="urn:microsoft.com/office/officeart/2005/8/layout/hierarchy1"/>
    <dgm:cxn modelId="{CE3312C4-D1AF-4870-8225-2A5AD53B619E}" type="presParOf" srcId="{66D6C170-5FC7-4C88-AC9B-3B7AEC2A331D}" destId="{5BC00253-3550-421A-B631-A6E54255B07B}" srcOrd="1" destOrd="0" presId="urn:microsoft.com/office/officeart/2005/8/layout/hierarchy1"/>
    <dgm:cxn modelId="{09EDBDDD-695E-489C-A0E6-E82AFF2409A7}" type="presParOf" srcId="{5BC00253-3550-421A-B631-A6E54255B07B}" destId="{9DFCA54C-3BFA-410E-9F22-1D191179A1BD}" srcOrd="0" destOrd="0" presId="urn:microsoft.com/office/officeart/2005/8/layout/hierarchy1"/>
    <dgm:cxn modelId="{1D78C032-FF9A-4AFE-9B71-B9A2D9D941E9}" type="presParOf" srcId="{5BC00253-3550-421A-B631-A6E54255B07B}" destId="{66612B7B-4839-4286-A765-AC264BFF99B6}" srcOrd="1" destOrd="0" presId="urn:microsoft.com/office/officeart/2005/8/layout/hierarchy1"/>
    <dgm:cxn modelId="{396A2336-7EF8-4670-AF43-CA6E6332F1DA}" type="presParOf" srcId="{66612B7B-4839-4286-A765-AC264BFF99B6}" destId="{80AE1575-A142-479A-A515-667C4F200247}" srcOrd="0" destOrd="0" presId="urn:microsoft.com/office/officeart/2005/8/layout/hierarchy1"/>
    <dgm:cxn modelId="{32FBF5CC-CA73-4ACC-AEE2-0E6D632665E3}" type="presParOf" srcId="{80AE1575-A142-479A-A515-667C4F200247}" destId="{FFCB402F-9DD6-4B08-B457-5C6DF3CE1BCC}" srcOrd="0" destOrd="0" presId="urn:microsoft.com/office/officeart/2005/8/layout/hierarchy1"/>
    <dgm:cxn modelId="{6AD8D68D-8469-4155-8FC8-40870BD6FBE0}" type="presParOf" srcId="{80AE1575-A142-479A-A515-667C4F200247}" destId="{612D59C3-7FDE-48EE-A75B-819784228643}" srcOrd="1" destOrd="0" presId="urn:microsoft.com/office/officeart/2005/8/layout/hierarchy1"/>
    <dgm:cxn modelId="{AA16E521-3629-4BB2-9C5D-166798F51A57}" type="presParOf" srcId="{66612B7B-4839-4286-A765-AC264BFF99B6}" destId="{067307E4-EB86-4543-A5AA-04B7C11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E700A-AA13-49D5-95DF-74B29B475B9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2A04CA-9F31-4771-BF8D-5160DCC0FDF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2F296FF-08C6-4AAD-921F-021735AEB60A}" type="parTrans" cxnId="{C902821D-D4E9-46E9-B520-209630A11F32}">
      <dgm:prSet/>
      <dgm:spPr/>
      <dgm:t>
        <a:bodyPr/>
        <a:lstStyle/>
        <a:p>
          <a:endParaRPr lang="en-US"/>
        </a:p>
      </dgm:t>
    </dgm:pt>
    <dgm:pt modelId="{5E37BF6D-1FD7-4255-BE90-73D13CE38A75}" type="sibTrans" cxnId="{C902821D-D4E9-46E9-B520-209630A11F32}">
      <dgm:prSet/>
      <dgm:spPr/>
      <dgm:t>
        <a:bodyPr/>
        <a:lstStyle/>
        <a:p>
          <a:endParaRPr lang="en-US"/>
        </a:p>
      </dgm:t>
    </dgm:pt>
    <dgm:pt modelId="{9077D2C7-E608-47DD-83EF-5973DBE179A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BFA53736-A38F-4016-8396-733685CB3B77}" type="parTrans" cxnId="{C706058C-81F3-41CC-B99C-4148BF8D9BE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98FEAFC-92E0-417B-832E-AB4A22DB5734}" type="sibTrans" cxnId="{C706058C-81F3-41CC-B99C-4148BF8D9BE3}">
      <dgm:prSet/>
      <dgm:spPr/>
      <dgm:t>
        <a:bodyPr/>
        <a:lstStyle/>
        <a:p>
          <a:endParaRPr lang="en-US"/>
        </a:p>
      </dgm:t>
    </dgm:pt>
    <dgm:pt modelId="{5C1123B3-8C21-4EDF-9007-A6CE9398315D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7EF2E7A-9721-4CBD-979B-1F4C7248EB39}" type="parTrans" cxnId="{FE37F454-1D93-4DF5-BF90-3F2720ECCF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3609180-6B38-4E8C-B4B6-B1CC8233E7FA}" type="sibTrans" cxnId="{FE37F454-1D93-4DF5-BF90-3F2720ECCF4C}">
      <dgm:prSet/>
      <dgm:spPr/>
      <dgm:t>
        <a:bodyPr/>
        <a:lstStyle/>
        <a:p>
          <a:endParaRPr lang="en-US"/>
        </a:p>
      </dgm:t>
    </dgm:pt>
    <dgm:pt modelId="{74547FED-9983-4363-B516-F7984D08C41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238F67D-C62A-40F3-BAC8-E83AF14464A9}" type="parTrans" cxnId="{D88D2B9E-CE8B-4BCF-B5E8-1605A76645B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55ADA33-5E0F-4745-ADA1-79136E719C53}" type="sibTrans" cxnId="{D88D2B9E-CE8B-4BCF-B5E8-1605A76645B5}">
      <dgm:prSet/>
      <dgm:spPr/>
      <dgm:t>
        <a:bodyPr/>
        <a:lstStyle/>
        <a:p>
          <a:endParaRPr lang="en-US"/>
        </a:p>
      </dgm:t>
    </dgm:pt>
    <dgm:pt modelId="{029F2EBE-B9EB-4F0E-9C45-677FE036AB4F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08C5D24-34B7-4778-B11B-9CB9106CC72F}" type="parTrans" cxnId="{929D07D9-5E77-4B31-85CC-9CF13A4A2F2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E8C3A96-6A5B-47AA-AABA-4101D6AE572D}" type="sibTrans" cxnId="{929D07D9-5E77-4B31-85CC-9CF13A4A2F2C}">
      <dgm:prSet/>
      <dgm:spPr/>
      <dgm:t>
        <a:bodyPr/>
        <a:lstStyle/>
        <a:p>
          <a:endParaRPr lang="en-US"/>
        </a:p>
      </dgm:t>
    </dgm:pt>
    <dgm:pt modelId="{77DEB4A3-3609-46A6-AA46-05378D6FE48B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5D317EF-AFBF-4F85-B75B-6FFC71629AA0}" type="parTrans" cxnId="{C97698DE-F024-4F30-B6D3-E6ACD43B6A5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F22A3A8-99E1-4157-B4B9-BC73A32DCC7C}" type="sibTrans" cxnId="{C97698DE-F024-4F30-B6D3-E6ACD43B6A53}">
      <dgm:prSet/>
      <dgm:spPr/>
      <dgm:t>
        <a:bodyPr/>
        <a:lstStyle/>
        <a:p>
          <a:endParaRPr lang="en-US"/>
        </a:p>
      </dgm:t>
    </dgm:pt>
    <dgm:pt modelId="{4D651F3B-0EC3-4858-8F68-948A41CF7635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26145BE-EA6C-49A3-BCC7-9100E0DE6CFD}" type="parTrans" cxnId="{4A48ACD3-B584-430A-AA59-844313E5C0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852FA1E-3FBE-4602-85A8-6A471ACEAFD8}" type="sibTrans" cxnId="{4A48ACD3-B584-430A-AA59-844313E5C09C}">
      <dgm:prSet/>
      <dgm:spPr/>
      <dgm:t>
        <a:bodyPr/>
        <a:lstStyle/>
        <a:p>
          <a:endParaRPr lang="en-US"/>
        </a:p>
      </dgm:t>
    </dgm:pt>
    <dgm:pt modelId="{BDBD0292-DFEA-40FF-A069-6B71FC42FE17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/T</a:t>
          </a:r>
        </a:p>
      </dgm:t>
    </dgm:pt>
    <dgm:pt modelId="{D08CB85B-797D-4FA2-95BF-D988F9A01CF1}" type="parTrans" cxnId="{A70EB90C-C4AA-42F5-9F6E-34DE5BC181D9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26BB94C-4F0A-4F0C-96B3-88B5085ADC96}" type="sibTrans" cxnId="{A70EB90C-C4AA-42F5-9F6E-34DE5BC181D9}">
      <dgm:prSet/>
      <dgm:spPr/>
      <dgm:t>
        <a:bodyPr/>
        <a:lstStyle/>
        <a:p>
          <a:endParaRPr lang="en-US"/>
        </a:p>
      </dgm:t>
    </dgm:pt>
    <dgm:pt modelId="{526E6792-9927-487D-832C-B14FC227D8DD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8438CBE-ACE0-40E7-9DFE-D30CA1B8E2C7}" type="parTrans" cxnId="{2BAD11BC-CBE4-4B84-AB87-57644D0C625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35B42EF-AC6A-44A9-94FD-1F9089B00073}" type="sibTrans" cxnId="{2BAD11BC-CBE4-4B84-AB87-57644D0C625D}">
      <dgm:prSet/>
      <dgm:spPr/>
      <dgm:t>
        <a:bodyPr/>
        <a:lstStyle/>
        <a:p>
          <a:endParaRPr lang="en-US"/>
        </a:p>
      </dgm:t>
    </dgm:pt>
    <dgm:pt modelId="{C7A667BC-34B0-4ABA-9ED6-AC72DFA099E2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১.আয়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২.ব্যয়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৪.দায়</a:t>
          </a:r>
        </a:p>
      </dgm:t>
    </dgm:pt>
    <dgm:pt modelId="{9C040314-5DA9-43D4-9A07-2563631526C5}" type="parTrans" cxnId="{F0E2C752-8C81-4DA2-AA3A-B6FE27AD05B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CBAAD0-B848-4EE9-8CD9-BB893E8A2806}" type="sibTrans" cxnId="{F0E2C752-8C81-4DA2-AA3A-B6FE27AD05B6}">
      <dgm:prSet/>
      <dgm:spPr/>
      <dgm:t>
        <a:bodyPr/>
        <a:lstStyle/>
        <a:p>
          <a:endParaRPr lang="en-US"/>
        </a:p>
      </dgm:t>
    </dgm:pt>
    <dgm:pt modelId="{66B43DA5-EA38-474E-8B7A-D820908E26A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A40C75-8699-4CC9-990D-F2D5BF355FF0}" type="parTrans" cxnId="{97B7F7B7-000E-49A1-BD39-7F72E7B56C6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7F996EE-2314-494F-A6EC-04F934B9D14E}" type="sibTrans" cxnId="{97B7F7B7-000E-49A1-BD39-7F72E7B56C65}">
      <dgm:prSet/>
      <dgm:spPr/>
      <dgm:t>
        <a:bodyPr/>
        <a:lstStyle/>
        <a:p>
          <a:endParaRPr lang="en-US"/>
        </a:p>
      </dgm:t>
    </dgm:pt>
    <dgm:pt modelId="{BEEE5D37-E5DF-443A-A0DE-126CC9213FB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063BF64-7919-4E3D-9BA9-C81B632F6B63}" type="parTrans" cxnId="{FEAAE5AB-10E7-4183-8266-3F307BB13A4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D6D1A3-0799-48EB-BC07-31280BE11336}" type="sibTrans" cxnId="{FEAAE5AB-10E7-4183-8266-3F307BB13A45}">
      <dgm:prSet/>
      <dgm:spPr/>
      <dgm:t>
        <a:bodyPr/>
        <a:lstStyle/>
        <a:p>
          <a:endParaRPr lang="en-US"/>
        </a:p>
      </dgm:t>
    </dgm:pt>
    <dgm:pt modelId="{1EE58BBF-DCA9-4DC6-A739-E258D8E54A8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489394B-9FE3-4551-845C-EAD641A70147}" type="parTrans" cxnId="{9D71DDFB-46FC-425F-AD27-AF0ED69971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213AE4F-98DD-492D-9E06-F1F34DAE6D00}" type="sibTrans" cxnId="{9D71DDFB-46FC-425F-AD27-AF0ED699719C}">
      <dgm:prSet/>
      <dgm:spPr/>
      <dgm:t>
        <a:bodyPr/>
        <a:lstStyle/>
        <a:p>
          <a:endParaRPr lang="en-US"/>
        </a:p>
      </dgm:t>
    </dgm:pt>
    <dgm:pt modelId="{9F831D13-DCA7-424A-A1CA-28C9759B3B2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21AAC93-F065-4E3A-A8CC-5ADB652025E4}" type="parTrans" cxnId="{86744AF1-8F5E-41A2-8004-56979858462F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A0D6363-1C55-46C8-B848-3790788DC4E4}" type="sibTrans" cxnId="{86744AF1-8F5E-41A2-8004-56979858462F}">
      <dgm:prSet/>
      <dgm:spPr/>
      <dgm:t>
        <a:bodyPr/>
        <a:lstStyle/>
        <a:p>
          <a:endParaRPr lang="en-US"/>
        </a:p>
      </dgm:t>
    </dgm:pt>
    <dgm:pt modelId="{74604127-B0A8-4691-A945-5321EC7DDC15}" type="pres">
      <dgm:prSet presAssocID="{621E700A-AA13-49D5-95DF-74B29B475B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5AFDBB-4F56-4B1D-8EDE-66B3D9298CDD}" type="pres">
      <dgm:prSet presAssocID="{3A2A04CA-9F31-4771-BF8D-5160DCC0FDF6}" presName="hierRoot1" presStyleCnt="0"/>
      <dgm:spPr/>
    </dgm:pt>
    <dgm:pt modelId="{028C39EA-5A3E-4AA4-A8A2-6565DEE72221}" type="pres">
      <dgm:prSet presAssocID="{3A2A04CA-9F31-4771-BF8D-5160DCC0FDF6}" presName="composite" presStyleCnt="0"/>
      <dgm:spPr/>
    </dgm:pt>
    <dgm:pt modelId="{DB76BA4E-FEDE-4A9D-A9BB-C93F3D0BBE54}" type="pres">
      <dgm:prSet presAssocID="{3A2A04CA-9F31-4771-BF8D-5160DCC0FDF6}" presName="background" presStyleLbl="node0" presStyleIdx="0" presStyleCnt="1"/>
      <dgm:spPr/>
    </dgm:pt>
    <dgm:pt modelId="{B2EF37BC-2832-436B-865C-6F8F5D1DD94F}" type="pres">
      <dgm:prSet presAssocID="{3A2A04CA-9F31-4771-BF8D-5160DCC0FDF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85CED-771B-47A9-AED0-42E1BFA3CA0F}" type="pres">
      <dgm:prSet presAssocID="{3A2A04CA-9F31-4771-BF8D-5160DCC0FDF6}" presName="hierChild2" presStyleCnt="0"/>
      <dgm:spPr/>
    </dgm:pt>
    <dgm:pt modelId="{4EEA5AA2-0B9C-4B68-BDBE-2C15F30F9F17}" type="pres">
      <dgm:prSet presAssocID="{BFA53736-A38F-4016-8396-733685CB3B7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9FD200F-249B-4BBD-9EEE-E5B0B8003CB0}" type="pres">
      <dgm:prSet presAssocID="{9077D2C7-E608-47DD-83EF-5973DBE179A7}" presName="hierRoot2" presStyleCnt="0"/>
      <dgm:spPr/>
    </dgm:pt>
    <dgm:pt modelId="{B928FDF5-781D-4707-9ACE-949481D01A05}" type="pres">
      <dgm:prSet presAssocID="{9077D2C7-E608-47DD-83EF-5973DBE179A7}" presName="composite2" presStyleCnt="0"/>
      <dgm:spPr/>
    </dgm:pt>
    <dgm:pt modelId="{16C4465D-A456-4D51-986C-7B43B0825BD6}" type="pres">
      <dgm:prSet presAssocID="{9077D2C7-E608-47DD-83EF-5973DBE179A7}" presName="background2" presStyleLbl="node2" presStyleIdx="0" presStyleCnt="1"/>
      <dgm:spPr/>
    </dgm:pt>
    <dgm:pt modelId="{7B54F6B4-2BB3-4763-B825-3B5E0F955C4E}" type="pres">
      <dgm:prSet presAssocID="{9077D2C7-E608-47DD-83EF-5973DBE179A7}" presName="text2" presStyleLbl="fgAcc2" presStyleIdx="0" presStyleCnt="1" custScaleX="578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3D089-E5C4-449C-85B6-391204C772D8}" type="pres">
      <dgm:prSet presAssocID="{9077D2C7-E608-47DD-83EF-5973DBE179A7}" presName="hierChild3" presStyleCnt="0"/>
      <dgm:spPr/>
    </dgm:pt>
    <dgm:pt modelId="{1E7F78D5-5A37-475A-9782-087776EAB6D2}" type="pres">
      <dgm:prSet presAssocID="{B7EF2E7A-9721-4CBD-979B-1F4C7248EB3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DE26309-1FE8-4C07-971D-5D54BB64B2B5}" type="pres">
      <dgm:prSet presAssocID="{5C1123B3-8C21-4EDF-9007-A6CE9398315D}" presName="hierRoot3" presStyleCnt="0"/>
      <dgm:spPr/>
    </dgm:pt>
    <dgm:pt modelId="{D9E083C7-A7C9-4D3E-8062-0B194E719404}" type="pres">
      <dgm:prSet presAssocID="{5C1123B3-8C21-4EDF-9007-A6CE9398315D}" presName="composite3" presStyleCnt="0"/>
      <dgm:spPr/>
    </dgm:pt>
    <dgm:pt modelId="{1AADFC0C-2305-4AB5-B225-57DB448C7463}" type="pres">
      <dgm:prSet presAssocID="{5C1123B3-8C21-4EDF-9007-A6CE9398315D}" presName="background3" presStyleLbl="node3" presStyleIdx="0" presStyleCnt="3"/>
      <dgm:spPr/>
    </dgm:pt>
    <dgm:pt modelId="{D4FA10ED-BD8A-476A-872A-EBCE19F354B5}" type="pres">
      <dgm:prSet presAssocID="{5C1123B3-8C21-4EDF-9007-A6CE9398315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DECD5-CD9B-42F4-AF90-FD0B53DEF8C9}" type="pres">
      <dgm:prSet presAssocID="{5C1123B3-8C21-4EDF-9007-A6CE9398315D}" presName="hierChild4" presStyleCnt="0"/>
      <dgm:spPr/>
    </dgm:pt>
    <dgm:pt modelId="{9ABD90B6-DF9B-4769-A492-7CB56C1D39C1}" type="pres">
      <dgm:prSet presAssocID="{326145BE-EA6C-49A3-BCC7-9100E0DE6CFD}" presName="Name23" presStyleLbl="parChTrans1D4" presStyleIdx="0" presStyleCnt="9"/>
      <dgm:spPr/>
      <dgm:t>
        <a:bodyPr/>
        <a:lstStyle/>
        <a:p>
          <a:endParaRPr lang="en-US"/>
        </a:p>
      </dgm:t>
    </dgm:pt>
    <dgm:pt modelId="{6E2FA6CB-8EEC-4B51-84CF-7BA394DFC558}" type="pres">
      <dgm:prSet presAssocID="{4D651F3B-0EC3-4858-8F68-948A41CF7635}" presName="hierRoot4" presStyleCnt="0"/>
      <dgm:spPr/>
    </dgm:pt>
    <dgm:pt modelId="{646F7CF7-2532-4B32-9D13-8ACDFD89E49F}" type="pres">
      <dgm:prSet presAssocID="{4D651F3B-0EC3-4858-8F68-948A41CF7635}" presName="composite4" presStyleCnt="0"/>
      <dgm:spPr/>
    </dgm:pt>
    <dgm:pt modelId="{499C0678-1EE9-492A-B178-5E5CDE531DF9}" type="pres">
      <dgm:prSet presAssocID="{4D651F3B-0EC3-4858-8F68-948A41CF7635}" presName="background4" presStyleLbl="node4" presStyleIdx="0" presStyleCnt="9"/>
      <dgm:spPr/>
    </dgm:pt>
    <dgm:pt modelId="{CBE91E4F-CC51-4F3A-9620-AD466D7E715A}" type="pres">
      <dgm:prSet presAssocID="{4D651F3B-0EC3-4858-8F68-948A41CF7635}" presName="text4" presStyleLbl="fgAcc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55B6A-5A25-4E7F-97EE-45336520B8FB}" type="pres">
      <dgm:prSet presAssocID="{4D651F3B-0EC3-4858-8F68-948A41CF7635}" presName="hierChild5" presStyleCnt="0"/>
      <dgm:spPr/>
    </dgm:pt>
    <dgm:pt modelId="{F2963016-F68D-44F6-A08C-BE2C9DAD034E}" type="pres">
      <dgm:prSet presAssocID="{3489394B-9FE3-4551-845C-EAD641A70147}" presName="Name23" presStyleLbl="parChTrans1D4" presStyleIdx="1" presStyleCnt="9"/>
      <dgm:spPr/>
      <dgm:t>
        <a:bodyPr/>
        <a:lstStyle/>
        <a:p>
          <a:endParaRPr lang="en-US"/>
        </a:p>
      </dgm:t>
    </dgm:pt>
    <dgm:pt modelId="{F1E7DA4F-9C2E-4AD5-9FB2-FF27DBA70F4B}" type="pres">
      <dgm:prSet presAssocID="{1EE58BBF-DCA9-4DC6-A739-E258D8E54A8F}" presName="hierRoot4" presStyleCnt="0"/>
      <dgm:spPr/>
    </dgm:pt>
    <dgm:pt modelId="{C0C297B5-6AE8-4B69-9C5E-028549472CF8}" type="pres">
      <dgm:prSet presAssocID="{1EE58BBF-DCA9-4DC6-A739-E258D8E54A8F}" presName="composite4" presStyleCnt="0"/>
      <dgm:spPr/>
    </dgm:pt>
    <dgm:pt modelId="{D2878020-4F78-469B-9578-7F9AF47E099F}" type="pres">
      <dgm:prSet presAssocID="{1EE58BBF-DCA9-4DC6-A739-E258D8E54A8F}" presName="background4" presStyleLbl="node4" presStyleIdx="1" presStyleCnt="9"/>
      <dgm:spPr/>
    </dgm:pt>
    <dgm:pt modelId="{F08A0342-0948-4317-BE6F-1907BBFBB3BD}" type="pres">
      <dgm:prSet presAssocID="{1EE58BBF-DCA9-4DC6-A739-E258D8E54A8F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3A997-93B9-410C-9CFA-606C56D40CC3}" type="pres">
      <dgm:prSet presAssocID="{1EE58BBF-DCA9-4DC6-A739-E258D8E54A8F}" presName="hierChild5" presStyleCnt="0"/>
      <dgm:spPr/>
    </dgm:pt>
    <dgm:pt modelId="{0E69F636-8DB0-445E-B561-3048DED937DB}" type="pres">
      <dgm:prSet presAssocID="{35D317EF-AFBF-4F85-B75B-6FFC71629AA0}" presName="Name23" presStyleLbl="parChTrans1D4" presStyleIdx="2" presStyleCnt="9"/>
      <dgm:spPr/>
      <dgm:t>
        <a:bodyPr/>
        <a:lstStyle/>
        <a:p>
          <a:endParaRPr lang="en-US"/>
        </a:p>
      </dgm:t>
    </dgm:pt>
    <dgm:pt modelId="{C2006D88-031A-493B-8268-0DF38F2351BC}" type="pres">
      <dgm:prSet presAssocID="{77DEB4A3-3609-46A6-AA46-05378D6FE48B}" presName="hierRoot4" presStyleCnt="0"/>
      <dgm:spPr/>
    </dgm:pt>
    <dgm:pt modelId="{D63268AC-849A-4750-A725-730CF543EF10}" type="pres">
      <dgm:prSet presAssocID="{77DEB4A3-3609-46A6-AA46-05378D6FE48B}" presName="composite4" presStyleCnt="0"/>
      <dgm:spPr/>
    </dgm:pt>
    <dgm:pt modelId="{78E0D9DA-ABA8-4DE4-A1B8-FE85D63E0E2F}" type="pres">
      <dgm:prSet presAssocID="{77DEB4A3-3609-46A6-AA46-05378D6FE48B}" presName="background4" presStyleLbl="node4" presStyleIdx="2" presStyleCnt="9"/>
      <dgm:spPr/>
    </dgm:pt>
    <dgm:pt modelId="{00610979-EB70-4392-8F13-33BE964DFD2D}" type="pres">
      <dgm:prSet presAssocID="{77DEB4A3-3609-46A6-AA46-05378D6FE48B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8E397-1097-4022-BB88-6834BE2963B3}" type="pres">
      <dgm:prSet presAssocID="{77DEB4A3-3609-46A6-AA46-05378D6FE48B}" presName="hierChild5" presStyleCnt="0"/>
      <dgm:spPr/>
    </dgm:pt>
    <dgm:pt modelId="{17164470-58CD-413C-B42E-DE4ABBC06D01}" type="pres">
      <dgm:prSet presAssocID="{421AAC93-F065-4E3A-A8CC-5ADB652025E4}" presName="Name23" presStyleLbl="parChTrans1D4" presStyleIdx="3" presStyleCnt="9"/>
      <dgm:spPr/>
      <dgm:t>
        <a:bodyPr/>
        <a:lstStyle/>
        <a:p>
          <a:endParaRPr lang="en-US"/>
        </a:p>
      </dgm:t>
    </dgm:pt>
    <dgm:pt modelId="{D737C7C1-AFC2-47BD-B20D-233685FE94CB}" type="pres">
      <dgm:prSet presAssocID="{9F831D13-DCA7-424A-A1CA-28C9759B3B2F}" presName="hierRoot4" presStyleCnt="0"/>
      <dgm:spPr/>
    </dgm:pt>
    <dgm:pt modelId="{A5EF8071-4D6C-4DD5-9A97-0C490DC84C49}" type="pres">
      <dgm:prSet presAssocID="{9F831D13-DCA7-424A-A1CA-28C9759B3B2F}" presName="composite4" presStyleCnt="0"/>
      <dgm:spPr/>
    </dgm:pt>
    <dgm:pt modelId="{921A6F97-32F3-4CC6-9FFE-D81D21B4973F}" type="pres">
      <dgm:prSet presAssocID="{9F831D13-DCA7-424A-A1CA-28C9759B3B2F}" presName="background4" presStyleLbl="node4" presStyleIdx="3" presStyleCnt="9"/>
      <dgm:spPr/>
    </dgm:pt>
    <dgm:pt modelId="{1DDB987C-DB52-4909-8203-A07B60E2C7A2}" type="pres">
      <dgm:prSet presAssocID="{9F831D13-DCA7-424A-A1CA-28C9759B3B2F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C8B85-5811-4F2C-A596-D731C4E17CBC}" type="pres">
      <dgm:prSet presAssocID="{9F831D13-DCA7-424A-A1CA-28C9759B3B2F}" presName="hierChild5" presStyleCnt="0"/>
      <dgm:spPr/>
    </dgm:pt>
    <dgm:pt modelId="{6001B776-5685-43DC-857E-69F72336DF15}" type="pres">
      <dgm:prSet presAssocID="{F238F67D-C62A-40F3-BAC8-E83AF14464A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F83AF9E-3B88-4970-B7B4-585793B99543}" type="pres">
      <dgm:prSet presAssocID="{74547FED-9983-4363-B516-F7984D08C419}" presName="hierRoot3" presStyleCnt="0"/>
      <dgm:spPr/>
    </dgm:pt>
    <dgm:pt modelId="{491C87D1-534B-4C5B-9965-4BF7E9206E3F}" type="pres">
      <dgm:prSet presAssocID="{74547FED-9983-4363-B516-F7984D08C419}" presName="composite3" presStyleCnt="0"/>
      <dgm:spPr/>
    </dgm:pt>
    <dgm:pt modelId="{D74DC7A7-CB93-44EA-BC9D-6C5D3709945E}" type="pres">
      <dgm:prSet presAssocID="{74547FED-9983-4363-B516-F7984D08C419}" presName="background3" presStyleLbl="node3" presStyleIdx="1" presStyleCnt="3"/>
      <dgm:spPr/>
    </dgm:pt>
    <dgm:pt modelId="{A01A8AB3-9470-4613-96A4-93971DA1F084}" type="pres">
      <dgm:prSet presAssocID="{74547FED-9983-4363-B516-F7984D08C41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575D-E74A-498D-B8CD-A7D038679C5A}" type="pres">
      <dgm:prSet presAssocID="{74547FED-9983-4363-B516-F7984D08C419}" presName="hierChild4" presStyleCnt="0"/>
      <dgm:spPr/>
    </dgm:pt>
    <dgm:pt modelId="{4F943110-EB15-4B4D-8CE0-98BAEED2F204}" type="pres">
      <dgm:prSet presAssocID="{D08CB85B-797D-4FA2-95BF-D988F9A01CF1}" presName="Name23" presStyleLbl="parChTrans1D4" presStyleIdx="4" presStyleCnt="9"/>
      <dgm:spPr/>
      <dgm:t>
        <a:bodyPr/>
        <a:lstStyle/>
        <a:p>
          <a:endParaRPr lang="en-US"/>
        </a:p>
      </dgm:t>
    </dgm:pt>
    <dgm:pt modelId="{304FA6A0-366A-4AD2-B3B4-CF1719BDF7E8}" type="pres">
      <dgm:prSet presAssocID="{BDBD0292-DFEA-40FF-A069-6B71FC42FE17}" presName="hierRoot4" presStyleCnt="0"/>
      <dgm:spPr/>
    </dgm:pt>
    <dgm:pt modelId="{B88C7DBC-B36D-4382-B3BF-0414C9E835E1}" type="pres">
      <dgm:prSet presAssocID="{BDBD0292-DFEA-40FF-A069-6B71FC42FE17}" presName="composite4" presStyleCnt="0"/>
      <dgm:spPr/>
    </dgm:pt>
    <dgm:pt modelId="{DA8E6BA6-7128-4C62-BB08-E15B24EB23E4}" type="pres">
      <dgm:prSet presAssocID="{BDBD0292-DFEA-40FF-A069-6B71FC42FE17}" presName="background4" presStyleLbl="node4" presStyleIdx="4" presStyleCnt="9"/>
      <dgm:spPr/>
    </dgm:pt>
    <dgm:pt modelId="{E7E85829-7ED0-407F-BC46-405772F31440}" type="pres">
      <dgm:prSet presAssocID="{BDBD0292-DFEA-40FF-A069-6B71FC42FE17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AB4902-7A82-4E44-BE9C-19D9DC954970}" type="pres">
      <dgm:prSet presAssocID="{BDBD0292-DFEA-40FF-A069-6B71FC42FE17}" presName="hierChild5" presStyleCnt="0"/>
      <dgm:spPr/>
    </dgm:pt>
    <dgm:pt modelId="{C8B10BF8-9E64-4388-AB58-3106E37F23B9}" type="pres">
      <dgm:prSet presAssocID="{A8438CBE-ACE0-40E7-9DFE-D30CA1B8E2C7}" presName="Name23" presStyleLbl="parChTrans1D4" presStyleIdx="5" presStyleCnt="9"/>
      <dgm:spPr/>
      <dgm:t>
        <a:bodyPr/>
        <a:lstStyle/>
        <a:p>
          <a:endParaRPr lang="en-US"/>
        </a:p>
      </dgm:t>
    </dgm:pt>
    <dgm:pt modelId="{ADC9F2A3-66F8-4EC9-B664-3275EC2DDA6F}" type="pres">
      <dgm:prSet presAssocID="{526E6792-9927-487D-832C-B14FC227D8DD}" presName="hierRoot4" presStyleCnt="0"/>
      <dgm:spPr/>
    </dgm:pt>
    <dgm:pt modelId="{762CE868-31FD-4DCD-BBC6-2E7FAE9B24E4}" type="pres">
      <dgm:prSet presAssocID="{526E6792-9927-487D-832C-B14FC227D8DD}" presName="composite4" presStyleCnt="0"/>
      <dgm:spPr/>
    </dgm:pt>
    <dgm:pt modelId="{9A6BD8DF-F4B9-4A09-B068-DE6113B92960}" type="pres">
      <dgm:prSet presAssocID="{526E6792-9927-487D-832C-B14FC227D8DD}" presName="background4" presStyleLbl="node4" presStyleIdx="5" presStyleCnt="9"/>
      <dgm:spPr/>
    </dgm:pt>
    <dgm:pt modelId="{0AAAFE5E-386E-4F06-950A-514B84D2594D}" type="pres">
      <dgm:prSet presAssocID="{526E6792-9927-487D-832C-B14FC227D8DD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850EF-D3A9-40C8-9C6D-016F1DABAE96}" type="pres">
      <dgm:prSet presAssocID="{526E6792-9927-487D-832C-B14FC227D8DD}" presName="hierChild5" presStyleCnt="0"/>
      <dgm:spPr/>
    </dgm:pt>
    <dgm:pt modelId="{6D0A6FC5-254F-420A-BB06-A01F2ED5D461}" type="pres">
      <dgm:prSet presAssocID="{29A40C75-8699-4CC9-990D-F2D5BF355FF0}" presName="Name23" presStyleLbl="parChTrans1D4" presStyleIdx="6" presStyleCnt="9"/>
      <dgm:spPr/>
      <dgm:t>
        <a:bodyPr/>
        <a:lstStyle/>
        <a:p>
          <a:endParaRPr lang="en-US"/>
        </a:p>
      </dgm:t>
    </dgm:pt>
    <dgm:pt modelId="{2FE18C43-3DE6-4020-A045-950C751C2A34}" type="pres">
      <dgm:prSet presAssocID="{66B43DA5-EA38-474E-8B7A-D820908E26A4}" presName="hierRoot4" presStyleCnt="0"/>
      <dgm:spPr/>
    </dgm:pt>
    <dgm:pt modelId="{3EFED507-AF75-47C6-9139-269357E7E07A}" type="pres">
      <dgm:prSet presAssocID="{66B43DA5-EA38-474E-8B7A-D820908E26A4}" presName="composite4" presStyleCnt="0"/>
      <dgm:spPr/>
    </dgm:pt>
    <dgm:pt modelId="{8F7C00AE-ED93-4F02-A846-25C8BEDC8A03}" type="pres">
      <dgm:prSet presAssocID="{66B43DA5-EA38-474E-8B7A-D820908E26A4}" presName="background4" presStyleLbl="node4" presStyleIdx="6" presStyleCnt="9"/>
      <dgm:spPr/>
    </dgm:pt>
    <dgm:pt modelId="{79AFA4BC-A6DD-4066-A1D7-2E7C8C73B52E}" type="pres">
      <dgm:prSet presAssocID="{66B43DA5-EA38-474E-8B7A-D820908E26A4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0C335E-E269-4F82-BB79-2A5A4CD0BB7B}" type="pres">
      <dgm:prSet presAssocID="{66B43DA5-EA38-474E-8B7A-D820908E26A4}" presName="hierChild5" presStyleCnt="0"/>
      <dgm:spPr/>
    </dgm:pt>
    <dgm:pt modelId="{533B3758-0172-436D-9C6F-1BA568B3753F}" type="pres">
      <dgm:prSet presAssocID="{C063BF64-7919-4E3D-9BA9-C81B632F6B63}" presName="Name23" presStyleLbl="parChTrans1D4" presStyleIdx="7" presStyleCnt="9"/>
      <dgm:spPr/>
      <dgm:t>
        <a:bodyPr/>
        <a:lstStyle/>
        <a:p>
          <a:endParaRPr lang="en-US"/>
        </a:p>
      </dgm:t>
    </dgm:pt>
    <dgm:pt modelId="{E603CD73-9EAD-422D-A683-4F44D7EC74FD}" type="pres">
      <dgm:prSet presAssocID="{BEEE5D37-E5DF-443A-A0DE-126CC9213FB4}" presName="hierRoot4" presStyleCnt="0"/>
      <dgm:spPr/>
    </dgm:pt>
    <dgm:pt modelId="{2AC64BA8-8A62-4CC2-ADC3-5C108FE661D1}" type="pres">
      <dgm:prSet presAssocID="{BEEE5D37-E5DF-443A-A0DE-126CC9213FB4}" presName="composite4" presStyleCnt="0"/>
      <dgm:spPr/>
    </dgm:pt>
    <dgm:pt modelId="{F5D0F43D-AECC-4FDE-97D5-AFE1D4D0B5AF}" type="pres">
      <dgm:prSet presAssocID="{BEEE5D37-E5DF-443A-A0DE-126CC9213FB4}" presName="background4" presStyleLbl="node4" presStyleIdx="7" presStyleCnt="9"/>
      <dgm:spPr/>
    </dgm:pt>
    <dgm:pt modelId="{70B49A77-0B83-417D-BEE9-F5AEF92E4B22}" type="pres">
      <dgm:prSet presAssocID="{BEEE5D37-E5DF-443A-A0DE-126CC9213FB4}" presName="text4" presStyleLbl="fgAcc4" presStyleIdx="7" presStyleCnt="9" custLinFactNeighborX="2916" custLinFactNeighborY="128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1C01-2647-4E51-BDAF-027F1F45A789}" type="pres">
      <dgm:prSet presAssocID="{BEEE5D37-E5DF-443A-A0DE-126CC9213FB4}" presName="hierChild5" presStyleCnt="0"/>
      <dgm:spPr/>
    </dgm:pt>
    <dgm:pt modelId="{86766195-7373-4254-BE50-31E93D04618E}" type="pres">
      <dgm:prSet presAssocID="{808C5D24-34B7-4778-B11B-9CB9106CC7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1F8D48B-3682-4273-82A2-492720D1472D}" type="pres">
      <dgm:prSet presAssocID="{029F2EBE-B9EB-4F0E-9C45-677FE036AB4F}" presName="hierRoot3" presStyleCnt="0"/>
      <dgm:spPr/>
    </dgm:pt>
    <dgm:pt modelId="{3CFA5150-5187-44D6-9B28-8FFFDC78A434}" type="pres">
      <dgm:prSet presAssocID="{029F2EBE-B9EB-4F0E-9C45-677FE036AB4F}" presName="composite3" presStyleCnt="0"/>
      <dgm:spPr/>
    </dgm:pt>
    <dgm:pt modelId="{7EDD0487-DAE2-4BC8-963F-E668D7BD56FD}" type="pres">
      <dgm:prSet presAssocID="{029F2EBE-B9EB-4F0E-9C45-677FE036AB4F}" presName="background3" presStyleLbl="node3" presStyleIdx="2" presStyleCnt="3"/>
      <dgm:spPr/>
    </dgm:pt>
    <dgm:pt modelId="{636C52CF-EFFC-45BB-8367-08D2C53F5784}" type="pres">
      <dgm:prSet presAssocID="{029F2EBE-B9EB-4F0E-9C45-677FE036AB4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28C4B9-BCFA-44AC-A114-8BBE044F71AC}" type="pres">
      <dgm:prSet presAssocID="{029F2EBE-B9EB-4F0E-9C45-677FE036AB4F}" presName="hierChild4" presStyleCnt="0"/>
      <dgm:spPr/>
    </dgm:pt>
    <dgm:pt modelId="{75F1AC26-D4C2-4AD7-82F9-AFF722A4CBCF}" type="pres">
      <dgm:prSet presAssocID="{9C040314-5DA9-43D4-9A07-2563631526C5}" presName="Name23" presStyleLbl="parChTrans1D4" presStyleIdx="8" presStyleCnt="9"/>
      <dgm:spPr/>
      <dgm:t>
        <a:bodyPr/>
        <a:lstStyle/>
        <a:p>
          <a:endParaRPr lang="en-US"/>
        </a:p>
      </dgm:t>
    </dgm:pt>
    <dgm:pt modelId="{42F0A7CC-C184-4A6A-BF18-11717A817360}" type="pres">
      <dgm:prSet presAssocID="{C7A667BC-34B0-4ABA-9ED6-AC72DFA099E2}" presName="hierRoot4" presStyleCnt="0"/>
      <dgm:spPr/>
    </dgm:pt>
    <dgm:pt modelId="{A2D12837-0700-40E7-8461-65CD50E7FF14}" type="pres">
      <dgm:prSet presAssocID="{C7A667BC-34B0-4ABA-9ED6-AC72DFA099E2}" presName="composite4" presStyleCnt="0"/>
      <dgm:spPr/>
    </dgm:pt>
    <dgm:pt modelId="{D44EE503-FFC3-406C-9007-A78467125F13}" type="pres">
      <dgm:prSet presAssocID="{C7A667BC-34B0-4ABA-9ED6-AC72DFA099E2}" presName="background4" presStyleLbl="node4" presStyleIdx="8" presStyleCnt="9"/>
      <dgm:spPr/>
    </dgm:pt>
    <dgm:pt modelId="{614FF626-20BF-4184-8A60-75DD88DBCA1F}" type="pres">
      <dgm:prSet presAssocID="{C7A667BC-34B0-4ABA-9ED6-AC72DFA099E2}" presName="text4" presStyleLbl="fgAcc4" presStyleIdx="8" presStyleCnt="9" custScaleX="112637" custScaleY="287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8E7D4-5792-4208-BABB-690A4ACCEA72}" type="pres">
      <dgm:prSet presAssocID="{C7A667BC-34B0-4ABA-9ED6-AC72DFA099E2}" presName="hierChild5" presStyleCnt="0"/>
      <dgm:spPr/>
    </dgm:pt>
  </dgm:ptLst>
  <dgm:cxnLst>
    <dgm:cxn modelId="{8A5BD57D-ACAD-4D42-8B23-28CCCE31E3BC}" type="presOf" srcId="{3489394B-9FE3-4551-845C-EAD641A70147}" destId="{F2963016-F68D-44F6-A08C-BE2C9DAD034E}" srcOrd="0" destOrd="0" presId="urn:microsoft.com/office/officeart/2005/8/layout/hierarchy1"/>
    <dgm:cxn modelId="{917923DF-9E36-42F5-BA97-6C782CC4B791}" type="presOf" srcId="{421AAC93-F065-4E3A-A8CC-5ADB652025E4}" destId="{17164470-58CD-413C-B42E-DE4ABBC06D01}" srcOrd="0" destOrd="0" presId="urn:microsoft.com/office/officeart/2005/8/layout/hierarchy1"/>
    <dgm:cxn modelId="{0FD677F7-C803-4C40-A4BD-B91427D14246}" type="presOf" srcId="{F238F67D-C62A-40F3-BAC8-E83AF14464A9}" destId="{6001B776-5685-43DC-857E-69F72336DF15}" srcOrd="0" destOrd="0" presId="urn:microsoft.com/office/officeart/2005/8/layout/hierarchy1"/>
    <dgm:cxn modelId="{E85D3EA5-6AE3-4972-8F84-DD964594AE33}" type="presOf" srcId="{A8438CBE-ACE0-40E7-9DFE-D30CA1B8E2C7}" destId="{C8B10BF8-9E64-4388-AB58-3106E37F23B9}" srcOrd="0" destOrd="0" presId="urn:microsoft.com/office/officeart/2005/8/layout/hierarchy1"/>
    <dgm:cxn modelId="{B2E2EF3A-0013-4400-B340-50AD9A7CEEF5}" type="presOf" srcId="{BDBD0292-DFEA-40FF-A069-6B71FC42FE17}" destId="{E7E85829-7ED0-407F-BC46-405772F31440}" srcOrd="0" destOrd="0" presId="urn:microsoft.com/office/officeart/2005/8/layout/hierarchy1"/>
    <dgm:cxn modelId="{0C583FDD-8F2D-44B2-9C6E-155337A01C60}" type="presOf" srcId="{029F2EBE-B9EB-4F0E-9C45-677FE036AB4F}" destId="{636C52CF-EFFC-45BB-8367-08D2C53F5784}" srcOrd="0" destOrd="0" presId="urn:microsoft.com/office/officeart/2005/8/layout/hierarchy1"/>
    <dgm:cxn modelId="{C902821D-D4E9-46E9-B520-209630A11F32}" srcId="{621E700A-AA13-49D5-95DF-74B29B475B9B}" destId="{3A2A04CA-9F31-4771-BF8D-5160DCC0FDF6}" srcOrd="0" destOrd="0" parTransId="{A2F296FF-08C6-4AAD-921F-021735AEB60A}" sibTransId="{5E37BF6D-1FD7-4255-BE90-73D13CE38A75}"/>
    <dgm:cxn modelId="{2BAD11BC-CBE4-4B84-AB87-57644D0C625D}" srcId="{74547FED-9983-4363-B516-F7984D08C419}" destId="{526E6792-9927-487D-832C-B14FC227D8DD}" srcOrd="1" destOrd="0" parTransId="{A8438CBE-ACE0-40E7-9DFE-D30CA1B8E2C7}" sibTransId="{235B42EF-AC6A-44A9-94FD-1F9089B00073}"/>
    <dgm:cxn modelId="{A70EB90C-C4AA-42F5-9F6E-34DE5BC181D9}" srcId="{74547FED-9983-4363-B516-F7984D08C419}" destId="{BDBD0292-DFEA-40FF-A069-6B71FC42FE17}" srcOrd="0" destOrd="0" parTransId="{D08CB85B-797D-4FA2-95BF-D988F9A01CF1}" sibTransId="{A26BB94C-4F0A-4F0C-96B3-88B5085ADC96}"/>
    <dgm:cxn modelId="{9D71DDFB-46FC-425F-AD27-AF0ED699719C}" srcId="{4D651F3B-0EC3-4858-8F68-948A41CF7635}" destId="{1EE58BBF-DCA9-4DC6-A739-E258D8E54A8F}" srcOrd="0" destOrd="0" parTransId="{3489394B-9FE3-4551-845C-EAD641A70147}" sibTransId="{8213AE4F-98DD-492D-9E06-F1F34DAE6D00}"/>
    <dgm:cxn modelId="{FE37F454-1D93-4DF5-BF90-3F2720ECCF4C}" srcId="{9077D2C7-E608-47DD-83EF-5973DBE179A7}" destId="{5C1123B3-8C21-4EDF-9007-A6CE9398315D}" srcOrd="0" destOrd="0" parTransId="{B7EF2E7A-9721-4CBD-979B-1F4C7248EB39}" sibTransId="{03609180-6B38-4E8C-B4B6-B1CC8233E7FA}"/>
    <dgm:cxn modelId="{D88D2B9E-CE8B-4BCF-B5E8-1605A76645B5}" srcId="{9077D2C7-E608-47DD-83EF-5973DBE179A7}" destId="{74547FED-9983-4363-B516-F7984D08C419}" srcOrd="1" destOrd="0" parTransId="{F238F67D-C62A-40F3-BAC8-E83AF14464A9}" sibTransId="{655ADA33-5E0F-4745-ADA1-79136E719C53}"/>
    <dgm:cxn modelId="{C706058C-81F3-41CC-B99C-4148BF8D9BE3}" srcId="{3A2A04CA-9F31-4771-BF8D-5160DCC0FDF6}" destId="{9077D2C7-E608-47DD-83EF-5973DBE179A7}" srcOrd="0" destOrd="0" parTransId="{BFA53736-A38F-4016-8396-733685CB3B77}" sibTransId="{298FEAFC-92E0-417B-832E-AB4A22DB5734}"/>
    <dgm:cxn modelId="{C97698DE-F024-4F30-B6D3-E6ACD43B6A53}" srcId="{5C1123B3-8C21-4EDF-9007-A6CE9398315D}" destId="{77DEB4A3-3609-46A6-AA46-05378D6FE48B}" srcOrd="1" destOrd="0" parTransId="{35D317EF-AFBF-4F85-B75B-6FFC71629AA0}" sibTransId="{5F22A3A8-99E1-4157-B4B9-BC73A32DCC7C}"/>
    <dgm:cxn modelId="{631DCA70-67BB-4D2C-BD1C-E55CDB7E5C9E}" type="presOf" srcId="{9077D2C7-E608-47DD-83EF-5973DBE179A7}" destId="{7B54F6B4-2BB3-4763-B825-3B5E0F955C4E}" srcOrd="0" destOrd="0" presId="urn:microsoft.com/office/officeart/2005/8/layout/hierarchy1"/>
    <dgm:cxn modelId="{098928B3-2018-4621-A416-B060E0326BC1}" type="presOf" srcId="{35D317EF-AFBF-4F85-B75B-6FFC71629AA0}" destId="{0E69F636-8DB0-445E-B561-3048DED937DB}" srcOrd="0" destOrd="0" presId="urn:microsoft.com/office/officeart/2005/8/layout/hierarchy1"/>
    <dgm:cxn modelId="{97B7F7B7-000E-49A1-BD39-7F72E7B56C65}" srcId="{526E6792-9927-487D-832C-B14FC227D8DD}" destId="{66B43DA5-EA38-474E-8B7A-D820908E26A4}" srcOrd="0" destOrd="0" parTransId="{29A40C75-8699-4CC9-990D-F2D5BF355FF0}" sibTransId="{17F996EE-2314-494F-A6EC-04F934B9D14E}"/>
    <dgm:cxn modelId="{6575605F-C11D-4D39-830F-479A7BEB4CA3}" type="presOf" srcId="{C7A667BC-34B0-4ABA-9ED6-AC72DFA099E2}" destId="{614FF626-20BF-4184-8A60-75DD88DBCA1F}" srcOrd="0" destOrd="0" presId="urn:microsoft.com/office/officeart/2005/8/layout/hierarchy1"/>
    <dgm:cxn modelId="{D410581B-D9D0-47AB-87E7-73558A8CA8DC}" type="presOf" srcId="{9F831D13-DCA7-424A-A1CA-28C9759B3B2F}" destId="{1DDB987C-DB52-4909-8203-A07B60E2C7A2}" srcOrd="0" destOrd="0" presId="urn:microsoft.com/office/officeart/2005/8/layout/hierarchy1"/>
    <dgm:cxn modelId="{9475C217-19B5-4102-9888-C152BE3D7F07}" type="presOf" srcId="{D08CB85B-797D-4FA2-95BF-D988F9A01CF1}" destId="{4F943110-EB15-4B4D-8CE0-98BAEED2F204}" srcOrd="0" destOrd="0" presId="urn:microsoft.com/office/officeart/2005/8/layout/hierarchy1"/>
    <dgm:cxn modelId="{0E46AF34-0754-41FE-8856-5DE8A4DAF2A2}" type="presOf" srcId="{66B43DA5-EA38-474E-8B7A-D820908E26A4}" destId="{79AFA4BC-A6DD-4066-A1D7-2E7C8C73B52E}" srcOrd="0" destOrd="0" presId="urn:microsoft.com/office/officeart/2005/8/layout/hierarchy1"/>
    <dgm:cxn modelId="{929D07D9-5E77-4B31-85CC-9CF13A4A2F2C}" srcId="{9077D2C7-E608-47DD-83EF-5973DBE179A7}" destId="{029F2EBE-B9EB-4F0E-9C45-677FE036AB4F}" srcOrd="2" destOrd="0" parTransId="{808C5D24-34B7-4778-B11B-9CB9106CC72F}" sibTransId="{4E8C3A96-6A5B-47AA-AABA-4101D6AE572D}"/>
    <dgm:cxn modelId="{FE791889-2F35-4E40-A375-8872588B6CC3}" type="presOf" srcId="{9C040314-5DA9-43D4-9A07-2563631526C5}" destId="{75F1AC26-D4C2-4AD7-82F9-AFF722A4CBCF}" srcOrd="0" destOrd="0" presId="urn:microsoft.com/office/officeart/2005/8/layout/hierarchy1"/>
    <dgm:cxn modelId="{B5786C9F-7547-459B-803A-DE4AF93C4FEC}" type="presOf" srcId="{4D651F3B-0EC3-4858-8F68-948A41CF7635}" destId="{CBE91E4F-CC51-4F3A-9620-AD466D7E715A}" srcOrd="0" destOrd="0" presId="urn:microsoft.com/office/officeart/2005/8/layout/hierarchy1"/>
    <dgm:cxn modelId="{AC867F1D-3223-4409-AE68-BF4BE431323A}" type="presOf" srcId="{77DEB4A3-3609-46A6-AA46-05378D6FE48B}" destId="{00610979-EB70-4392-8F13-33BE964DFD2D}" srcOrd="0" destOrd="0" presId="urn:microsoft.com/office/officeart/2005/8/layout/hierarchy1"/>
    <dgm:cxn modelId="{F26FEF2A-7894-46D5-9A31-756A5FC74411}" type="presOf" srcId="{1EE58BBF-DCA9-4DC6-A739-E258D8E54A8F}" destId="{F08A0342-0948-4317-BE6F-1907BBFBB3BD}" srcOrd="0" destOrd="0" presId="urn:microsoft.com/office/officeart/2005/8/layout/hierarchy1"/>
    <dgm:cxn modelId="{622DAD33-40D5-4E3D-8013-9DF32323F9B3}" type="presOf" srcId="{29A40C75-8699-4CC9-990D-F2D5BF355FF0}" destId="{6D0A6FC5-254F-420A-BB06-A01F2ED5D461}" srcOrd="0" destOrd="0" presId="urn:microsoft.com/office/officeart/2005/8/layout/hierarchy1"/>
    <dgm:cxn modelId="{2BBE4C3E-29AE-4A46-90BC-A7161CD204C5}" type="presOf" srcId="{C063BF64-7919-4E3D-9BA9-C81B632F6B63}" destId="{533B3758-0172-436D-9C6F-1BA568B3753F}" srcOrd="0" destOrd="0" presId="urn:microsoft.com/office/officeart/2005/8/layout/hierarchy1"/>
    <dgm:cxn modelId="{D3B7D0A5-F5AF-41DE-94CF-6D857575D97C}" type="presOf" srcId="{326145BE-EA6C-49A3-BCC7-9100E0DE6CFD}" destId="{9ABD90B6-DF9B-4769-A492-7CB56C1D39C1}" srcOrd="0" destOrd="0" presId="urn:microsoft.com/office/officeart/2005/8/layout/hierarchy1"/>
    <dgm:cxn modelId="{8E23B86D-A5E0-43E4-B8EF-F4C4CBF29743}" type="presOf" srcId="{526E6792-9927-487D-832C-B14FC227D8DD}" destId="{0AAAFE5E-386E-4F06-950A-514B84D2594D}" srcOrd="0" destOrd="0" presId="urn:microsoft.com/office/officeart/2005/8/layout/hierarchy1"/>
    <dgm:cxn modelId="{D3F76D13-2C4B-4A79-9180-387511141B5C}" type="presOf" srcId="{BFA53736-A38F-4016-8396-733685CB3B77}" destId="{4EEA5AA2-0B9C-4B68-BDBE-2C15F30F9F17}" srcOrd="0" destOrd="0" presId="urn:microsoft.com/office/officeart/2005/8/layout/hierarchy1"/>
    <dgm:cxn modelId="{457AC054-FF99-4A56-92F5-9A164FFA46D9}" type="presOf" srcId="{3A2A04CA-9F31-4771-BF8D-5160DCC0FDF6}" destId="{B2EF37BC-2832-436B-865C-6F8F5D1DD94F}" srcOrd="0" destOrd="0" presId="urn:microsoft.com/office/officeart/2005/8/layout/hierarchy1"/>
    <dgm:cxn modelId="{A07D55D1-CF82-4428-B958-41B11B647255}" type="presOf" srcId="{5C1123B3-8C21-4EDF-9007-A6CE9398315D}" destId="{D4FA10ED-BD8A-476A-872A-EBCE19F354B5}" srcOrd="0" destOrd="0" presId="urn:microsoft.com/office/officeart/2005/8/layout/hierarchy1"/>
    <dgm:cxn modelId="{F0E2C752-8C81-4DA2-AA3A-B6FE27AD05B6}" srcId="{029F2EBE-B9EB-4F0E-9C45-677FE036AB4F}" destId="{C7A667BC-34B0-4ABA-9ED6-AC72DFA099E2}" srcOrd="0" destOrd="0" parTransId="{9C040314-5DA9-43D4-9A07-2563631526C5}" sibTransId="{B5CBAAD0-B848-4EE9-8CD9-BB893E8A2806}"/>
    <dgm:cxn modelId="{260E4B50-1450-4008-B8D6-A63B464C1CD1}" type="presOf" srcId="{808C5D24-34B7-4778-B11B-9CB9106CC72F}" destId="{86766195-7373-4254-BE50-31E93D04618E}" srcOrd="0" destOrd="0" presId="urn:microsoft.com/office/officeart/2005/8/layout/hierarchy1"/>
    <dgm:cxn modelId="{CFBF930F-A094-4012-AB1F-104B3880214F}" type="presOf" srcId="{B7EF2E7A-9721-4CBD-979B-1F4C7248EB39}" destId="{1E7F78D5-5A37-475A-9782-087776EAB6D2}" srcOrd="0" destOrd="0" presId="urn:microsoft.com/office/officeart/2005/8/layout/hierarchy1"/>
    <dgm:cxn modelId="{FEAAE5AB-10E7-4183-8266-3F307BB13A45}" srcId="{526E6792-9927-487D-832C-B14FC227D8DD}" destId="{BEEE5D37-E5DF-443A-A0DE-126CC9213FB4}" srcOrd="1" destOrd="0" parTransId="{C063BF64-7919-4E3D-9BA9-C81B632F6B63}" sibTransId="{DED6D1A3-0799-48EB-BC07-31280BE11336}"/>
    <dgm:cxn modelId="{4A48ACD3-B584-430A-AA59-844313E5C09C}" srcId="{5C1123B3-8C21-4EDF-9007-A6CE9398315D}" destId="{4D651F3B-0EC3-4858-8F68-948A41CF7635}" srcOrd="0" destOrd="0" parTransId="{326145BE-EA6C-49A3-BCC7-9100E0DE6CFD}" sibTransId="{1852FA1E-3FBE-4602-85A8-6A471ACEAFD8}"/>
    <dgm:cxn modelId="{59374EB2-C648-4716-A49C-1A2DD6F1EE1D}" type="presOf" srcId="{621E700A-AA13-49D5-95DF-74B29B475B9B}" destId="{74604127-B0A8-4691-A945-5321EC7DDC15}" srcOrd="0" destOrd="0" presId="urn:microsoft.com/office/officeart/2005/8/layout/hierarchy1"/>
    <dgm:cxn modelId="{A19E0B2C-6BDA-41F8-B675-76A5C36A16E0}" type="presOf" srcId="{BEEE5D37-E5DF-443A-A0DE-126CC9213FB4}" destId="{70B49A77-0B83-417D-BEE9-F5AEF92E4B22}" srcOrd="0" destOrd="0" presId="urn:microsoft.com/office/officeart/2005/8/layout/hierarchy1"/>
    <dgm:cxn modelId="{86744AF1-8F5E-41A2-8004-56979858462F}" srcId="{77DEB4A3-3609-46A6-AA46-05378D6FE48B}" destId="{9F831D13-DCA7-424A-A1CA-28C9759B3B2F}" srcOrd="0" destOrd="0" parTransId="{421AAC93-F065-4E3A-A8CC-5ADB652025E4}" sibTransId="{BA0D6363-1C55-46C8-B848-3790788DC4E4}"/>
    <dgm:cxn modelId="{58EAFCC0-2B77-45E1-A22E-C94BE42CEDF0}" type="presOf" srcId="{74547FED-9983-4363-B516-F7984D08C419}" destId="{A01A8AB3-9470-4613-96A4-93971DA1F084}" srcOrd="0" destOrd="0" presId="urn:microsoft.com/office/officeart/2005/8/layout/hierarchy1"/>
    <dgm:cxn modelId="{2B5EE152-2FAF-4AB3-AC78-E89BAF0A87B0}" type="presParOf" srcId="{74604127-B0A8-4691-A945-5321EC7DDC15}" destId="{2B5AFDBB-4F56-4B1D-8EDE-66B3D9298CDD}" srcOrd="0" destOrd="0" presId="urn:microsoft.com/office/officeart/2005/8/layout/hierarchy1"/>
    <dgm:cxn modelId="{8098F080-8686-4B51-AD53-EF1039225842}" type="presParOf" srcId="{2B5AFDBB-4F56-4B1D-8EDE-66B3D9298CDD}" destId="{028C39EA-5A3E-4AA4-A8A2-6565DEE72221}" srcOrd="0" destOrd="0" presId="urn:microsoft.com/office/officeart/2005/8/layout/hierarchy1"/>
    <dgm:cxn modelId="{F3FD4E50-7617-440D-9D6C-601CD4536E5B}" type="presParOf" srcId="{028C39EA-5A3E-4AA4-A8A2-6565DEE72221}" destId="{DB76BA4E-FEDE-4A9D-A9BB-C93F3D0BBE54}" srcOrd="0" destOrd="0" presId="urn:microsoft.com/office/officeart/2005/8/layout/hierarchy1"/>
    <dgm:cxn modelId="{8AFA216B-1FF4-421D-835E-D672B30330BE}" type="presParOf" srcId="{028C39EA-5A3E-4AA4-A8A2-6565DEE72221}" destId="{B2EF37BC-2832-436B-865C-6F8F5D1DD94F}" srcOrd="1" destOrd="0" presId="urn:microsoft.com/office/officeart/2005/8/layout/hierarchy1"/>
    <dgm:cxn modelId="{1AC37F22-B47F-486A-BF81-7CC0FB4F1D42}" type="presParOf" srcId="{2B5AFDBB-4F56-4B1D-8EDE-66B3D9298CDD}" destId="{12085CED-771B-47A9-AED0-42E1BFA3CA0F}" srcOrd="1" destOrd="0" presId="urn:microsoft.com/office/officeart/2005/8/layout/hierarchy1"/>
    <dgm:cxn modelId="{492F690C-A049-4DA9-8D5A-C49B8A9B37A1}" type="presParOf" srcId="{12085CED-771B-47A9-AED0-42E1BFA3CA0F}" destId="{4EEA5AA2-0B9C-4B68-BDBE-2C15F30F9F17}" srcOrd="0" destOrd="0" presId="urn:microsoft.com/office/officeart/2005/8/layout/hierarchy1"/>
    <dgm:cxn modelId="{AC5E0D05-23E7-4015-89B6-3E60F3385B4E}" type="presParOf" srcId="{12085CED-771B-47A9-AED0-42E1BFA3CA0F}" destId="{D9FD200F-249B-4BBD-9EEE-E5B0B8003CB0}" srcOrd="1" destOrd="0" presId="urn:microsoft.com/office/officeart/2005/8/layout/hierarchy1"/>
    <dgm:cxn modelId="{95B3D75D-A67D-4FA9-9875-98F0344C9274}" type="presParOf" srcId="{D9FD200F-249B-4BBD-9EEE-E5B0B8003CB0}" destId="{B928FDF5-781D-4707-9ACE-949481D01A05}" srcOrd="0" destOrd="0" presId="urn:microsoft.com/office/officeart/2005/8/layout/hierarchy1"/>
    <dgm:cxn modelId="{1B9D08FB-6D08-4D92-93A6-96DEC8CF61D6}" type="presParOf" srcId="{B928FDF5-781D-4707-9ACE-949481D01A05}" destId="{16C4465D-A456-4D51-986C-7B43B0825BD6}" srcOrd="0" destOrd="0" presId="urn:microsoft.com/office/officeart/2005/8/layout/hierarchy1"/>
    <dgm:cxn modelId="{600A1E8C-1237-4B67-B791-3DBD40B9C364}" type="presParOf" srcId="{B928FDF5-781D-4707-9ACE-949481D01A05}" destId="{7B54F6B4-2BB3-4763-B825-3B5E0F955C4E}" srcOrd="1" destOrd="0" presId="urn:microsoft.com/office/officeart/2005/8/layout/hierarchy1"/>
    <dgm:cxn modelId="{056635DD-75D4-4083-A4BC-199A36DA0EF5}" type="presParOf" srcId="{D9FD200F-249B-4BBD-9EEE-E5B0B8003CB0}" destId="{3943D089-E5C4-449C-85B6-391204C772D8}" srcOrd="1" destOrd="0" presId="urn:microsoft.com/office/officeart/2005/8/layout/hierarchy1"/>
    <dgm:cxn modelId="{5B4E6AEC-BBCD-4AC7-BB78-98A8F4512795}" type="presParOf" srcId="{3943D089-E5C4-449C-85B6-391204C772D8}" destId="{1E7F78D5-5A37-475A-9782-087776EAB6D2}" srcOrd="0" destOrd="0" presId="urn:microsoft.com/office/officeart/2005/8/layout/hierarchy1"/>
    <dgm:cxn modelId="{2771E969-87F5-4E76-987E-132437DE41D4}" type="presParOf" srcId="{3943D089-E5C4-449C-85B6-391204C772D8}" destId="{3DE26309-1FE8-4C07-971D-5D54BB64B2B5}" srcOrd="1" destOrd="0" presId="urn:microsoft.com/office/officeart/2005/8/layout/hierarchy1"/>
    <dgm:cxn modelId="{9F724CD9-D800-45C5-AA21-E6C255497FC3}" type="presParOf" srcId="{3DE26309-1FE8-4C07-971D-5D54BB64B2B5}" destId="{D9E083C7-A7C9-4D3E-8062-0B194E719404}" srcOrd="0" destOrd="0" presId="urn:microsoft.com/office/officeart/2005/8/layout/hierarchy1"/>
    <dgm:cxn modelId="{5E4FD0A9-285B-4EED-B4E6-01C84B58254F}" type="presParOf" srcId="{D9E083C7-A7C9-4D3E-8062-0B194E719404}" destId="{1AADFC0C-2305-4AB5-B225-57DB448C7463}" srcOrd="0" destOrd="0" presId="urn:microsoft.com/office/officeart/2005/8/layout/hierarchy1"/>
    <dgm:cxn modelId="{338900EA-369B-4A1F-B5FE-2BB9E121F710}" type="presParOf" srcId="{D9E083C7-A7C9-4D3E-8062-0B194E719404}" destId="{D4FA10ED-BD8A-476A-872A-EBCE19F354B5}" srcOrd="1" destOrd="0" presId="urn:microsoft.com/office/officeart/2005/8/layout/hierarchy1"/>
    <dgm:cxn modelId="{A841F4D7-FA38-40F1-A58E-83D895EC3898}" type="presParOf" srcId="{3DE26309-1FE8-4C07-971D-5D54BB64B2B5}" destId="{27ADECD5-CD9B-42F4-AF90-FD0B53DEF8C9}" srcOrd="1" destOrd="0" presId="urn:microsoft.com/office/officeart/2005/8/layout/hierarchy1"/>
    <dgm:cxn modelId="{B10881E0-E6F3-4837-9472-F8440FCB436F}" type="presParOf" srcId="{27ADECD5-CD9B-42F4-AF90-FD0B53DEF8C9}" destId="{9ABD90B6-DF9B-4769-A492-7CB56C1D39C1}" srcOrd="0" destOrd="0" presId="urn:microsoft.com/office/officeart/2005/8/layout/hierarchy1"/>
    <dgm:cxn modelId="{ADF780A5-199B-4363-A5D7-81F95BFEB472}" type="presParOf" srcId="{27ADECD5-CD9B-42F4-AF90-FD0B53DEF8C9}" destId="{6E2FA6CB-8EEC-4B51-84CF-7BA394DFC558}" srcOrd="1" destOrd="0" presId="urn:microsoft.com/office/officeart/2005/8/layout/hierarchy1"/>
    <dgm:cxn modelId="{5B159C3C-2731-4D4D-BB92-0C9E2CF513FE}" type="presParOf" srcId="{6E2FA6CB-8EEC-4B51-84CF-7BA394DFC558}" destId="{646F7CF7-2532-4B32-9D13-8ACDFD89E49F}" srcOrd="0" destOrd="0" presId="urn:microsoft.com/office/officeart/2005/8/layout/hierarchy1"/>
    <dgm:cxn modelId="{BDDACBE6-CC7A-48A9-A07A-029D1FD90D08}" type="presParOf" srcId="{646F7CF7-2532-4B32-9D13-8ACDFD89E49F}" destId="{499C0678-1EE9-492A-B178-5E5CDE531DF9}" srcOrd="0" destOrd="0" presId="urn:microsoft.com/office/officeart/2005/8/layout/hierarchy1"/>
    <dgm:cxn modelId="{06931DBA-B911-460F-9911-43D3CEABCE6C}" type="presParOf" srcId="{646F7CF7-2532-4B32-9D13-8ACDFD89E49F}" destId="{CBE91E4F-CC51-4F3A-9620-AD466D7E715A}" srcOrd="1" destOrd="0" presId="urn:microsoft.com/office/officeart/2005/8/layout/hierarchy1"/>
    <dgm:cxn modelId="{DFE1C34A-D811-49E6-B285-01F563D92BF4}" type="presParOf" srcId="{6E2FA6CB-8EEC-4B51-84CF-7BA394DFC558}" destId="{75855B6A-5A25-4E7F-97EE-45336520B8FB}" srcOrd="1" destOrd="0" presId="urn:microsoft.com/office/officeart/2005/8/layout/hierarchy1"/>
    <dgm:cxn modelId="{BAAF91A2-65E2-45DC-A4AD-288582B32854}" type="presParOf" srcId="{75855B6A-5A25-4E7F-97EE-45336520B8FB}" destId="{F2963016-F68D-44F6-A08C-BE2C9DAD034E}" srcOrd="0" destOrd="0" presId="urn:microsoft.com/office/officeart/2005/8/layout/hierarchy1"/>
    <dgm:cxn modelId="{6C17A354-2681-4D79-9240-74232A9775F1}" type="presParOf" srcId="{75855B6A-5A25-4E7F-97EE-45336520B8FB}" destId="{F1E7DA4F-9C2E-4AD5-9FB2-FF27DBA70F4B}" srcOrd="1" destOrd="0" presId="urn:microsoft.com/office/officeart/2005/8/layout/hierarchy1"/>
    <dgm:cxn modelId="{86225DB6-B34B-4870-8794-0343C0248A80}" type="presParOf" srcId="{F1E7DA4F-9C2E-4AD5-9FB2-FF27DBA70F4B}" destId="{C0C297B5-6AE8-4B69-9C5E-028549472CF8}" srcOrd="0" destOrd="0" presId="urn:microsoft.com/office/officeart/2005/8/layout/hierarchy1"/>
    <dgm:cxn modelId="{B275F8AE-5E01-48D1-8500-7705E369D877}" type="presParOf" srcId="{C0C297B5-6AE8-4B69-9C5E-028549472CF8}" destId="{D2878020-4F78-469B-9578-7F9AF47E099F}" srcOrd="0" destOrd="0" presId="urn:microsoft.com/office/officeart/2005/8/layout/hierarchy1"/>
    <dgm:cxn modelId="{1EB37CA3-CDA8-4E63-910C-1B80A35703E5}" type="presParOf" srcId="{C0C297B5-6AE8-4B69-9C5E-028549472CF8}" destId="{F08A0342-0948-4317-BE6F-1907BBFBB3BD}" srcOrd="1" destOrd="0" presId="urn:microsoft.com/office/officeart/2005/8/layout/hierarchy1"/>
    <dgm:cxn modelId="{C2C7C086-74AF-408D-8859-1B579165F9D0}" type="presParOf" srcId="{F1E7DA4F-9C2E-4AD5-9FB2-FF27DBA70F4B}" destId="{14D3A997-93B9-410C-9CFA-606C56D40CC3}" srcOrd="1" destOrd="0" presId="urn:microsoft.com/office/officeart/2005/8/layout/hierarchy1"/>
    <dgm:cxn modelId="{3A53E15F-EB75-45E2-8456-BB0DB12981D5}" type="presParOf" srcId="{27ADECD5-CD9B-42F4-AF90-FD0B53DEF8C9}" destId="{0E69F636-8DB0-445E-B561-3048DED937DB}" srcOrd="2" destOrd="0" presId="urn:microsoft.com/office/officeart/2005/8/layout/hierarchy1"/>
    <dgm:cxn modelId="{68125C8A-0C6B-4838-AFA2-1828A0341859}" type="presParOf" srcId="{27ADECD5-CD9B-42F4-AF90-FD0B53DEF8C9}" destId="{C2006D88-031A-493B-8268-0DF38F2351BC}" srcOrd="3" destOrd="0" presId="urn:microsoft.com/office/officeart/2005/8/layout/hierarchy1"/>
    <dgm:cxn modelId="{83D6E155-E547-4D0D-B549-AA3B40C7423E}" type="presParOf" srcId="{C2006D88-031A-493B-8268-0DF38F2351BC}" destId="{D63268AC-849A-4750-A725-730CF543EF10}" srcOrd="0" destOrd="0" presId="urn:microsoft.com/office/officeart/2005/8/layout/hierarchy1"/>
    <dgm:cxn modelId="{A6BE3973-3BF9-4354-9B96-6392957D4238}" type="presParOf" srcId="{D63268AC-849A-4750-A725-730CF543EF10}" destId="{78E0D9DA-ABA8-4DE4-A1B8-FE85D63E0E2F}" srcOrd="0" destOrd="0" presId="urn:microsoft.com/office/officeart/2005/8/layout/hierarchy1"/>
    <dgm:cxn modelId="{769A7A1F-400F-4184-8821-6EE9248708DD}" type="presParOf" srcId="{D63268AC-849A-4750-A725-730CF543EF10}" destId="{00610979-EB70-4392-8F13-33BE964DFD2D}" srcOrd="1" destOrd="0" presId="urn:microsoft.com/office/officeart/2005/8/layout/hierarchy1"/>
    <dgm:cxn modelId="{B0324514-0A04-40D2-AB18-8C07CCE07FBA}" type="presParOf" srcId="{C2006D88-031A-493B-8268-0DF38F2351BC}" destId="{50F8E397-1097-4022-BB88-6834BE2963B3}" srcOrd="1" destOrd="0" presId="urn:microsoft.com/office/officeart/2005/8/layout/hierarchy1"/>
    <dgm:cxn modelId="{B8CDA279-B2CD-4886-AC93-F455D1925909}" type="presParOf" srcId="{50F8E397-1097-4022-BB88-6834BE2963B3}" destId="{17164470-58CD-413C-B42E-DE4ABBC06D01}" srcOrd="0" destOrd="0" presId="urn:microsoft.com/office/officeart/2005/8/layout/hierarchy1"/>
    <dgm:cxn modelId="{12552EA7-6C74-483D-8D78-75BB6C7C0D57}" type="presParOf" srcId="{50F8E397-1097-4022-BB88-6834BE2963B3}" destId="{D737C7C1-AFC2-47BD-B20D-233685FE94CB}" srcOrd="1" destOrd="0" presId="urn:microsoft.com/office/officeart/2005/8/layout/hierarchy1"/>
    <dgm:cxn modelId="{1755E9FF-989C-4DA1-A414-69334686C837}" type="presParOf" srcId="{D737C7C1-AFC2-47BD-B20D-233685FE94CB}" destId="{A5EF8071-4D6C-4DD5-9A97-0C490DC84C49}" srcOrd="0" destOrd="0" presId="urn:microsoft.com/office/officeart/2005/8/layout/hierarchy1"/>
    <dgm:cxn modelId="{E9E246BC-44FA-43C6-80C5-0C29FAE8D050}" type="presParOf" srcId="{A5EF8071-4D6C-4DD5-9A97-0C490DC84C49}" destId="{921A6F97-32F3-4CC6-9FFE-D81D21B4973F}" srcOrd="0" destOrd="0" presId="urn:microsoft.com/office/officeart/2005/8/layout/hierarchy1"/>
    <dgm:cxn modelId="{456EF059-7608-4957-8943-A9F8A576C139}" type="presParOf" srcId="{A5EF8071-4D6C-4DD5-9A97-0C490DC84C49}" destId="{1DDB987C-DB52-4909-8203-A07B60E2C7A2}" srcOrd="1" destOrd="0" presId="urn:microsoft.com/office/officeart/2005/8/layout/hierarchy1"/>
    <dgm:cxn modelId="{328BEF32-3932-4B77-AF5C-247297746428}" type="presParOf" srcId="{D737C7C1-AFC2-47BD-B20D-233685FE94CB}" destId="{AF2C8B85-5811-4F2C-A596-D731C4E17CBC}" srcOrd="1" destOrd="0" presId="urn:microsoft.com/office/officeart/2005/8/layout/hierarchy1"/>
    <dgm:cxn modelId="{E15FA14D-8CF2-4021-932B-E12BCD6A954B}" type="presParOf" srcId="{3943D089-E5C4-449C-85B6-391204C772D8}" destId="{6001B776-5685-43DC-857E-69F72336DF15}" srcOrd="2" destOrd="0" presId="urn:microsoft.com/office/officeart/2005/8/layout/hierarchy1"/>
    <dgm:cxn modelId="{845EC209-D909-4F77-AD91-296B41FF6E86}" type="presParOf" srcId="{3943D089-E5C4-449C-85B6-391204C772D8}" destId="{CF83AF9E-3B88-4970-B7B4-585793B99543}" srcOrd="3" destOrd="0" presId="urn:microsoft.com/office/officeart/2005/8/layout/hierarchy1"/>
    <dgm:cxn modelId="{A903972C-39BF-470F-A65D-FD86A07DBA08}" type="presParOf" srcId="{CF83AF9E-3B88-4970-B7B4-585793B99543}" destId="{491C87D1-534B-4C5B-9965-4BF7E9206E3F}" srcOrd="0" destOrd="0" presId="urn:microsoft.com/office/officeart/2005/8/layout/hierarchy1"/>
    <dgm:cxn modelId="{C7844CA2-53DA-4CED-AF70-276027F09C4B}" type="presParOf" srcId="{491C87D1-534B-4C5B-9965-4BF7E9206E3F}" destId="{D74DC7A7-CB93-44EA-BC9D-6C5D3709945E}" srcOrd="0" destOrd="0" presId="urn:microsoft.com/office/officeart/2005/8/layout/hierarchy1"/>
    <dgm:cxn modelId="{A46783DD-E780-44F4-A0A6-25F227DC3403}" type="presParOf" srcId="{491C87D1-534B-4C5B-9965-4BF7E9206E3F}" destId="{A01A8AB3-9470-4613-96A4-93971DA1F084}" srcOrd="1" destOrd="0" presId="urn:microsoft.com/office/officeart/2005/8/layout/hierarchy1"/>
    <dgm:cxn modelId="{E0F562CE-DD2D-4A52-8176-91D0EC4A9EE1}" type="presParOf" srcId="{CF83AF9E-3B88-4970-B7B4-585793B99543}" destId="{766A575D-E74A-498D-B8CD-A7D038679C5A}" srcOrd="1" destOrd="0" presId="urn:microsoft.com/office/officeart/2005/8/layout/hierarchy1"/>
    <dgm:cxn modelId="{15BCE1A5-9BEA-437C-894B-61D4F8A392F9}" type="presParOf" srcId="{766A575D-E74A-498D-B8CD-A7D038679C5A}" destId="{4F943110-EB15-4B4D-8CE0-98BAEED2F204}" srcOrd="0" destOrd="0" presId="urn:microsoft.com/office/officeart/2005/8/layout/hierarchy1"/>
    <dgm:cxn modelId="{76B7B92E-B85D-46C4-87F4-62F2165D88EC}" type="presParOf" srcId="{766A575D-E74A-498D-B8CD-A7D038679C5A}" destId="{304FA6A0-366A-4AD2-B3B4-CF1719BDF7E8}" srcOrd="1" destOrd="0" presId="urn:microsoft.com/office/officeart/2005/8/layout/hierarchy1"/>
    <dgm:cxn modelId="{37191C8A-B773-4324-9BE1-C55D19512E8C}" type="presParOf" srcId="{304FA6A0-366A-4AD2-B3B4-CF1719BDF7E8}" destId="{B88C7DBC-B36D-4382-B3BF-0414C9E835E1}" srcOrd="0" destOrd="0" presId="urn:microsoft.com/office/officeart/2005/8/layout/hierarchy1"/>
    <dgm:cxn modelId="{704CAF50-CE48-463A-B16A-4E4D20CCCF4F}" type="presParOf" srcId="{B88C7DBC-B36D-4382-B3BF-0414C9E835E1}" destId="{DA8E6BA6-7128-4C62-BB08-E15B24EB23E4}" srcOrd="0" destOrd="0" presId="urn:microsoft.com/office/officeart/2005/8/layout/hierarchy1"/>
    <dgm:cxn modelId="{AE5C132D-DF51-4045-912E-B5ED888BDE3E}" type="presParOf" srcId="{B88C7DBC-B36D-4382-B3BF-0414C9E835E1}" destId="{E7E85829-7ED0-407F-BC46-405772F31440}" srcOrd="1" destOrd="0" presId="urn:microsoft.com/office/officeart/2005/8/layout/hierarchy1"/>
    <dgm:cxn modelId="{6E84AA3C-0CCF-43BB-9894-83352C1B900B}" type="presParOf" srcId="{304FA6A0-366A-4AD2-B3B4-CF1719BDF7E8}" destId="{DEAB4902-7A82-4E44-BE9C-19D9DC954970}" srcOrd="1" destOrd="0" presId="urn:microsoft.com/office/officeart/2005/8/layout/hierarchy1"/>
    <dgm:cxn modelId="{1DE3A663-FEC5-473D-97D6-28DA1A2C7F18}" type="presParOf" srcId="{766A575D-E74A-498D-B8CD-A7D038679C5A}" destId="{C8B10BF8-9E64-4388-AB58-3106E37F23B9}" srcOrd="2" destOrd="0" presId="urn:microsoft.com/office/officeart/2005/8/layout/hierarchy1"/>
    <dgm:cxn modelId="{AB97FA6F-C2FC-45AD-8757-C5A144104ABF}" type="presParOf" srcId="{766A575D-E74A-498D-B8CD-A7D038679C5A}" destId="{ADC9F2A3-66F8-4EC9-B664-3275EC2DDA6F}" srcOrd="3" destOrd="0" presId="urn:microsoft.com/office/officeart/2005/8/layout/hierarchy1"/>
    <dgm:cxn modelId="{82F9AA6D-2A27-4868-B7B2-C73A46A4F595}" type="presParOf" srcId="{ADC9F2A3-66F8-4EC9-B664-3275EC2DDA6F}" destId="{762CE868-31FD-4DCD-BBC6-2E7FAE9B24E4}" srcOrd="0" destOrd="0" presId="urn:microsoft.com/office/officeart/2005/8/layout/hierarchy1"/>
    <dgm:cxn modelId="{60F7634C-A475-4A3D-8009-2BD923C69050}" type="presParOf" srcId="{762CE868-31FD-4DCD-BBC6-2E7FAE9B24E4}" destId="{9A6BD8DF-F4B9-4A09-B068-DE6113B92960}" srcOrd="0" destOrd="0" presId="urn:microsoft.com/office/officeart/2005/8/layout/hierarchy1"/>
    <dgm:cxn modelId="{A7AFE659-8A31-45AF-AD94-EE39B93FFF38}" type="presParOf" srcId="{762CE868-31FD-4DCD-BBC6-2E7FAE9B24E4}" destId="{0AAAFE5E-386E-4F06-950A-514B84D2594D}" srcOrd="1" destOrd="0" presId="urn:microsoft.com/office/officeart/2005/8/layout/hierarchy1"/>
    <dgm:cxn modelId="{F834E951-D953-4369-83C2-D25125DB21AE}" type="presParOf" srcId="{ADC9F2A3-66F8-4EC9-B664-3275EC2DDA6F}" destId="{434850EF-D3A9-40C8-9C6D-016F1DABAE96}" srcOrd="1" destOrd="0" presId="urn:microsoft.com/office/officeart/2005/8/layout/hierarchy1"/>
    <dgm:cxn modelId="{BB5A1C4A-3871-4585-AA12-101A35C060D6}" type="presParOf" srcId="{434850EF-D3A9-40C8-9C6D-016F1DABAE96}" destId="{6D0A6FC5-254F-420A-BB06-A01F2ED5D461}" srcOrd="0" destOrd="0" presId="urn:microsoft.com/office/officeart/2005/8/layout/hierarchy1"/>
    <dgm:cxn modelId="{5DE8258D-B1A4-43B2-A434-89329418990F}" type="presParOf" srcId="{434850EF-D3A9-40C8-9C6D-016F1DABAE96}" destId="{2FE18C43-3DE6-4020-A045-950C751C2A34}" srcOrd="1" destOrd="0" presId="urn:microsoft.com/office/officeart/2005/8/layout/hierarchy1"/>
    <dgm:cxn modelId="{F82E6923-A3BD-4DE6-940E-82A7FA6192EF}" type="presParOf" srcId="{2FE18C43-3DE6-4020-A045-950C751C2A34}" destId="{3EFED507-AF75-47C6-9139-269357E7E07A}" srcOrd="0" destOrd="0" presId="urn:microsoft.com/office/officeart/2005/8/layout/hierarchy1"/>
    <dgm:cxn modelId="{4B851DBB-268B-462E-AAE3-42672EA4F5C6}" type="presParOf" srcId="{3EFED507-AF75-47C6-9139-269357E7E07A}" destId="{8F7C00AE-ED93-4F02-A846-25C8BEDC8A03}" srcOrd="0" destOrd="0" presId="urn:microsoft.com/office/officeart/2005/8/layout/hierarchy1"/>
    <dgm:cxn modelId="{2FE35B3C-BEA6-4776-8772-156F678C7432}" type="presParOf" srcId="{3EFED507-AF75-47C6-9139-269357E7E07A}" destId="{79AFA4BC-A6DD-4066-A1D7-2E7C8C73B52E}" srcOrd="1" destOrd="0" presId="urn:microsoft.com/office/officeart/2005/8/layout/hierarchy1"/>
    <dgm:cxn modelId="{3287A889-6000-41F5-99E2-ADE0B54794CD}" type="presParOf" srcId="{2FE18C43-3DE6-4020-A045-950C751C2A34}" destId="{CD0C335E-E269-4F82-BB79-2A5A4CD0BB7B}" srcOrd="1" destOrd="0" presId="urn:microsoft.com/office/officeart/2005/8/layout/hierarchy1"/>
    <dgm:cxn modelId="{D4A4B13F-CCD3-412B-A083-1705DCB3B6E1}" type="presParOf" srcId="{434850EF-D3A9-40C8-9C6D-016F1DABAE96}" destId="{533B3758-0172-436D-9C6F-1BA568B3753F}" srcOrd="2" destOrd="0" presId="urn:microsoft.com/office/officeart/2005/8/layout/hierarchy1"/>
    <dgm:cxn modelId="{307DD8CC-9E06-429C-A285-B2BC309B797D}" type="presParOf" srcId="{434850EF-D3A9-40C8-9C6D-016F1DABAE96}" destId="{E603CD73-9EAD-422D-A683-4F44D7EC74FD}" srcOrd="3" destOrd="0" presId="urn:microsoft.com/office/officeart/2005/8/layout/hierarchy1"/>
    <dgm:cxn modelId="{8B275FC0-00B4-482E-B5EB-EAC634A9E475}" type="presParOf" srcId="{E603CD73-9EAD-422D-A683-4F44D7EC74FD}" destId="{2AC64BA8-8A62-4CC2-ADC3-5C108FE661D1}" srcOrd="0" destOrd="0" presId="urn:microsoft.com/office/officeart/2005/8/layout/hierarchy1"/>
    <dgm:cxn modelId="{72DE9D53-3EEE-425A-B1D3-887D5E15DF97}" type="presParOf" srcId="{2AC64BA8-8A62-4CC2-ADC3-5C108FE661D1}" destId="{F5D0F43D-AECC-4FDE-97D5-AFE1D4D0B5AF}" srcOrd="0" destOrd="0" presId="urn:microsoft.com/office/officeart/2005/8/layout/hierarchy1"/>
    <dgm:cxn modelId="{B3F8F94F-2527-4E10-9459-0A2B4E3A657D}" type="presParOf" srcId="{2AC64BA8-8A62-4CC2-ADC3-5C108FE661D1}" destId="{70B49A77-0B83-417D-BEE9-F5AEF92E4B22}" srcOrd="1" destOrd="0" presId="urn:microsoft.com/office/officeart/2005/8/layout/hierarchy1"/>
    <dgm:cxn modelId="{02287AA6-A5F0-4354-A91E-4499547D1398}" type="presParOf" srcId="{E603CD73-9EAD-422D-A683-4F44D7EC74FD}" destId="{EABD1C01-2647-4E51-BDAF-027F1F45A789}" srcOrd="1" destOrd="0" presId="urn:microsoft.com/office/officeart/2005/8/layout/hierarchy1"/>
    <dgm:cxn modelId="{A168060E-1706-4FAF-8A89-0B2C44EF63B3}" type="presParOf" srcId="{3943D089-E5C4-449C-85B6-391204C772D8}" destId="{86766195-7373-4254-BE50-31E93D04618E}" srcOrd="4" destOrd="0" presId="urn:microsoft.com/office/officeart/2005/8/layout/hierarchy1"/>
    <dgm:cxn modelId="{2E1A4C5E-AAE1-4261-A306-9E3D0A72F5C4}" type="presParOf" srcId="{3943D089-E5C4-449C-85B6-391204C772D8}" destId="{91F8D48B-3682-4273-82A2-492720D1472D}" srcOrd="5" destOrd="0" presId="urn:microsoft.com/office/officeart/2005/8/layout/hierarchy1"/>
    <dgm:cxn modelId="{73EAE8BB-B0E0-4927-A22A-70859C3BDFDB}" type="presParOf" srcId="{91F8D48B-3682-4273-82A2-492720D1472D}" destId="{3CFA5150-5187-44D6-9B28-8FFFDC78A434}" srcOrd="0" destOrd="0" presId="urn:microsoft.com/office/officeart/2005/8/layout/hierarchy1"/>
    <dgm:cxn modelId="{B50C1292-098B-443B-8F3D-614A74E960D5}" type="presParOf" srcId="{3CFA5150-5187-44D6-9B28-8FFFDC78A434}" destId="{7EDD0487-DAE2-4BC8-963F-E668D7BD56FD}" srcOrd="0" destOrd="0" presId="urn:microsoft.com/office/officeart/2005/8/layout/hierarchy1"/>
    <dgm:cxn modelId="{68BB63C4-FA35-40EF-8D84-0240DB9D273C}" type="presParOf" srcId="{3CFA5150-5187-44D6-9B28-8FFFDC78A434}" destId="{636C52CF-EFFC-45BB-8367-08D2C53F5784}" srcOrd="1" destOrd="0" presId="urn:microsoft.com/office/officeart/2005/8/layout/hierarchy1"/>
    <dgm:cxn modelId="{A5C3B485-3D5D-40F0-883E-D45911B27577}" type="presParOf" srcId="{91F8D48B-3682-4273-82A2-492720D1472D}" destId="{9028C4B9-BCFA-44AC-A114-8BBE044F71AC}" srcOrd="1" destOrd="0" presId="urn:microsoft.com/office/officeart/2005/8/layout/hierarchy1"/>
    <dgm:cxn modelId="{BF3F20B6-C883-40B8-9DA6-25B96597E6DA}" type="presParOf" srcId="{9028C4B9-BCFA-44AC-A114-8BBE044F71AC}" destId="{75F1AC26-D4C2-4AD7-82F9-AFF722A4CBCF}" srcOrd="0" destOrd="0" presId="urn:microsoft.com/office/officeart/2005/8/layout/hierarchy1"/>
    <dgm:cxn modelId="{9639153B-CB49-480A-AD8C-FB29E48A74B5}" type="presParOf" srcId="{9028C4B9-BCFA-44AC-A114-8BBE044F71AC}" destId="{42F0A7CC-C184-4A6A-BF18-11717A817360}" srcOrd="1" destOrd="0" presId="urn:microsoft.com/office/officeart/2005/8/layout/hierarchy1"/>
    <dgm:cxn modelId="{F3356CB1-EF67-4708-AF93-1CC5A95E6F9B}" type="presParOf" srcId="{42F0A7CC-C184-4A6A-BF18-11717A817360}" destId="{A2D12837-0700-40E7-8461-65CD50E7FF14}" srcOrd="0" destOrd="0" presId="urn:microsoft.com/office/officeart/2005/8/layout/hierarchy1"/>
    <dgm:cxn modelId="{05A8586C-069E-416E-BD47-50BA660451A5}" type="presParOf" srcId="{A2D12837-0700-40E7-8461-65CD50E7FF14}" destId="{D44EE503-FFC3-406C-9007-A78467125F13}" srcOrd="0" destOrd="0" presId="urn:microsoft.com/office/officeart/2005/8/layout/hierarchy1"/>
    <dgm:cxn modelId="{8139A781-5EC8-45A1-8584-4CE905A136BA}" type="presParOf" srcId="{A2D12837-0700-40E7-8461-65CD50E7FF14}" destId="{614FF626-20BF-4184-8A60-75DD88DBCA1F}" srcOrd="1" destOrd="0" presId="urn:microsoft.com/office/officeart/2005/8/layout/hierarchy1"/>
    <dgm:cxn modelId="{10067996-9AFD-40D9-ACBA-A5B977C45CEB}" type="presParOf" srcId="{42F0A7CC-C184-4A6A-BF18-11717A817360}" destId="{82A8E7D4-5792-4208-BABB-690A4ACCEA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68027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63BFC882-67FB-4117-AA92-81BE8375BFB9}" type="presOf" srcId="{08B2266A-E802-4DC4-BC91-C125B503E304}" destId="{7424C2EF-2A5A-48A3-A9CC-04346CDAFCEB}" srcOrd="0" destOrd="0" presId="urn:microsoft.com/office/officeart/2005/8/layout/orgChart1"/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E67175DD-652D-4EDA-9F84-79B18032A79B}" type="presOf" srcId="{5C7A089D-08E9-4A14-B341-C39E5DEF7068}" destId="{06550F83-8602-4D70-B617-C978E156C912}" srcOrd="0" destOrd="0" presId="urn:microsoft.com/office/officeart/2005/8/layout/orgChart1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76186CB7-C0CA-4B26-A638-D36360F97AF6}" type="presOf" srcId="{52A4DDF1-21E8-43A5-9083-0F7CAD03E10C}" destId="{1C310A0E-3F40-4B13-A6B0-65734BE73FB7}" srcOrd="1" destOrd="0" presId="urn:microsoft.com/office/officeart/2005/8/layout/orgChart1"/>
    <dgm:cxn modelId="{9FF64242-460B-4D55-B878-D17735B89BBE}" type="presOf" srcId="{2D3C2CBA-0649-466A-8680-532F65C5009E}" destId="{0AF602C9-0126-4833-8102-AD5AAD8BB79C}" srcOrd="0" destOrd="0" presId="urn:microsoft.com/office/officeart/2005/8/layout/orgChart1"/>
    <dgm:cxn modelId="{DA3F270E-38D8-4414-85BA-32F49B41293B}" type="presOf" srcId="{52A4DDF1-21E8-43A5-9083-0F7CAD03E10C}" destId="{99C24B71-D091-4A72-88CB-7945FFF5A21D}" srcOrd="0" destOrd="0" presId="urn:microsoft.com/office/officeart/2005/8/layout/orgChart1"/>
    <dgm:cxn modelId="{84B89793-DD22-4DFD-8D2D-52C1F480B5C9}" type="presOf" srcId="{08B2266A-E802-4DC4-BC91-C125B503E304}" destId="{4CA11E7C-31F4-430A-ADB6-D94FB5C12DF9}" srcOrd="1" destOrd="0" presId="urn:microsoft.com/office/officeart/2005/8/layout/orgChart1"/>
    <dgm:cxn modelId="{F8BE63F9-151D-42C0-9143-7782EC074EBC}" type="presParOf" srcId="{06550F83-8602-4D70-B617-C978E156C912}" destId="{1B94E178-902C-4800-81AB-7217A43C9394}" srcOrd="0" destOrd="0" presId="urn:microsoft.com/office/officeart/2005/8/layout/orgChart1"/>
    <dgm:cxn modelId="{5E2BF18E-DFD2-4563-A633-A49781652F11}" type="presParOf" srcId="{1B94E178-902C-4800-81AB-7217A43C9394}" destId="{B70695F6-408E-408E-80E5-773923F487C9}" srcOrd="0" destOrd="0" presId="urn:microsoft.com/office/officeart/2005/8/layout/orgChart1"/>
    <dgm:cxn modelId="{7F6E5C61-A837-463D-AAAC-09814D5F86E9}" type="presParOf" srcId="{B70695F6-408E-408E-80E5-773923F487C9}" destId="{99C24B71-D091-4A72-88CB-7945FFF5A21D}" srcOrd="0" destOrd="0" presId="urn:microsoft.com/office/officeart/2005/8/layout/orgChart1"/>
    <dgm:cxn modelId="{2506F43A-71DC-4C51-ADBA-FDCCE3E18ADE}" type="presParOf" srcId="{B70695F6-408E-408E-80E5-773923F487C9}" destId="{1C310A0E-3F40-4B13-A6B0-65734BE73FB7}" srcOrd="1" destOrd="0" presId="urn:microsoft.com/office/officeart/2005/8/layout/orgChart1"/>
    <dgm:cxn modelId="{4557CBD4-8907-41A4-A3EB-823AA040FEB2}" type="presParOf" srcId="{1B94E178-902C-4800-81AB-7217A43C9394}" destId="{646DD8A4-7608-4A06-A84E-F424C0A336E7}" srcOrd="1" destOrd="0" presId="urn:microsoft.com/office/officeart/2005/8/layout/orgChart1"/>
    <dgm:cxn modelId="{850B1368-B39A-4521-8F3A-D093FA0F9925}" type="presParOf" srcId="{646DD8A4-7608-4A06-A84E-F424C0A336E7}" destId="{0AF602C9-0126-4833-8102-AD5AAD8BB79C}" srcOrd="0" destOrd="0" presId="urn:microsoft.com/office/officeart/2005/8/layout/orgChart1"/>
    <dgm:cxn modelId="{F5F5C6ED-F53D-4253-99E3-36BCE66CBCDA}" type="presParOf" srcId="{646DD8A4-7608-4A06-A84E-F424C0A336E7}" destId="{04B65D47-EF72-4F8E-93C7-9A85F2CD93FE}" srcOrd="1" destOrd="0" presId="urn:microsoft.com/office/officeart/2005/8/layout/orgChart1"/>
    <dgm:cxn modelId="{7FAC2FA1-F998-4FA2-A231-7EFF4F3714D4}" type="presParOf" srcId="{04B65D47-EF72-4F8E-93C7-9A85F2CD93FE}" destId="{D82D7FCC-9F71-4295-B783-C61F077FBFE2}" srcOrd="0" destOrd="0" presId="urn:microsoft.com/office/officeart/2005/8/layout/orgChart1"/>
    <dgm:cxn modelId="{E5C74FEB-B2E2-4717-96CC-F910557474AC}" type="presParOf" srcId="{D82D7FCC-9F71-4295-B783-C61F077FBFE2}" destId="{7424C2EF-2A5A-48A3-A9CC-04346CDAFCEB}" srcOrd="0" destOrd="0" presId="urn:microsoft.com/office/officeart/2005/8/layout/orgChart1"/>
    <dgm:cxn modelId="{CCD16150-C40E-4F2F-9437-EAD8E3763575}" type="presParOf" srcId="{D82D7FCC-9F71-4295-B783-C61F077FBFE2}" destId="{4CA11E7C-31F4-430A-ADB6-D94FB5C12DF9}" srcOrd="1" destOrd="0" presId="urn:microsoft.com/office/officeart/2005/8/layout/orgChart1"/>
    <dgm:cxn modelId="{1825DCF2-2998-4890-B552-E1BC2222A79F}" type="presParOf" srcId="{04B65D47-EF72-4F8E-93C7-9A85F2CD93FE}" destId="{B395D19C-91C0-41AC-BBD0-A56520D13696}" srcOrd="1" destOrd="0" presId="urn:microsoft.com/office/officeart/2005/8/layout/orgChart1"/>
    <dgm:cxn modelId="{B89CF2B4-1AC8-4DF3-BA65-3A018C3E0810}" type="presParOf" srcId="{04B65D47-EF72-4F8E-93C7-9A85F2CD93FE}" destId="{CD0EE580-5F88-44A8-8191-AF1FC14B8DDE}" srcOrd="2" destOrd="0" presId="urn:microsoft.com/office/officeart/2005/8/layout/orgChart1"/>
    <dgm:cxn modelId="{682307F8-FD04-40B6-A15D-5240061434A9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30CDC-C6E3-4ACF-BAD9-9B947629264A}" type="presOf" srcId="{3ADB6E06-14F9-4422-BA3A-9552871F764A}" destId="{DCF130A8-5274-429D-AEF0-189F34C682E6}" srcOrd="0" destOrd="0" presId="urn:microsoft.com/office/officeart/2005/8/layout/radial5"/>
    <dgm:cxn modelId="{726058EB-180F-454F-88F3-EA494C729B06}" type="presOf" srcId="{E047CC43-336E-431D-B42B-176BADC76BE4}" destId="{8BE3809A-3277-487B-8239-2B66A52923A2}" srcOrd="0" destOrd="0" presId="urn:microsoft.com/office/officeart/2005/8/layout/radial5"/>
    <dgm:cxn modelId="{34375316-BB5D-40DC-82FF-ABA3E5115131}" type="presOf" srcId="{F2D514A5-D6B0-459A-9C6E-82853DDB94B6}" destId="{FF1CB700-C073-42C4-8231-D4659DC9F74B}" srcOrd="1" destOrd="0" presId="urn:microsoft.com/office/officeart/2005/8/layout/radial5"/>
    <dgm:cxn modelId="{CDAFE571-682F-4AF7-AFEB-F60DE7BBFF7F}" type="presOf" srcId="{A90B4297-DC15-40F0-B83B-79383F3C54CB}" destId="{EE7A2B40-D972-468E-BF7F-31C48A46A83B}" srcOrd="0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DDF08530-56F2-4A37-9EA9-8A4E38415243}" type="presOf" srcId="{2E5D7620-F3D5-4F7B-A730-FD98101045CB}" destId="{6E3FEAD7-414D-4B2C-9778-4362E8797659}" srcOrd="1" destOrd="0" presId="urn:microsoft.com/office/officeart/2005/8/layout/radial5"/>
    <dgm:cxn modelId="{DF438111-F759-499E-8F78-6DE8B0EC368F}" type="presOf" srcId="{DB57FF41-1547-4291-8CF1-FBE2F8E4BD44}" destId="{9230881B-45F0-48F9-BAEB-9074EFAA2759}" srcOrd="0" destOrd="0" presId="urn:microsoft.com/office/officeart/2005/8/layout/radial5"/>
    <dgm:cxn modelId="{C88D57E4-0F82-4F8D-ABA3-84B92F52B2D0}" type="presOf" srcId="{2E5D7620-F3D5-4F7B-A730-FD98101045CB}" destId="{DE9A2F4C-182B-4FFD-A727-DC1892602064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456DDCDD-7ABD-41AE-B551-80AA857A9298}" type="presOf" srcId="{43C4D2A2-D908-46C1-88C3-4A433ECAD0A0}" destId="{4E6389E1-319A-4020-B945-02A0203E4C3D}" srcOrd="0" destOrd="0" presId="urn:microsoft.com/office/officeart/2005/8/layout/radial5"/>
    <dgm:cxn modelId="{BE0EC7ED-3558-47BA-A541-13BC29AE9A69}" type="presOf" srcId="{D4A7EE2B-D186-4130-BB3F-CB26B6D97409}" destId="{9BFADD8A-ABE2-44EC-BC2F-B93453A2A029}" srcOrd="0" destOrd="0" presId="urn:microsoft.com/office/officeart/2005/8/layout/radial5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3CF494F2-CE15-4F05-B763-2821DF22C3E0}" type="presOf" srcId="{713C85EE-6AB8-47CD-80A7-A9175892FE36}" destId="{22E434E2-97B5-4BDD-9374-E4E5E3145EE0}" srcOrd="1" destOrd="0" presId="urn:microsoft.com/office/officeart/2005/8/layout/radial5"/>
    <dgm:cxn modelId="{BAC60C01-CF3C-4F4B-9E11-3F687CB682C0}" type="presOf" srcId="{D5C58E8E-358E-41BF-800D-8A66E915E6EA}" destId="{D768F7B9-19DB-4AAB-A77A-BD1F5B5ACA52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B5463F45-FFDB-4773-8CC9-14840CE9B335}" type="presOf" srcId="{0DDC9F52-C2D6-4EF3-8072-CC6C8618551A}" destId="{195A8601-E189-4DDF-A7AD-311A58761E25}" srcOrd="1" destOrd="0" presId="urn:microsoft.com/office/officeart/2005/8/layout/radial5"/>
    <dgm:cxn modelId="{02D9BE9F-B9AE-4FEE-97C3-22170B269514}" type="presOf" srcId="{713C85EE-6AB8-47CD-80A7-A9175892FE36}" destId="{64581E14-0CC5-4E68-A16A-5B6540F68AA9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1B968659-03B2-49CB-8BB7-CF914E8DB787}" type="presOf" srcId="{0DDC9F52-C2D6-4EF3-8072-CC6C8618551A}" destId="{26F6478A-4BD0-40EC-A67F-8B40ECB5A051}" srcOrd="0" destOrd="0" presId="urn:microsoft.com/office/officeart/2005/8/layout/radial5"/>
    <dgm:cxn modelId="{5B60B182-CF89-4293-B647-84CED2BD1CBE}" type="presOf" srcId="{F2D514A5-D6B0-459A-9C6E-82853DDB94B6}" destId="{E065AE73-C36F-45C0-B5A5-3C4CADC69654}" srcOrd="0" destOrd="0" presId="urn:microsoft.com/office/officeart/2005/8/layout/radial5"/>
    <dgm:cxn modelId="{70B2A376-C22F-4B90-BBD4-704829D7DA00}" type="presOf" srcId="{F9DC1450-9BDD-4DBA-A6C4-27CB0E965AF2}" destId="{BD428F6C-F56C-4D6C-A64A-E82B1B65D112}" srcOrd="0" destOrd="0" presId="urn:microsoft.com/office/officeart/2005/8/layout/radial5"/>
    <dgm:cxn modelId="{F87D0B81-8B40-4023-AA4F-5C3F976E1E79}" type="presOf" srcId="{DB57FF41-1547-4291-8CF1-FBE2F8E4BD44}" destId="{9F11A3E5-14E5-4658-8889-CDCF8DCC2D1B}" srcOrd="1" destOrd="0" presId="urn:microsoft.com/office/officeart/2005/8/layout/radial5"/>
    <dgm:cxn modelId="{280DC8C6-59AC-4203-84FA-8336EFA8D98A}" type="presParOf" srcId="{DCF130A8-5274-429D-AEF0-189F34C682E6}" destId="{4E6389E1-319A-4020-B945-02A0203E4C3D}" srcOrd="0" destOrd="0" presId="urn:microsoft.com/office/officeart/2005/8/layout/radial5"/>
    <dgm:cxn modelId="{54A464BB-A36F-4600-AD9A-27E150AC47E2}" type="presParOf" srcId="{DCF130A8-5274-429D-AEF0-189F34C682E6}" destId="{26F6478A-4BD0-40EC-A67F-8B40ECB5A051}" srcOrd="1" destOrd="0" presId="urn:microsoft.com/office/officeart/2005/8/layout/radial5"/>
    <dgm:cxn modelId="{53890C63-CBFF-4BB9-BD4F-157F91A88C2C}" type="presParOf" srcId="{26F6478A-4BD0-40EC-A67F-8B40ECB5A051}" destId="{195A8601-E189-4DDF-A7AD-311A58761E25}" srcOrd="0" destOrd="0" presId="urn:microsoft.com/office/officeart/2005/8/layout/radial5"/>
    <dgm:cxn modelId="{92B62F85-73A1-4979-B8F4-4395A1F481A8}" type="presParOf" srcId="{DCF130A8-5274-429D-AEF0-189F34C682E6}" destId="{EE7A2B40-D972-468E-BF7F-31C48A46A83B}" srcOrd="2" destOrd="0" presId="urn:microsoft.com/office/officeart/2005/8/layout/radial5"/>
    <dgm:cxn modelId="{BCCB9F9D-A84A-4D0B-A756-AE61C0078452}" type="presParOf" srcId="{DCF130A8-5274-429D-AEF0-189F34C682E6}" destId="{DE9A2F4C-182B-4FFD-A727-DC1892602064}" srcOrd="3" destOrd="0" presId="urn:microsoft.com/office/officeart/2005/8/layout/radial5"/>
    <dgm:cxn modelId="{46CF2554-682B-46B6-9FDD-F962B3FA3842}" type="presParOf" srcId="{DE9A2F4C-182B-4FFD-A727-DC1892602064}" destId="{6E3FEAD7-414D-4B2C-9778-4362E8797659}" srcOrd="0" destOrd="0" presId="urn:microsoft.com/office/officeart/2005/8/layout/radial5"/>
    <dgm:cxn modelId="{66044CEE-177C-41F9-B4E6-56934DD3E4C0}" type="presParOf" srcId="{DCF130A8-5274-429D-AEF0-189F34C682E6}" destId="{9BFADD8A-ABE2-44EC-BC2F-B93453A2A029}" srcOrd="4" destOrd="0" presId="urn:microsoft.com/office/officeart/2005/8/layout/radial5"/>
    <dgm:cxn modelId="{698CA346-4481-46C5-AB07-9FA1176B41F8}" type="presParOf" srcId="{DCF130A8-5274-429D-AEF0-189F34C682E6}" destId="{9230881B-45F0-48F9-BAEB-9074EFAA2759}" srcOrd="5" destOrd="0" presId="urn:microsoft.com/office/officeart/2005/8/layout/radial5"/>
    <dgm:cxn modelId="{E1D80257-4F65-4A87-A9EC-AE28AEDE6359}" type="presParOf" srcId="{9230881B-45F0-48F9-BAEB-9074EFAA2759}" destId="{9F11A3E5-14E5-4658-8889-CDCF8DCC2D1B}" srcOrd="0" destOrd="0" presId="urn:microsoft.com/office/officeart/2005/8/layout/radial5"/>
    <dgm:cxn modelId="{1B6F3932-0FD0-45BD-8B4F-8C46E9A0C3A4}" type="presParOf" srcId="{DCF130A8-5274-429D-AEF0-189F34C682E6}" destId="{BD428F6C-F56C-4D6C-A64A-E82B1B65D112}" srcOrd="6" destOrd="0" presId="urn:microsoft.com/office/officeart/2005/8/layout/radial5"/>
    <dgm:cxn modelId="{C6909CDD-A6A0-4A95-83AB-D8B13E58B040}" type="presParOf" srcId="{DCF130A8-5274-429D-AEF0-189F34C682E6}" destId="{64581E14-0CC5-4E68-A16A-5B6540F68AA9}" srcOrd="7" destOrd="0" presId="urn:microsoft.com/office/officeart/2005/8/layout/radial5"/>
    <dgm:cxn modelId="{83CFDF36-8CDF-419B-9170-E3D687548CC4}" type="presParOf" srcId="{64581E14-0CC5-4E68-A16A-5B6540F68AA9}" destId="{22E434E2-97B5-4BDD-9374-E4E5E3145EE0}" srcOrd="0" destOrd="0" presId="urn:microsoft.com/office/officeart/2005/8/layout/radial5"/>
    <dgm:cxn modelId="{5B77276F-E5F2-477F-8386-8F3E44813718}" type="presParOf" srcId="{DCF130A8-5274-429D-AEF0-189F34C682E6}" destId="{D768F7B9-19DB-4AAB-A77A-BD1F5B5ACA52}" srcOrd="8" destOrd="0" presId="urn:microsoft.com/office/officeart/2005/8/layout/radial5"/>
    <dgm:cxn modelId="{07AF2163-1C2F-4DB0-AD7F-61033019FBED}" type="presParOf" srcId="{DCF130A8-5274-429D-AEF0-189F34C682E6}" destId="{E065AE73-C36F-45C0-B5A5-3C4CADC69654}" srcOrd="9" destOrd="0" presId="urn:microsoft.com/office/officeart/2005/8/layout/radial5"/>
    <dgm:cxn modelId="{ADA57B6D-E917-4798-A4F2-725CCDB7949C}" type="presParOf" srcId="{E065AE73-C36F-45C0-B5A5-3C4CADC69654}" destId="{FF1CB700-C073-42C4-8231-D4659DC9F74B}" srcOrd="0" destOrd="0" presId="urn:microsoft.com/office/officeart/2005/8/layout/radial5"/>
    <dgm:cxn modelId="{A4978A39-B2F9-4C39-A000-63AE4E85B704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8E5A92-FB03-4786-9E3B-6EF86BABCE1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820531C-02D5-4FB2-974A-245C43DA1F1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EA6532-AC22-4D8F-8BDC-12C5BED700D4}" type="parTrans" cxnId="{E1C67843-0975-42EA-9F53-C9A585F790B9}">
      <dgm:prSet/>
      <dgm:spPr/>
      <dgm:t>
        <a:bodyPr/>
        <a:lstStyle/>
        <a:p>
          <a:endParaRPr lang="en-US"/>
        </a:p>
      </dgm:t>
    </dgm:pt>
    <dgm:pt modelId="{83276E01-E13A-46B9-AC5F-9FC05BA45374}" type="sibTrans" cxnId="{E1C67843-0975-42EA-9F53-C9A585F790B9}">
      <dgm:prSet/>
      <dgm:spPr/>
      <dgm:t>
        <a:bodyPr/>
        <a:lstStyle/>
        <a:p>
          <a:endParaRPr lang="en-US"/>
        </a:p>
      </dgm:t>
    </dgm:pt>
    <dgm:pt modelId="{EEE28BB1-9BD5-4135-9A71-BAE7CAE5D02C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সমী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রকে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প্রভাবিত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এমন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9B0B512A-A960-4399-8570-50AF5FD2A4BB}" type="parTrans" cxnId="{0DC446F4-874E-4B40-B126-F498088A291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F11D89-A848-4C74-9F36-AA1075DDDC6E}" type="sibTrans" cxnId="{0DC446F4-874E-4B40-B126-F498088A291D}">
      <dgm:prSet/>
      <dgm:spPr/>
      <dgm:t>
        <a:bodyPr/>
        <a:lstStyle/>
        <a:p>
          <a:endParaRPr lang="en-US"/>
        </a:p>
      </dgm:t>
    </dgm:pt>
    <dgm:pt modelId="{25B1E85C-B2EB-47A8-B5B5-998BCE90F1E3}">
      <dgm:prSet custT="1"/>
      <dgm:spPr/>
      <dgm:t>
        <a:bodyPr/>
        <a:lstStyle/>
        <a:p>
          <a:r>
            <a:rPr lang="en-US" sz="3200" dirty="0">
              <a:latin typeface="NikoshBAN" panose="02000000000000000000" pitchFamily="2" charset="0"/>
              <a:cs typeface="NikoshBAN" panose="02000000000000000000" pitchFamily="2" charset="0"/>
            </a:rPr>
            <a:t>A=L+OE</a:t>
          </a:r>
        </a:p>
      </dgm:t>
    </dgm:pt>
    <dgm:pt modelId="{CB3CC09A-1C1B-453D-990D-C3DBFF1968C6}" type="parTrans" cxnId="{5E669801-F678-43F6-A993-303C4DB34FCB}">
      <dgm:prSet/>
      <dgm:spPr/>
      <dgm:t>
        <a:bodyPr/>
        <a:lstStyle/>
        <a:p>
          <a:endParaRPr lang="en-US" sz="3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2AC13C-015A-415D-B045-B8C9BB129049}" type="sibTrans" cxnId="{5E669801-F678-43F6-A993-303C4DB34FCB}">
      <dgm:prSet/>
      <dgm:spPr/>
      <dgm:t>
        <a:bodyPr/>
        <a:lstStyle/>
        <a:p>
          <a:endParaRPr lang="en-US"/>
        </a:p>
      </dgm:t>
    </dgm:pt>
    <dgm:pt modelId="{9E576F30-AACF-4381-9107-6CB33133F4AE}" type="pres">
      <dgm:prSet presAssocID="{0B8E5A92-FB03-4786-9E3B-6EF86BABCE1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51AFD7-76E5-44D1-B394-BAA82264EA35}" type="pres">
      <dgm:prSet presAssocID="{A820531C-02D5-4FB2-974A-245C43DA1F14}" presName="hierRoot1" presStyleCnt="0"/>
      <dgm:spPr/>
    </dgm:pt>
    <dgm:pt modelId="{2E349DA6-6576-4225-AA3C-541A64A3C010}" type="pres">
      <dgm:prSet presAssocID="{A820531C-02D5-4FB2-974A-245C43DA1F14}" presName="composite" presStyleCnt="0"/>
      <dgm:spPr/>
    </dgm:pt>
    <dgm:pt modelId="{6F6058D9-136D-4E92-BEC3-973383813925}" type="pres">
      <dgm:prSet presAssocID="{A820531C-02D5-4FB2-974A-245C43DA1F14}" presName="background" presStyleLbl="node0" presStyleIdx="0" presStyleCnt="1"/>
      <dgm:spPr/>
    </dgm:pt>
    <dgm:pt modelId="{06786F17-34DC-4281-94C9-B9B87D48A3EB}" type="pres">
      <dgm:prSet presAssocID="{A820531C-02D5-4FB2-974A-245C43DA1F14}" presName="text" presStyleLbl="fgAcc0" presStyleIdx="0" presStyleCnt="1" custScaleY="336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71390A-5E48-4D5C-AB7D-80EC8A369C76}" type="pres">
      <dgm:prSet presAssocID="{A820531C-02D5-4FB2-974A-245C43DA1F14}" presName="hierChild2" presStyleCnt="0"/>
      <dgm:spPr/>
    </dgm:pt>
    <dgm:pt modelId="{211E0FA4-FA92-4BDF-B23F-190C22FA54B3}" type="pres">
      <dgm:prSet presAssocID="{9B0B512A-A960-4399-8570-50AF5FD2A4B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58506284-E0EE-427F-92FA-DAE2796E309B}" type="pres">
      <dgm:prSet presAssocID="{EEE28BB1-9BD5-4135-9A71-BAE7CAE5D02C}" presName="hierRoot2" presStyleCnt="0"/>
      <dgm:spPr/>
    </dgm:pt>
    <dgm:pt modelId="{35B9344C-54B9-40ED-81FB-D12CBD44850E}" type="pres">
      <dgm:prSet presAssocID="{EEE28BB1-9BD5-4135-9A71-BAE7CAE5D02C}" presName="composite2" presStyleCnt="0"/>
      <dgm:spPr/>
    </dgm:pt>
    <dgm:pt modelId="{7A3BA34A-58A0-4972-AF7A-D5635E769185}" type="pres">
      <dgm:prSet presAssocID="{EEE28BB1-9BD5-4135-9A71-BAE7CAE5D02C}" presName="background2" presStyleLbl="node2" presStyleIdx="0" presStyleCnt="1"/>
      <dgm:spPr/>
    </dgm:pt>
    <dgm:pt modelId="{BC39528D-E836-4FAE-B883-3EF1283E624C}" type="pres">
      <dgm:prSet presAssocID="{EEE28BB1-9BD5-4135-9A71-BAE7CAE5D02C}" presName="text2" presStyleLbl="fgAcc2" presStyleIdx="0" presStyleCnt="1" custScaleX="159385" custScaleY="231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74FE58-958B-4903-B892-5EE1BA588282}" type="pres">
      <dgm:prSet presAssocID="{EEE28BB1-9BD5-4135-9A71-BAE7CAE5D02C}" presName="hierChild3" presStyleCnt="0"/>
      <dgm:spPr/>
    </dgm:pt>
    <dgm:pt modelId="{1E1C6BF1-A565-4111-BBD0-E5659878A56B}" type="pres">
      <dgm:prSet presAssocID="{CB3CC09A-1C1B-453D-990D-C3DBFF1968C6}" presName="Name17" presStyleLbl="parChTrans1D3" presStyleIdx="0" presStyleCnt="1"/>
      <dgm:spPr/>
      <dgm:t>
        <a:bodyPr/>
        <a:lstStyle/>
        <a:p>
          <a:endParaRPr lang="en-US"/>
        </a:p>
      </dgm:t>
    </dgm:pt>
    <dgm:pt modelId="{23CFC3A4-9FF2-4464-B9E8-C2E30095E180}" type="pres">
      <dgm:prSet presAssocID="{25B1E85C-B2EB-47A8-B5B5-998BCE90F1E3}" presName="hierRoot3" presStyleCnt="0"/>
      <dgm:spPr/>
    </dgm:pt>
    <dgm:pt modelId="{600B8CA0-C102-4FB1-9266-BC93C8781FA6}" type="pres">
      <dgm:prSet presAssocID="{25B1E85C-B2EB-47A8-B5B5-998BCE90F1E3}" presName="composite3" presStyleCnt="0"/>
      <dgm:spPr/>
    </dgm:pt>
    <dgm:pt modelId="{DF02220F-8228-4FEC-A869-D3BE9418A685}" type="pres">
      <dgm:prSet presAssocID="{25B1E85C-B2EB-47A8-B5B5-998BCE90F1E3}" presName="background3" presStyleLbl="node3" presStyleIdx="0" presStyleCnt="1"/>
      <dgm:spPr/>
    </dgm:pt>
    <dgm:pt modelId="{6235705B-DA0B-47D2-85B0-055F13223EA4}" type="pres">
      <dgm:prSet presAssocID="{25B1E85C-B2EB-47A8-B5B5-998BCE90F1E3}" presName="text3" presStyleLbl="fgAcc3" presStyleIdx="0" presStyleCnt="1" custScaleY="371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FA0A52-B518-475C-A4B8-A6E5A70B36FC}" type="pres">
      <dgm:prSet presAssocID="{25B1E85C-B2EB-47A8-B5B5-998BCE90F1E3}" presName="hierChild4" presStyleCnt="0"/>
      <dgm:spPr/>
    </dgm:pt>
  </dgm:ptLst>
  <dgm:cxnLst>
    <dgm:cxn modelId="{99EDAE42-B2CE-4849-851D-B2FEDF8321A6}" type="presOf" srcId="{9B0B512A-A960-4399-8570-50AF5FD2A4BB}" destId="{211E0FA4-FA92-4BDF-B23F-190C22FA54B3}" srcOrd="0" destOrd="0" presId="urn:microsoft.com/office/officeart/2005/8/layout/hierarchy1"/>
    <dgm:cxn modelId="{E0BC1533-E036-42E7-A9FD-8421A75453C1}" type="presOf" srcId="{25B1E85C-B2EB-47A8-B5B5-998BCE90F1E3}" destId="{6235705B-DA0B-47D2-85B0-055F13223EA4}" srcOrd="0" destOrd="0" presId="urn:microsoft.com/office/officeart/2005/8/layout/hierarchy1"/>
    <dgm:cxn modelId="{2F01EFCE-5F01-4D6F-B562-C245A89779A9}" type="presOf" srcId="{EEE28BB1-9BD5-4135-9A71-BAE7CAE5D02C}" destId="{BC39528D-E836-4FAE-B883-3EF1283E624C}" srcOrd="0" destOrd="0" presId="urn:microsoft.com/office/officeart/2005/8/layout/hierarchy1"/>
    <dgm:cxn modelId="{0DC446F4-874E-4B40-B126-F498088A291D}" srcId="{A820531C-02D5-4FB2-974A-245C43DA1F14}" destId="{EEE28BB1-9BD5-4135-9A71-BAE7CAE5D02C}" srcOrd="0" destOrd="0" parTransId="{9B0B512A-A960-4399-8570-50AF5FD2A4BB}" sibTransId="{41F11D89-A848-4C74-9F36-AA1075DDDC6E}"/>
    <dgm:cxn modelId="{E3123793-5A78-419D-A8FC-1F6BB5F3705C}" type="presOf" srcId="{A820531C-02D5-4FB2-974A-245C43DA1F14}" destId="{06786F17-34DC-4281-94C9-B9B87D48A3EB}" srcOrd="0" destOrd="0" presId="urn:microsoft.com/office/officeart/2005/8/layout/hierarchy1"/>
    <dgm:cxn modelId="{E1C67843-0975-42EA-9F53-C9A585F790B9}" srcId="{0B8E5A92-FB03-4786-9E3B-6EF86BABCE1F}" destId="{A820531C-02D5-4FB2-974A-245C43DA1F14}" srcOrd="0" destOrd="0" parTransId="{B5EA6532-AC22-4D8F-8BDC-12C5BED700D4}" sibTransId="{83276E01-E13A-46B9-AC5F-9FC05BA45374}"/>
    <dgm:cxn modelId="{E27A72C5-44FB-4C11-A4FE-0C521043BB67}" type="presOf" srcId="{CB3CC09A-1C1B-453D-990D-C3DBFF1968C6}" destId="{1E1C6BF1-A565-4111-BBD0-E5659878A56B}" srcOrd="0" destOrd="0" presId="urn:microsoft.com/office/officeart/2005/8/layout/hierarchy1"/>
    <dgm:cxn modelId="{2A20AFA0-6FF0-4D00-9EDF-6900C4F7080C}" type="presOf" srcId="{0B8E5A92-FB03-4786-9E3B-6EF86BABCE1F}" destId="{9E576F30-AACF-4381-9107-6CB33133F4AE}" srcOrd="0" destOrd="0" presId="urn:microsoft.com/office/officeart/2005/8/layout/hierarchy1"/>
    <dgm:cxn modelId="{5E669801-F678-43F6-A993-303C4DB34FCB}" srcId="{EEE28BB1-9BD5-4135-9A71-BAE7CAE5D02C}" destId="{25B1E85C-B2EB-47A8-B5B5-998BCE90F1E3}" srcOrd="0" destOrd="0" parTransId="{CB3CC09A-1C1B-453D-990D-C3DBFF1968C6}" sibTransId="{092AC13C-015A-415D-B045-B8C9BB129049}"/>
    <dgm:cxn modelId="{DA6D76C8-1835-4933-8471-80F8D82F8EB7}" type="presParOf" srcId="{9E576F30-AACF-4381-9107-6CB33133F4AE}" destId="{AD51AFD7-76E5-44D1-B394-BAA82264EA35}" srcOrd="0" destOrd="0" presId="urn:microsoft.com/office/officeart/2005/8/layout/hierarchy1"/>
    <dgm:cxn modelId="{5F2CB745-9776-437A-9F6E-9D7CB846724E}" type="presParOf" srcId="{AD51AFD7-76E5-44D1-B394-BAA82264EA35}" destId="{2E349DA6-6576-4225-AA3C-541A64A3C010}" srcOrd="0" destOrd="0" presId="urn:microsoft.com/office/officeart/2005/8/layout/hierarchy1"/>
    <dgm:cxn modelId="{792DEEE3-EE7D-4007-BD32-5B2910BFF57C}" type="presParOf" srcId="{2E349DA6-6576-4225-AA3C-541A64A3C010}" destId="{6F6058D9-136D-4E92-BEC3-973383813925}" srcOrd="0" destOrd="0" presId="urn:microsoft.com/office/officeart/2005/8/layout/hierarchy1"/>
    <dgm:cxn modelId="{17778901-3D38-4934-B3C0-AB5B30FF10BE}" type="presParOf" srcId="{2E349DA6-6576-4225-AA3C-541A64A3C010}" destId="{06786F17-34DC-4281-94C9-B9B87D48A3EB}" srcOrd="1" destOrd="0" presId="urn:microsoft.com/office/officeart/2005/8/layout/hierarchy1"/>
    <dgm:cxn modelId="{967C28C9-E301-4E14-8BD8-64F08D47DAC2}" type="presParOf" srcId="{AD51AFD7-76E5-44D1-B394-BAA82264EA35}" destId="{1271390A-5E48-4D5C-AB7D-80EC8A369C76}" srcOrd="1" destOrd="0" presId="urn:microsoft.com/office/officeart/2005/8/layout/hierarchy1"/>
    <dgm:cxn modelId="{0FB7953D-AA8F-44C0-B45F-2DD8AC9E72B0}" type="presParOf" srcId="{1271390A-5E48-4D5C-AB7D-80EC8A369C76}" destId="{211E0FA4-FA92-4BDF-B23F-190C22FA54B3}" srcOrd="0" destOrd="0" presId="urn:microsoft.com/office/officeart/2005/8/layout/hierarchy1"/>
    <dgm:cxn modelId="{1800CBFF-2F2A-41E7-BD1E-B30B380C03B7}" type="presParOf" srcId="{1271390A-5E48-4D5C-AB7D-80EC8A369C76}" destId="{58506284-E0EE-427F-92FA-DAE2796E309B}" srcOrd="1" destOrd="0" presId="urn:microsoft.com/office/officeart/2005/8/layout/hierarchy1"/>
    <dgm:cxn modelId="{933D8299-6D8E-412B-A6ED-A3A57D7F4787}" type="presParOf" srcId="{58506284-E0EE-427F-92FA-DAE2796E309B}" destId="{35B9344C-54B9-40ED-81FB-D12CBD44850E}" srcOrd="0" destOrd="0" presId="urn:microsoft.com/office/officeart/2005/8/layout/hierarchy1"/>
    <dgm:cxn modelId="{23DDF008-311E-40BE-93B4-9A371EB8E4BA}" type="presParOf" srcId="{35B9344C-54B9-40ED-81FB-D12CBD44850E}" destId="{7A3BA34A-58A0-4972-AF7A-D5635E769185}" srcOrd="0" destOrd="0" presId="urn:microsoft.com/office/officeart/2005/8/layout/hierarchy1"/>
    <dgm:cxn modelId="{26EC3082-DF08-4DCB-96B7-0EA885BA9455}" type="presParOf" srcId="{35B9344C-54B9-40ED-81FB-D12CBD44850E}" destId="{BC39528D-E836-4FAE-B883-3EF1283E624C}" srcOrd="1" destOrd="0" presId="urn:microsoft.com/office/officeart/2005/8/layout/hierarchy1"/>
    <dgm:cxn modelId="{21AFDD58-3893-4F4D-AF02-F086CF6E1CEF}" type="presParOf" srcId="{58506284-E0EE-427F-92FA-DAE2796E309B}" destId="{AB74FE58-958B-4903-B892-5EE1BA588282}" srcOrd="1" destOrd="0" presId="urn:microsoft.com/office/officeart/2005/8/layout/hierarchy1"/>
    <dgm:cxn modelId="{0B8B0C6B-89D3-49A4-BB53-42710B11CFBB}" type="presParOf" srcId="{AB74FE58-958B-4903-B892-5EE1BA588282}" destId="{1E1C6BF1-A565-4111-BBD0-E5659878A56B}" srcOrd="0" destOrd="0" presId="urn:microsoft.com/office/officeart/2005/8/layout/hierarchy1"/>
    <dgm:cxn modelId="{B86C80D8-0AF6-4044-97D2-F3865600341D}" type="presParOf" srcId="{AB74FE58-958B-4903-B892-5EE1BA588282}" destId="{23CFC3A4-9FF2-4464-B9E8-C2E30095E180}" srcOrd="1" destOrd="0" presId="urn:microsoft.com/office/officeart/2005/8/layout/hierarchy1"/>
    <dgm:cxn modelId="{8F04A8FD-794F-4D09-95BA-9F231BEB10BA}" type="presParOf" srcId="{23CFC3A4-9FF2-4464-B9E8-C2E30095E180}" destId="{600B8CA0-C102-4FB1-9266-BC93C8781FA6}" srcOrd="0" destOrd="0" presId="urn:microsoft.com/office/officeart/2005/8/layout/hierarchy1"/>
    <dgm:cxn modelId="{222C528F-97D5-4947-82AF-FD7B3BBC848E}" type="presParOf" srcId="{600B8CA0-C102-4FB1-9266-BC93C8781FA6}" destId="{DF02220F-8228-4FEC-A869-D3BE9418A685}" srcOrd="0" destOrd="0" presId="urn:microsoft.com/office/officeart/2005/8/layout/hierarchy1"/>
    <dgm:cxn modelId="{37F55F03-CBDF-4965-BBF4-BBFED30A0EEC}" type="presParOf" srcId="{600B8CA0-C102-4FB1-9266-BC93C8781FA6}" destId="{6235705B-DA0B-47D2-85B0-055F13223EA4}" srcOrd="1" destOrd="0" presId="urn:microsoft.com/office/officeart/2005/8/layout/hierarchy1"/>
    <dgm:cxn modelId="{3B789A90-D137-4B8D-82C3-8CF2ABF213CF}" type="presParOf" srcId="{23CFC3A4-9FF2-4464-B9E8-C2E30095E180}" destId="{1EFA0A52-B518-475C-A4B8-A6E5A70B36F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619012-6798-4323-A838-8FFDCEDE13D0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92C763-5F30-4CA2-8339-C9B7D2D8748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 smtClean="0">
              <a:latin typeface="NikoshBAN" pitchFamily="2" charset="0"/>
              <a:cs typeface="NikoshBAN" pitchFamily="2" charset="0"/>
            </a:rPr>
            <a:t>বৈশিষ্ঠ্য</a:t>
          </a:r>
          <a:r>
            <a:rPr lang="bn-IN" sz="2800" b="1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A12314-93F8-489C-AF13-BDF472941EB7}" type="parTrans" cxnId="{74368026-C44D-421D-AE94-047EAC1A0048}">
      <dgm:prSet/>
      <dgm:spPr/>
      <dgm:t>
        <a:bodyPr/>
        <a:lstStyle/>
        <a:p>
          <a:endParaRPr lang="en-US"/>
        </a:p>
      </dgm:t>
    </dgm:pt>
    <dgm:pt modelId="{B1981A5B-B858-4DB4-8D40-4E63920096CF}" type="sibTrans" cxnId="{74368026-C44D-421D-AE94-047EAC1A0048}">
      <dgm:prSet/>
      <dgm:spPr/>
      <dgm:t>
        <a:bodyPr/>
        <a:lstStyle/>
        <a:p>
          <a:endParaRPr lang="en-US"/>
        </a:p>
      </dgm:t>
    </dgm:pt>
    <dgm:pt modelId="{765126AE-2276-4600-B826-F2A849435B65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অর্থের মাপকাঠিতে পরিমাপযোগ্য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613D7B-4245-44EE-8C00-9B5BD80285FB}" type="parTrans" cxnId="{97D6D828-F0C0-4451-A830-8A65EC6F0E7B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5A26ED1-F570-4D33-9361-D34544808C3E}" type="sibTrans" cxnId="{97D6D828-F0C0-4451-A830-8A65EC6F0E7B}">
      <dgm:prSet/>
      <dgm:spPr/>
      <dgm:t>
        <a:bodyPr/>
        <a:lstStyle/>
        <a:p>
          <a:endParaRPr lang="en-US"/>
        </a:p>
      </dgm:t>
    </dgm:pt>
    <dgm:pt modelId="{AB6F0624-D2D3-4624-B176-471D27AA5A14}">
      <dgm:prSet phldrT="[Text]" custT="1"/>
      <dgm:spPr/>
      <dgm:t>
        <a:bodyPr/>
        <a:lstStyle/>
        <a:p>
          <a:r>
            <a:rPr lang="en-US" sz="2800" b="1">
              <a:latin typeface="NikoshBAN" panose="02000000000000000000" pitchFamily="2" charset="0"/>
              <a:cs typeface="NikoshBAN" panose="02000000000000000000" pitchFamily="2" charset="0"/>
            </a:rPr>
            <a:t>আর্থিক অবস্থার পরিবর্তন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2A7E0D-28F9-47A6-9271-6B930A82BF84}" type="parTrans" cxnId="{3145E4DA-A662-4C2B-BF06-00ECC6B504DD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FE793A1-1DF1-4D6D-A4B4-BAA8E3E75642}" type="sibTrans" cxnId="{3145E4DA-A662-4C2B-BF06-00ECC6B504DD}">
      <dgm:prSet/>
      <dgm:spPr/>
      <dgm:t>
        <a:bodyPr/>
        <a:lstStyle/>
        <a:p>
          <a:endParaRPr lang="en-US"/>
        </a:p>
      </dgm:t>
    </dgm:pt>
    <dgm:pt modelId="{9B683F8B-F67B-4D28-BA69-B05CD4E04963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দ্বৈত স্বত্বা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C06BED-83D8-488B-B5E6-3FB91E6599F8}" type="parTrans" cxnId="{36F84B36-B332-43FF-BB80-B37583A5354D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EFC808-FAED-435D-BE57-E881324409C6}" type="sibTrans" cxnId="{36F84B36-B332-43FF-BB80-B37583A5354D}">
      <dgm:prSet/>
      <dgm:spPr/>
      <dgm:t>
        <a:bodyPr/>
        <a:lstStyle/>
        <a:p>
          <a:endParaRPr lang="en-US"/>
        </a:p>
      </dgm:t>
    </dgm:pt>
    <dgm:pt modelId="{7907E153-5195-4B78-96FB-D7A9562A26A0}">
      <dgm:prSet phldrT="[Text]" custT="1"/>
      <dgm:spPr/>
      <dgm:t>
        <a:bodyPr/>
        <a:lstStyle/>
        <a:p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স্বয়ংসম্পূর্ন ও স্বতন্ত্র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047DAC-7798-4C84-AE2B-FB65220B9B97}" type="parTrans" cxnId="{5E47696A-6052-42E0-92C2-E8FFEE61A250}">
      <dgm:prSet custT="1"/>
      <dgm:spPr/>
      <dgm:t>
        <a:bodyPr/>
        <a:lstStyle/>
        <a:p>
          <a:endParaRPr lang="en-US" sz="2800" b="1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C54DEF-4838-42FD-ACE3-8C3F8B8BAF9E}" type="sibTrans" cxnId="{5E47696A-6052-42E0-92C2-E8FFEE61A250}">
      <dgm:prSet/>
      <dgm:spPr/>
      <dgm:t>
        <a:bodyPr/>
        <a:lstStyle/>
        <a:p>
          <a:endParaRPr lang="en-US"/>
        </a:p>
      </dgm:t>
    </dgm:pt>
    <dgm:pt modelId="{98E9CC2D-F52C-42BB-B3C0-04296DB5E82D}" type="pres">
      <dgm:prSet presAssocID="{29619012-6798-4323-A838-8FFDCEDE13D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078FB8-E68B-49FD-B993-154508C85D04}" type="pres">
      <dgm:prSet presAssocID="{FF92C763-5F30-4CA2-8339-C9B7D2D87480}" presName="centerShape" presStyleLbl="node0" presStyleIdx="0" presStyleCnt="1" custScaleX="129845"/>
      <dgm:spPr/>
      <dgm:t>
        <a:bodyPr/>
        <a:lstStyle/>
        <a:p>
          <a:endParaRPr lang="en-US"/>
        </a:p>
      </dgm:t>
    </dgm:pt>
    <dgm:pt modelId="{4F13EB30-5760-4F07-AA33-28C4F234B728}" type="pres">
      <dgm:prSet presAssocID="{81613D7B-4245-44EE-8C00-9B5BD80285FB}" presName="parTrans" presStyleLbl="sibTrans2D1" presStyleIdx="0" presStyleCnt="4" custScaleX="129845"/>
      <dgm:spPr/>
      <dgm:t>
        <a:bodyPr/>
        <a:lstStyle/>
        <a:p>
          <a:endParaRPr lang="en-US"/>
        </a:p>
      </dgm:t>
    </dgm:pt>
    <dgm:pt modelId="{77FEEE1D-0630-4F81-A720-7C0AB089EB9D}" type="pres">
      <dgm:prSet presAssocID="{81613D7B-4245-44EE-8C00-9B5BD80285F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42EF825-E6A9-487C-B18A-5897F8DA33F9}" type="pres">
      <dgm:prSet presAssocID="{765126AE-2276-4600-B826-F2A849435B65}" presName="node" presStyleLbl="node1" presStyleIdx="0" presStyleCnt="4" custScaleX="12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B9333-F063-4E57-8B86-35B99A4456E5}" type="pres">
      <dgm:prSet presAssocID="{F12A7E0D-28F9-47A6-9271-6B930A82BF84}" presName="parTrans" presStyleLbl="sibTrans2D1" presStyleIdx="1" presStyleCnt="4" custScaleX="129842"/>
      <dgm:spPr/>
      <dgm:t>
        <a:bodyPr/>
        <a:lstStyle/>
        <a:p>
          <a:endParaRPr lang="en-US"/>
        </a:p>
      </dgm:t>
    </dgm:pt>
    <dgm:pt modelId="{075A7B30-7BFF-4C55-A3F2-72287F0179C0}" type="pres">
      <dgm:prSet presAssocID="{F12A7E0D-28F9-47A6-9271-6B930A82BF8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799D7E83-E0EB-463F-9042-8684332BD994}" type="pres">
      <dgm:prSet presAssocID="{AB6F0624-D2D3-4624-B176-471D27AA5A14}" presName="node" presStyleLbl="node1" presStyleIdx="1" presStyleCnt="4" custScaleX="12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56C0C0-CD83-4681-8C5E-B7E28D24781D}" type="pres">
      <dgm:prSet presAssocID="{6CC06BED-83D8-488B-B5E6-3FB91E6599F8}" presName="parTrans" presStyleLbl="sibTrans2D1" presStyleIdx="2" presStyleCnt="4" custScaleX="129845"/>
      <dgm:spPr/>
      <dgm:t>
        <a:bodyPr/>
        <a:lstStyle/>
        <a:p>
          <a:endParaRPr lang="en-US"/>
        </a:p>
      </dgm:t>
    </dgm:pt>
    <dgm:pt modelId="{769C3259-569C-4F9C-8FC3-028B4F42E477}" type="pres">
      <dgm:prSet presAssocID="{6CC06BED-83D8-488B-B5E6-3FB91E6599F8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29ED749-FF13-4325-A5E8-E4F2F1448488}" type="pres">
      <dgm:prSet presAssocID="{9B683F8B-F67B-4D28-BA69-B05CD4E04963}" presName="node" presStyleLbl="node1" presStyleIdx="2" presStyleCnt="4" custScaleX="12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E34E5-8414-4B25-864B-41CAC8262122}" type="pres">
      <dgm:prSet presAssocID="{A7047DAC-7798-4C84-AE2B-FB65220B9B97}" presName="parTrans" presStyleLbl="sibTrans2D1" presStyleIdx="3" presStyleCnt="4" custScaleX="129842"/>
      <dgm:spPr/>
      <dgm:t>
        <a:bodyPr/>
        <a:lstStyle/>
        <a:p>
          <a:endParaRPr lang="en-US"/>
        </a:p>
      </dgm:t>
    </dgm:pt>
    <dgm:pt modelId="{5B4EE45F-0FE0-4C1D-99BC-4F0CF418166E}" type="pres">
      <dgm:prSet presAssocID="{A7047DAC-7798-4C84-AE2B-FB65220B9B9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79085C6-CEF1-477B-BBAB-90F7097412B5}" type="pres">
      <dgm:prSet presAssocID="{7907E153-5195-4B78-96FB-D7A9562A26A0}" presName="node" presStyleLbl="node1" presStyleIdx="3" presStyleCnt="4" custScaleX="129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A02642-815C-4564-9E97-5490115D27E8}" type="presOf" srcId="{765126AE-2276-4600-B826-F2A849435B65}" destId="{342EF825-E6A9-487C-B18A-5897F8DA33F9}" srcOrd="0" destOrd="0" presId="urn:microsoft.com/office/officeart/2005/8/layout/radial5"/>
    <dgm:cxn modelId="{6D01C53E-9DAF-4D25-8DA4-AE6CDDD12CE5}" type="presOf" srcId="{6CC06BED-83D8-488B-B5E6-3FB91E6599F8}" destId="{769C3259-569C-4F9C-8FC3-028B4F42E477}" srcOrd="1" destOrd="0" presId="urn:microsoft.com/office/officeart/2005/8/layout/radial5"/>
    <dgm:cxn modelId="{B8272C78-E5B5-4501-8886-C7E75A4B2E54}" type="presOf" srcId="{A7047DAC-7798-4C84-AE2B-FB65220B9B97}" destId="{5B4EE45F-0FE0-4C1D-99BC-4F0CF418166E}" srcOrd="1" destOrd="0" presId="urn:microsoft.com/office/officeart/2005/8/layout/radial5"/>
    <dgm:cxn modelId="{2FDDA603-4D5C-4B44-9B69-027CA42857CA}" type="presOf" srcId="{9B683F8B-F67B-4D28-BA69-B05CD4E04963}" destId="{029ED749-FF13-4325-A5E8-E4F2F1448488}" srcOrd="0" destOrd="0" presId="urn:microsoft.com/office/officeart/2005/8/layout/radial5"/>
    <dgm:cxn modelId="{44261CC6-58C5-4640-8410-EF42EC616017}" type="presOf" srcId="{81613D7B-4245-44EE-8C00-9B5BD80285FB}" destId="{77FEEE1D-0630-4F81-A720-7C0AB089EB9D}" srcOrd="1" destOrd="0" presId="urn:microsoft.com/office/officeart/2005/8/layout/radial5"/>
    <dgm:cxn modelId="{FE9FDCAD-1654-4833-A789-6A8C03D68A29}" type="presOf" srcId="{6CC06BED-83D8-488B-B5E6-3FB91E6599F8}" destId="{A856C0C0-CD83-4681-8C5E-B7E28D24781D}" srcOrd="0" destOrd="0" presId="urn:microsoft.com/office/officeart/2005/8/layout/radial5"/>
    <dgm:cxn modelId="{74368026-C44D-421D-AE94-047EAC1A0048}" srcId="{29619012-6798-4323-A838-8FFDCEDE13D0}" destId="{FF92C763-5F30-4CA2-8339-C9B7D2D87480}" srcOrd="0" destOrd="0" parTransId="{81A12314-93F8-489C-AF13-BDF472941EB7}" sibTransId="{B1981A5B-B858-4DB4-8D40-4E63920096CF}"/>
    <dgm:cxn modelId="{EBFE7326-2C75-40CC-ADD0-F2C49A9C0FE4}" type="presOf" srcId="{7907E153-5195-4B78-96FB-D7A9562A26A0}" destId="{479085C6-CEF1-477B-BBAB-90F7097412B5}" srcOrd="0" destOrd="0" presId="urn:microsoft.com/office/officeart/2005/8/layout/radial5"/>
    <dgm:cxn modelId="{2AE13C37-DB0B-46CD-A1DA-EBCCB8E25526}" type="presOf" srcId="{81613D7B-4245-44EE-8C00-9B5BD80285FB}" destId="{4F13EB30-5760-4F07-AA33-28C4F234B728}" srcOrd="0" destOrd="0" presId="urn:microsoft.com/office/officeart/2005/8/layout/radial5"/>
    <dgm:cxn modelId="{4AAFCFA0-D036-49A7-94F3-F290B780189B}" type="presOf" srcId="{29619012-6798-4323-A838-8FFDCEDE13D0}" destId="{98E9CC2D-F52C-42BB-B3C0-04296DB5E82D}" srcOrd="0" destOrd="0" presId="urn:microsoft.com/office/officeart/2005/8/layout/radial5"/>
    <dgm:cxn modelId="{CABE5ED6-A631-46BC-8A84-5F318CC4E866}" type="presOf" srcId="{F12A7E0D-28F9-47A6-9271-6B930A82BF84}" destId="{818B9333-F063-4E57-8B86-35B99A4456E5}" srcOrd="0" destOrd="0" presId="urn:microsoft.com/office/officeart/2005/8/layout/radial5"/>
    <dgm:cxn modelId="{97D6D828-F0C0-4451-A830-8A65EC6F0E7B}" srcId="{FF92C763-5F30-4CA2-8339-C9B7D2D87480}" destId="{765126AE-2276-4600-B826-F2A849435B65}" srcOrd="0" destOrd="0" parTransId="{81613D7B-4245-44EE-8C00-9B5BD80285FB}" sibTransId="{05A26ED1-F570-4D33-9361-D34544808C3E}"/>
    <dgm:cxn modelId="{5E47696A-6052-42E0-92C2-E8FFEE61A250}" srcId="{FF92C763-5F30-4CA2-8339-C9B7D2D87480}" destId="{7907E153-5195-4B78-96FB-D7A9562A26A0}" srcOrd="3" destOrd="0" parTransId="{A7047DAC-7798-4C84-AE2B-FB65220B9B97}" sibTransId="{C5C54DEF-4838-42FD-ACE3-8C3F8B8BAF9E}"/>
    <dgm:cxn modelId="{3145E4DA-A662-4C2B-BF06-00ECC6B504DD}" srcId="{FF92C763-5F30-4CA2-8339-C9B7D2D87480}" destId="{AB6F0624-D2D3-4624-B176-471D27AA5A14}" srcOrd="1" destOrd="0" parTransId="{F12A7E0D-28F9-47A6-9271-6B930A82BF84}" sibTransId="{6FE793A1-1DF1-4D6D-A4B4-BAA8E3E75642}"/>
    <dgm:cxn modelId="{9666418A-35B6-4346-A1FE-745A42BEAD2F}" type="presOf" srcId="{AB6F0624-D2D3-4624-B176-471D27AA5A14}" destId="{799D7E83-E0EB-463F-9042-8684332BD994}" srcOrd="0" destOrd="0" presId="urn:microsoft.com/office/officeart/2005/8/layout/radial5"/>
    <dgm:cxn modelId="{36F84B36-B332-43FF-BB80-B37583A5354D}" srcId="{FF92C763-5F30-4CA2-8339-C9B7D2D87480}" destId="{9B683F8B-F67B-4D28-BA69-B05CD4E04963}" srcOrd="2" destOrd="0" parTransId="{6CC06BED-83D8-488B-B5E6-3FB91E6599F8}" sibTransId="{C4EFC808-FAED-435D-BE57-E881324409C6}"/>
    <dgm:cxn modelId="{EF7EAC1D-C530-4E6E-AD64-83D0455E257D}" type="presOf" srcId="{FF92C763-5F30-4CA2-8339-C9B7D2D87480}" destId="{07078FB8-E68B-49FD-B993-154508C85D04}" srcOrd="0" destOrd="0" presId="urn:microsoft.com/office/officeart/2005/8/layout/radial5"/>
    <dgm:cxn modelId="{EB4D2B16-5C95-4782-83E6-21801C4CC925}" type="presOf" srcId="{F12A7E0D-28F9-47A6-9271-6B930A82BF84}" destId="{075A7B30-7BFF-4C55-A3F2-72287F0179C0}" srcOrd="1" destOrd="0" presId="urn:microsoft.com/office/officeart/2005/8/layout/radial5"/>
    <dgm:cxn modelId="{06E483AA-0971-4F57-A119-4DE2107FF366}" type="presOf" srcId="{A7047DAC-7798-4C84-AE2B-FB65220B9B97}" destId="{D0DE34E5-8414-4B25-864B-41CAC8262122}" srcOrd="0" destOrd="0" presId="urn:microsoft.com/office/officeart/2005/8/layout/radial5"/>
    <dgm:cxn modelId="{D28ADF0A-CA3F-41B6-A131-58E06893F62B}" type="presParOf" srcId="{98E9CC2D-F52C-42BB-B3C0-04296DB5E82D}" destId="{07078FB8-E68B-49FD-B993-154508C85D04}" srcOrd="0" destOrd="0" presId="urn:microsoft.com/office/officeart/2005/8/layout/radial5"/>
    <dgm:cxn modelId="{15177599-68E1-4B2A-B48C-AACB8736CB6A}" type="presParOf" srcId="{98E9CC2D-F52C-42BB-B3C0-04296DB5E82D}" destId="{4F13EB30-5760-4F07-AA33-28C4F234B728}" srcOrd="1" destOrd="0" presId="urn:microsoft.com/office/officeart/2005/8/layout/radial5"/>
    <dgm:cxn modelId="{1A4419A0-69EB-420A-96FA-15072E1C0EA1}" type="presParOf" srcId="{4F13EB30-5760-4F07-AA33-28C4F234B728}" destId="{77FEEE1D-0630-4F81-A720-7C0AB089EB9D}" srcOrd="0" destOrd="0" presId="urn:microsoft.com/office/officeart/2005/8/layout/radial5"/>
    <dgm:cxn modelId="{44E39F9D-90F4-40A8-9082-6D16C6C9F233}" type="presParOf" srcId="{98E9CC2D-F52C-42BB-B3C0-04296DB5E82D}" destId="{342EF825-E6A9-487C-B18A-5897F8DA33F9}" srcOrd="2" destOrd="0" presId="urn:microsoft.com/office/officeart/2005/8/layout/radial5"/>
    <dgm:cxn modelId="{689576EE-C460-49AD-A9AF-0D9609180106}" type="presParOf" srcId="{98E9CC2D-F52C-42BB-B3C0-04296DB5E82D}" destId="{818B9333-F063-4E57-8B86-35B99A4456E5}" srcOrd="3" destOrd="0" presId="urn:microsoft.com/office/officeart/2005/8/layout/radial5"/>
    <dgm:cxn modelId="{AF052F17-B301-4D47-88A2-1D2A9FFE3E3F}" type="presParOf" srcId="{818B9333-F063-4E57-8B86-35B99A4456E5}" destId="{075A7B30-7BFF-4C55-A3F2-72287F0179C0}" srcOrd="0" destOrd="0" presId="urn:microsoft.com/office/officeart/2005/8/layout/radial5"/>
    <dgm:cxn modelId="{DCA7EAD7-4268-4481-A6C1-986DAB1979EC}" type="presParOf" srcId="{98E9CC2D-F52C-42BB-B3C0-04296DB5E82D}" destId="{799D7E83-E0EB-463F-9042-8684332BD994}" srcOrd="4" destOrd="0" presId="urn:microsoft.com/office/officeart/2005/8/layout/radial5"/>
    <dgm:cxn modelId="{28364A1A-52D3-4409-A41E-91DA5B605917}" type="presParOf" srcId="{98E9CC2D-F52C-42BB-B3C0-04296DB5E82D}" destId="{A856C0C0-CD83-4681-8C5E-B7E28D24781D}" srcOrd="5" destOrd="0" presId="urn:microsoft.com/office/officeart/2005/8/layout/radial5"/>
    <dgm:cxn modelId="{44927E49-5B2E-4167-955F-69FF6097E5F6}" type="presParOf" srcId="{A856C0C0-CD83-4681-8C5E-B7E28D24781D}" destId="{769C3259-569C-4F9C-8FC3-028B4F42E477}" srcOrd="0" destOrd="0" presId="urn:microsoft.com/office/officeart/2005/8/layout/radial5"/>
    <dgm:cxn modelId="{955085A5-BF73-42A5-A8B6-10AB9643A4E3}" type="presParOf" srcId="{98E9CC2D-F52C-42BB-B3C0-04296DB5E82D}" destId="{029ED749-FF13-4325-A5E8-E4F2F1448488}" srcOrd="6" destOrd="0" presId="urn:microsoft.com/office/officeart/2005/8/layout/radial5"/>
    <dgm:cxn modelId="{57B63BFD-9AE8-4868-8BC8-8599EF6BA441}" type="presParOf" srcId="{98E9CC2D-F52C-42BB-B3C0-04296DB5E82D}" destId="{D0DE34E5-8414-4B25-864B-41CAC8262122}" srcOrd="7" destOrd="0" presId="urn:microsoft.com/office/officeart/2005/8/layout/radial5"/>
    <dgm:cxn modelId="{9E2AC893-5012-4A46-B94A-5C5AF5467E24}" type="presParOf" srcId="{D0DE34E5-8414-4B25-864B-41CAC8262122}" destId="{5B4EE45F-0FE0-4C1D-99BC-4F0CF418166E}" srcOrd="0" destOrd="0" presId="urn:microsoft.com/office/officeart/2005/8/layout/radial5"/>
    <dgm:cxn modelId="{FC337490-E225-4FE4-B507-8BF5CF78AF43}" type="presParOf" srcId="{98E9CC2D-F52C-42BB-B3C0-04296DB5E82D}" destId="{479085C6-CEF1-477B-BBAB-90F7097412B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928C4B-6398-4FE5-A502-0BBAF98697A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9584764-BD31-4861-BB84-C77FCF23496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বৈশিষ্ঠ</a:t>
          </a:r>
          <a:r>
            <a:rPr lang="bn-IN" sz="2400" b="1" dirty="0">
              <a:latin typeface="NikoshBAN" pitchFamily="2" charset="0"/>
              <a:cs typeface="NikoshBAN" pitchFamily="2" charset="0"/>
            </a:rPr>
            <a:t> 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6E9945F-FD0E-4172-B513-12A8CAA1F6B5}" type="parTrans" cxnId="{ACCF5EB9-EB5D-43DC-AC21-EB7773C7A254}">
      <dgm:prSet/>
      <dgm:spPr/>
      <dgm:t>
        <a:bodyPr/>
        <a:lstStyle/>
        <a:p>
          <a:endParaRPr lang="en-US"/>
        </a:p>
      </dgm:t>
    </dgm:pt>
    <dgm:pt modelId="{FFD4D591-F9E7-4D32-9CDF-1F4552C53A25}" type="sibTrans" cxnId="{ACCF5EB9-EB5D-43DC-AC21-EB7773C7A254}">
      <dgm:prSet/>
      <dgm:spPr/>
      <dgm:t>
        <a:bodyPr/>
        <a:lstStyle/>
        <a:p>
          <a:endParaRPr lang="en-US"/>
        </a:p>
      </dgm:t>
    </dgm:pt>
    <dgm:pt modelId="{C4BE0032-FB40-4EEC-A8B8-8BFCAC7F3644}">
      <dgm:prSet phldrT="[Text]" custT="1"/>
      <dgm:spPr/>
      <dgm:t>
        <a:bodyPr/>
        <a:lstStyle/>
        <a:p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অবস্থার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6FB730-CA0E-4395-8AAC-27EFAAF1568A}" type="parTrans" cxnId="{0BEC49CD-3A2F-4FDD-BE19-48828462E29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36163A-BB85-4BC7-86DC-A01D2156DF50}" type="sibTrans" cxnId="{0BEC49CD-3A2F-4FDD-BE19-48828462E29E}">
      <dgm:prSet/>
      <dgm:spPr/>
      <dgm:t>
        <a:bodyPr/>
        <a:lstStyle/>
        <a:p>
          <a:endParaRPr lang="en-US"/>
        </a:p>
      </dgm:t>
    </dgm:pt>
    <dgm:pt modelId="{B0DC2524-F319-43CF-B8EC-634E40048B25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6EDAA2-B56D-4826-A709-D6DA5F88A68E}" type="parTrans" cxnId="{D1E99BEE-3B0D-4ACC-8375-A78C1A63740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B03F39C-470C-4675-A3DD-7F6FA25CCDCF}" type="sibTrans" cxnId="{D1E99BEE-3B0D-4ACC-8375-A78C1A63740A}">
      <dgm:prSet/>
      <dgm:spPr/>
      <dgm:t>
        <a:bodyPr/>
        <a:lstStyle/>
        <a:p>
          <a:endParaRPr lang="en-US"/>
        </a:p>
      </dgm:t>
    </dgm:pt>
    <dgm:pt modelId="{804A42CE-2023-472B-B732-C33849DB1C19}">
      <dgm:prSet phldrT="[Text]"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দ্বৈত স্বত্বা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2609E9-EC51-42B7-A507-4B3B1C63B9BF}" type="parTrans" cxnId="{46B2D1BD-B39D-4475-B41C-E2F837E3675F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6DB9E8-3479-446E-BADE-76AF72583FA7}" type="sibTrans" cxnId="{46B2D1BD-B39D-4475-B41C-E2F837E3675F}">
      <dgm:prSet/>
      <dgm:spPr/>
      <dgm:t>
        <a:bodyPr/>
        <a:lstStyle/>
        <a:p>
          <a:endParaRPr lang="en-US"/>
        </a:p>
      </dgm:t>
    </dgm:pt>
    <dgm:pt modelId="{BFE904F8-663A-4A05-AF3C-3FD4C5A9B966}">
      <dgm:prSet phldrT="[Text]"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A5AD66-3103-4ACC-B54D-88B7E6EC903D}" type="parTrans" cxnId="{0A23F1FB-3CB1-478F-99A3-0A0E582C2D62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016EC5-C373-4DAA-BCE8-B9C4A66AC86A}" type="sibTrans" cxnId="{0A23F1FB-3CB1-478F-99A3-0A0E582C2D62}">
      <dgm:prSet/>
      <dgm:spPr/>
      <dgm:t>
        <a:bodyPr/>
        <a:lstStyle/>
        <a:p>
          <a:endParaRPr lang="en-US"/>
        </a:p>
      </dgm:t>
    </dgm:pt>
    <dgm:pt modelId="{A549AFAE-BB7B-45C0-BA6D-F49374CF7B6A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অর্থের মাপকাঠিতে পরিমাপযোগ্য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C4E652-4336-4C9E-A9A9-2BBC9F77FF68}" type="parTrans" cxnId="{3C71F461-F76D-4453-921E-788E97BC9D0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B48A5FD-334B-48B3-8C81-08C43FE8DC59}" type="sibTrans" cxnId="{3C71F461-F76D-4453-921E-788E97BC9D0A}">
      <dgm:prSet/>
      <dgm:spPr/>
      <dgm:t>
        <a:bodyPr/>
        <a:lstStyle/>
        <a:p>
          <a:endParaRPr lang="en-US"/>
        </a:p>
      </dgm:t>
    </dgm:pt>
    <dgm:pt modelId="{81216A14-6F8C-4648-862A-3B59A401218C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স্বয়ংসম্পূর্ন ও স্বতন্ত্র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557912-6E71-46E9-B6E1-3B81F82FC82C}" type="parTrans" cxnId="{ABD79CDE-A28F-4DAB-AACB-FAED71ABF46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142564-8367-41AC-B78A-CE2FDE5035CF}" type="sibTrans" cxnId="{ABD79CDE-A28F-4DAB-AACB-FAED71ABF46E}">
      <dgm:prSet/>
      <dgm:spPr/>
      <dgm:t>
        <a:bodyPr/>
        <a:lstStyle/>
        <a:p>
          <a:endParaRPr lang="en-US"/>
        </a:p>
      </dgm:t>
    </dgm:pt>
    <dgm:pt modelId="{D2F58807-38B1-4167-BB7A-DC48C767EF40}">
      <dgm:prSet custT="1"/>
      <dgm:spPr/>
      <dgm:t>
        <a:bodyPr/>
        <a:lstStyle/>
        <a:p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CB68C8-BBBF-49EF-A121-03F45E36207E}" type="parTrans" cxnId="{CE4FFE6A-04AE-43FB-B341-0A7456D476AE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E66919-53E6-4F04-8892-3AB2065B517D}" type="sibTrans" cxnId="{CE4FFE6A-04AE-43FB-B341-0A7456D476AE}">
      <dgm:prSet/>
      <dgm:spPr/>
      <dgm:t>
        <a:bodyPr/>
        <a:lstStyle/>
        <a:p>
          <a:endParaRPr lang="en-US"/>
        </a:p>
      </dgm:t>
    </dgm:pt>
    <dgm:pt modelId="{6D44CDC8-467A-466B-8ABD-0E7553AF546C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৫০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ও ৫০ টাকা ধারে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0F0390-5EC3-495C-B8B8-28D2FAE2B7E8}" type="parTrans" cxnId="{B73E5DC3-60B2-4961-BB95-EDA6A10926F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C181F4-9163-4FA8-B4E4-BC0758DA2100}" type="sibTrans" cxnId="{B73E5DC3-60B2-4961-BB95-EDA6A10926F6}">
      <dgm:prSet/>
      <dgm:spPr/>
      <dgm:t>
        <a:bodyPr/>
        <a:lstStyle/>
        <a:p>
          <a:endParaRPr lang="en-US"/>
        </a:p>
      </dgm:t>
    </dgm:pt>
    <dgm:pt modelId="{A683FBD4-8BB1-4F9A-A236-9761B7C937C5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১০০ টাকা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8E04407-BDBD-4718-B87B-57BFCBD9D670}" type="parTrans" cxnId="{522C807B-F76D-40CF-95BB-D6FE5D3629A6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8A7D78-7425-4925-9287-F016C7955608}" type="sibTrans" cxnId="{522C807B-F76D-40CF-95BB-D6FE5D3629A6}">
      <dgm:prSet/>
      <dgm:spPr/>
      <dgm:t>
        <a:bodyPr/>
        <a:lstStyle/>
        <a:p>
          <a:endParaRPr lang="en-US"/>
        </a:p>
      </dgm:t>
    </dgm:pt>
    <dgm:pt modelId="{7E05663D-C08B-4ABC-A2FD-FB00E3A76D48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১.১০০ টাকা গেল</a:t>
          </a:r>
        </a:p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২.চাল আসল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31CB952-6348-4026-AF67-009D28C24646}" type="parTrans" cxnId="{A6400B4E-F00F-4936-B921-043F3F64F691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30C6E1-24D2-4778-8A72-E1A39FA6AF90}" type="sibTrans" cxnId="{A6400B4E-F00F-4936-B921-043F3F64F691}">
      <dgm:prSet/>
      <dgm:spPr/>
      <dgm:t>
        <a:bodyPr/>
        <a:lstStyle/>
        <a:p>
          <a:endParaRPr lang="en-US"/>
        </a:p>
      </dgm:t>
    </dgm:pt>
    <dgm:pt modelId="{22620437-C60E-44B3-A17F-30DAA9D02600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একপক্ষ টাকা পেল</a:t>
          </a:r>
        </a:p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অন্যপক্ষ চাল পেল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066375-0E98-41ED-B27F-3E88495B5C3C}" type="parTrans" cxnId="{57AF92D1-72A1-497A-8B2A-947FB00D9CFA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57181F-54B0-41FB-B9B7-4AE6DD242580}" type="sibTrans" cxnId="{57AF92D1-72A1-497A-8B2A-947FB00D9CFA}">
      <dgm:prSet/>
      <dgm:spPr/>
      <dgm:t>
        <a:bodyPr/>
        <a:lstStyle/>
        <a:p>
          <a:endParaRPr lang="en-US"/>
        </a:p>
      </dgm:t>
    </dgm:pt>
    <dgm:pt modelId="{6424CEFD-30F2-4558-AC7F-DB269C0011E0}">
      <dgm:prSet custT="1"/>
      <dgm:spPr/>
      <dgm:t>
        <a:bodyPr/>
        <a:lstStyle/>
        <a:p>
          <a:r>
            <a:rPr lang="bn-IN" sz="2400" b="1" dirty="0">
              <a:latin typeface="NikoshBAN" panose="02000000000000000000" pitchFamily="2" charset="0"/>
              <a:cs typeface="NikoshBAN" panose="02000000000000000000" pitchFamily="2" charset="0"/>
            </a:rPr>
            <a:t>ধার ও নগদ দুটার আলাদা হিসাব রাখতে হবে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F6C4A17-C5D5-45CC-8D22-A6E2BD021940}" type="parTrans" cxnId="{59F5E224-8E22-48B4-80A5-0BABDEDADCDB}">
      <dgm:prSet/>
      <dgm:spPr/>
      <dgm:t>
        <a:bodyPr/>
        <a:lstStyle/>
        <a:p>
          <a:endParaRPr lang="en-US" sz="24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6DEB6EA-D916-47CD-918C-1388F9FF5BC2}" type="sibTrans" cxnId="{59F5E224-8E22-48B4-80A5-0BABDEDADCDB}">
      <dgm:prSet/>
      <dgm:spPr/>
      <dgm:t>
        <a:bodyPr/>
        <a:lstStyle/>
        <a:p>
          <a:endParaRPr lang="en-US"/>
        </a:p>
      </dgm:t>
    </dgm:pt>
    <dgm:pt modelId="{DB24427E-37CF-4DE6-8720-11F920584501}" type="pres">
      <dgm:prSet presAssocID="{05928C4B-6398-4FE5-A502-0BBAF98697A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1F93DB9-9959-4A1E-95BE-9D443895CE89}" type="pres">
      <dgm:prSet presAssocID="{09584764-BD31-4861-BB84-C77FCF234969}" presName="hierRoot1" presStyleCnt="0"/>
      <dgm:spPr/>
    </dgm:pt>
    <dgm:pt modelId="{7FCB14F9-37CF-4A3C-A184-5E972336511B}" type="pres">
      <dgm:prSet presAssocID="{09584764-BD31-4861-BB84-C77FCF234969}" presName="composite" presStyleCnt="0"/>
      <dgm:spPr/>
    </dgm:pt>
    <dgm:pt modelId="{B08DCB18-B8F1-42B9-86AA-566EEC04F3D2}" type="pres">
      <dgm:prSet presAssocID="{09584764-BD31-4861-BB84-C77FCF234969}" presName="background" presStyleLbl="node0" presStyleIdx="0" presStyleCnt="1"/>
      <dgm:spPr/>
    </dgm:pt>
    <dgm:pt modelId="{784BAC08-D040-47DC-A8DC-68FBA35353E5}" type="pres">
      <dgm:prSet presAssocID="{09584764-BD31-4861-BB84-C77FCF23496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67C3FF-7431-4D8D-96B8-0D4F1A53F9BD}" type="pres">
      <dgm:prSet presAssocID="{09584764-BD31-4861-BB84-C77FCF234969}" presName="hierChild2" presStyleCnt="0"/>
      <dgm:spPr/>
    </dgm:pt>
    <dgm:pt modelId="{EA42723B-4D5B-45C5-8A5A-7E0FF60447B7}" type="pres">
      <dgm:prSet presAssocID="{9FC4E652-4336-4C9E-A9A9-2BBC9F77FF68}" presName="Name10" presStyleLbl="parChTrans1D2" presStyleIdx="0" presStyleCnt="4"/>
      <dgm:spPr/>
      <dgm:t>
        <a:bodyPr/>
        <a:lstStyle/>
        <a:p>
          <a:endParaRPr lang="en-US"/>
        </a:p>
      </dgm:t>
    </dgm:pt>
    <dgm:pt modelId="{EA3A3652-AF4C-4AB5-B6B0-43E2BDFF674F}" type="pres">
      <dgm:prSet presAssocID="{A549AFAE-BB7B-45C0-BA6D-F49374CF7B6A}" presName="hierRoot2" presStyleCnt="0"/>
      <dgm:spPr/>
    </dgm:pt>
    <dgm:pt modelId="{31AE002A-B846-4774-A16E-8D7CB3580923}" type="pres">
      <dgm:prSet presAssocID="{A549AFAE-BB7B-45C0-BA6D-F49374CF7B6A}" presName="composite2" presStyleCnt="0"/>
      <dgm:spPr/>
    </dgm:pt>
    <dgm:pt modelId="{5FED4E18-6194-4DC3-9994-1958D646CC25}" type="pres">
      <dgm:prSet presAssocID="{A549AFAE-BB7B-45C0-BA6D-F49374CF7B6A}" presName="background2" presStyleLbl="node2" presStyleIdx="0" presStyleCnt="4"/>
      <dgm:spPr/>
    </dgm:pt>
    <dgm:pt modelId="{7B597820-7CAC-44F4-84D6-A82BB405C640}" type="pres">
      <dgm:prSet presAssocID="{A549AFAE-BB7B-45C0-BA6D-F49374CF7B6A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BB6952-4689-4847-8075-244A1C6635D0}" type="pres">
      <dgm:prSet presAssocID="{A549AFAE-BB7B-45C0-BA6D-F49374CF7B6A}" presName="hierChild3" presStyleCnt="0"/>
      <dgm:spPr/>
    </dgm:pt>
    <dgm:pt modelId="{8C5F6233-357F-470B-AFF0-A097851C942D}" type="pres">
      <dgm:prSet presAssocID="{D2CB68C8-BBBF-49EF-A121-03F45E36207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D0904A0D-B995-4CF1-86A2-2BC5A51BC504}" type="pres">
      <dgm:prSet presAssocID="{D2F58807-38B1-4167-BB7A-DC48C767EF40}" presName="hierRoot3" presStyleCnt="0"/>
      <dgm:spPr/>
    </dgm:pt>
    <dgm:pt modelId="{6F6FE84F-4CF5-48E0-8BFA-DF2C48BD5292}" type="pres">
      <dgm:prSet presAssocID="{D2F58807-38B1-4167-BB7A-DC48C767EF40}" presName="composite3" presStyleCnt="0"/>
      <dgm:spPr/>
    </dgm:pt>
    <dgm:pt modelId="{2F4FA057-C7FA-41A6-9CF3-DE333387FE02}" type="pres">
      <dgm:prSet presAssocID="{D2F58807-38B1-4167-BB7A-DC48C767EF40}" presName="background3" presStyleLbl="node3" presStyleIdx="0" presStyleCnt="4"/>
      <dgm:spPr/>
    </dgm:pt>
    <dgm:pt modelId="{420707D6-B596-4ABD-A7FC-DD11E3971EFC}" type="pres">
      <dgm:prSet presAssocID="{D2F58807-38B1-4167-BB7A-DC48C767EF4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0C6B2-937A-4755-A1CA-A2642D7A37A7}" type="pres">
      <dgm:prSet presAssocID="{D2F58807-38B1-4167-BB7A-DC48C767EF40}" presName="hierChild4" presStyleCnt="0"/>
      <dgm:spPr/>
    </dgm:pt>
    <dgm:pt modelId="{09D0DDEF-4A98-4ED7-BE0F-10A719B3CFC8}" type="pres">
      <dgm:prSet presAssocID="{98E04407-BDBD-4718-B87B-57BFCBD9D670}" presName="Name23" presStyleLbl="parChTrans1D4" presStyleIdx="0" presStyleCnt="4"/>
      <dgm:spPr/>
      <dgm:t>
        <a:bodyPr/>
        <a:lstStyle/>
        <a:p>
          <a:endParaRPr lang="en-US"/>
        </a:p>
      </dgm:t>
    </dgm:pt>
    <dgm:pt modelId="{FEEB4B3B-9F52-4272-97A6-EF58353580FF}" type="pres">
      <dgm:prSet presAssocID="{A683FBD4-8BB1-4F9A-A236-9761B7C937C5}" presName="hierRoot4" presStyleCnt="0"/>
      <dgm:spPr/>
    </dgm:pt>
    <dgm:pt modelId="{60750F27-CAED-4ABD-BCC3-5FDD098B53E0}" type="pres">
      <dgm:prSet presAssocID="{A683FBD4-8BB1-4F9A-A236-9761B7C937C5}" presName="composite4" presStyleCnt="0"/>
      <dgm:spPr/>
    </dgm:pt>
    <dgm:pt modelId="{229AC623-0924-405E-B5D8-20EF2DB0702D}" type="pres">
      <dgm:prSet presAssocID="{A683FBD4-8BB1-4F9A-A236-9761B7C937C5}" presName="background4" presStyleLbl="node4" presStyleIdx="0" presStyleCnt="4"/>
      <dgm:spPr/>
    </dgm:pt>
    <dgm:pt modelId="{FF2BA9E0-B5B8-483C-BD9E-4FE8AA68556A}" type="pres">
      <dgm:prSet presAssocID="{A683FBD4-8BB1-4F9A-A236-9761B7C937C5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79B508-F180-41AF-B26C-B0F627DB9D3D}" type="pres">
      <dgm:prSet presAssocID="{A683FBD4-8BB1-4F9A-A236-9761B7C937C5}" presName="hierChild5" presStyleCnt="0"/>
      <dgm:spPr/>
    </dgm:pt>
    <dgm:pt modelId="{98968CDC-F392-48FC-A9CD-9E14041CF15D}" type="pres">
      <dgm:prSet presAssocID="{2A6FB730-CA0E-4395-8AAC-27EFAAF1568A}" presName="Name10" presStyleLbl="parChTrans1D2" presStyleIdx="1" presStyleCnt="4"/>
      <dgm:spPr/>
      <dgm:t>
        <a:bodyPr/>
        <a:lstStyle/>
        <a:p>
          <a:endParaRPr lang="en-US"/>
        </a:p>
      </dgm:t>
    </dgm:pt>
    <dgm:pt modelId="{06C6FE0F-CDE7-41B7-8503-436DF80C3808}" type="pres">
      <dgm:prSet presAssocID="{C4BE0032-FB40-4EEC-A8B8-8BFCAC7F3644}" presName="hierRoot2" presStyleCnt="0"/>
      <dgm:spPr/>
    </dgm:pt>
    <dgm:pt modelId="{465AF018-2E1C-4C46-AD29-B411CEB761DD}" type="pres">
      <dgm:prSet presAssocID="{C4BE0032-FB40-4EEC-A8B8-8BFCAC7F3644}" presName="composite2" presStyleCnt="0"/>
      <dgm:spPr/>
    </dgm:pt>
    <dgm:pt modelId="{4811713B-0970-4B17-B8D3-89D80A33670F}" type="pres">
      <dgm:prSet presAssocID="{C4BE0032-FB40-4EEC-A8B8-8BFCAC7F3644}" presName="background2" presStyleLbl="node2" presStyleIdx="1" presStyleCnt="4"/>
      <dgm:spPr/>
    </dgm:pt>
    <dgm:pt modelId="{7BE67AFD-9A14-41EB-8DDD-1987EEEED3BF}" type="pres">
      <dgm:prSet presAssocID="{C4BE0032-FB40-4EEC-A8B8-8BFCAC7F3644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0A2182-09BD-4EBC-B292-1E305C3A6594}" type="pres">
      <dgm:prSet presAssocID="{C4BE0032-FB40-4EEC-A8B8-8BFCAC7F3644}" presName="hierChild3" presStyleCnt="0"/>
      <dgm:spPr/>
    </dgm:pt>
    <dgm:pt modelId="{713DAED2-BB1F-4C69-A9F0-DA4E7F58511F}" type="pres">
      <dgm:prSet presAssocID="{636EDAA2-B56D-4826-A709-D6DA5F88A68E}" presName="Name17" presStyleLbl="parChTrans1D3" presStyleIdx="1" presStyleCnt="4"/>
      <dgm:spPr/>
      <dgm:t>
        <a:bodyPr/>
        <a:lstStyle/>
        <a:p>
          <a:endParaRPr lang="en-US"/>
        </a:p>
      </dgm:t>
    </dgm:pt>
    <dgm:pt modelId="{556354AB-799E-4B2B-A0E2-89F15602B751}" type="pres">
      <dgm:prSet presAssocID="{B0DC2524-F319-43CF-B8EC-634E40048B25}" presName="hierRoot3" presStyleCnt="0"/>
      <dgm:spPr/>
    </dgm:pt>
    <dgm:pt modelId="{F0BB3935-C63B-4BB6-9C34-143C5E3C598E}" type="pres">
      <dgm:prSet presAssocID="{B0DC2524-F319-43CF-B8EC-634E40048B25}" presName="composite3" presStyleCnt="0"/>
      <dgm:spPr/>
    </dgm:pt>
    <dgm:pt modelId="{E598B9D0-75E3-43DB-A6C8-14231421BA76}" type="pres">
      <dgm:prSet presAssocID="{B0DC2524-F319-43CF-B8EC-634E40048B25}" presName="background3" presStyleLbl="node3" presStyleIdx="1" presStyleCnt="4"/>
      <dgm:spPr/>
    </dgm:pt>
    <dgm:pt modelId="{A2C84164-F659-498F-9D7D-3DF55A7E6890}" type="pres">
      <dgm:prSet presAssocID="{B0DC2524-F319-43CF-B8EC-634E40048B25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59585-3BFD-4075-A4E7-845410E6A609}" type="pres">
      <dgm:prSet presAssocID="{B0DC2524-F319-43CF-B8EC-634E40048B25}" presName="hierChild4" presStyleCnt="0"/>
      <dgm:spPr/>
    </dgm:pt>
    <dgm:pt modelId="{D9A6ECB4-AC3D-45E2-88A2-EA68CC89BC0D}" type="pres">
      <dgm:prSet presAssocID="{D31CB952-6348-4026-AF67-009D28C24646}" presName="Name23" presStyleLbl="parChTrans1D4" presStyleIdx="1" presStyleCnt="4"/>
      <dgm:spPr/>
      <dgm:t>
        <a:bodyPr/>
        <a:lstStyle/>
        <a:p>
          <a:endParaRPr lang="en-US"/>
        </a:p>
      </dgm:t>
    </dgm:pt>
    <dgm:pt modelId="{4AC050C8-5194-49CC-AD5A-7C7709D00433}" type="pres">
      <dgm:prSet presAssocID="{7E05663D-C08B-4ABC-A2FD-FB00E3A76D48}" presName="hierRoot4" presStyleCnt="0"/>
      <dgm:spPr/>
    </dgm:pt>
    <dgm:pt modelId="{2B35605C-E01F-4C06-B722-1FE4CC71E796}" type="pres">
      <dgm:prSet presAssocID="{7E05663D-C08B-4ABC-A2FD-FB00E3A76D48}" presName="composite4" presStyleCnt="0"/>
      <dgm:spPr/>
    </dgm:pt>
    <dgm:pt modelId="{AC23EFBA-FA25-4463-A255-8FCD6AA7181D}" type="pres">
      <dgm:prSet presAssocID="{7E05663D-C08B-4ABC-A2FD-FB00E3A76D48}" presName="background4" presStyleLbl="node4" presStyleIdx="1" presStyleCnt="4"/>
      <dgm:spPr/>
    </dgm:pt>
    <dgm:pt modelId="{95FEC442-62D6-4F06-818C-A36036B59519}" type="pres">
      <dgm:prSet presAssocID="{7E05663D-C08B-4ABC-A2FD-FB00E3A76D48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1E0DBA-C3BA-494C-BAD4-154A22463C87}" type="pres">
      <dgm:prSet presAssocID="{7E05663D-C08B-4ABC-A2FD-FB00E3A76D48}" presName="hierChild5" presStyleCnt="0"/>
      <dgm:spPr/>
    </dgm:pt>
    <dgm:pt modelId="{A1BA629D-AD52-4EE9-A9A2-9647EE599E2A}" type="pres">
      <dgm:prSet presAssocID="{8A2609E9-EC51-42B7-A507-4B3B1C63B9BF}" presName="Name10" presStyleLbl="parChTrans1D2" presStyleIdx="2" presStyleCnt="4"/>
      <dgm:spPr/>
      <dgm:t>
        <a:bodyPr/>
        <a:lstStyle/>
        <a:p>
          <a:endParaRPr lang="en-US"/>
        </a:p>
      </dgm:t>
    </dgm:pt>
    <dgm:pt modelId="{60102163-F1D1-44F2-9F40-3B7DC994B22C}" type="pres">
      <dgm:prSet presAssocID="{804A42CE-2023-472B-B732-C33849DB1C19}" presName="hierRoot2" presStyleCnt="0"/>
      <dgm:spPr/>
    </dgm:pt>
    <dgm:pt modelId="{67DEC615-441F-43EF-95BF-3F2F40B5E1CD}" type="pres">
      <dgm:prSet presAssocID="{804A42CE-2023-472B-B732-C33849DB1C19}" presName="composite2" presStyleCnt="0"/>
      <dgm:spPr/>
    </dgm:pt>
    <dgm:pt modelId="{E308C161-C909-433A-8BE8-448323C30B4F}" type="pres">
      <dgm:prSet presAssocID="{804A42CE-2023-472B-B732-C33849DB1C19}" presName="background2" presStyleLbl="node2" presStyleIdx="2" presStyleCnt="4"/>
      <dgm:spPr/>
    </dgm:pt>
    <dgm:pt modelId="{92068BA1-2B88-4D0D-94AF-625106F0506C}" type="pres">
      <dgm:prSet presAssocID="{804A42CE-2023-472B-B732-C33849DB1C19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F5BED-2123-49B8-898D-3578A9576EA8}" type="pres">
      <dgm:prSet presAssocID="{804A42CE-2023-472B-B732-C33849DB1C19}" presName="hierChild3" presStyleCnt="0"/>
      <dgm:spPr/>
    </dgm:pt>
    <dgm:pt modelId="{759E6287-5A7B-4D9A-8ADA-AE2DF62644CF}" type="pres">
      <dgm:prSet presAssocID="{48A5AD66-3103-4ACC-B54D-88B7E6EC903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0E94CE7-D5F3-4F60-919C-FBA78B17C0C2}" type="pres">
      <dgm:prSet presAssocID="{BFE904F8-663A-4A05-AF3C-3FD4C5A9B966}" presName="hierRoot3" presStyleCnt="0"/>
      <dgm:spPr/>
    </dgm:pt>
    <dgm:pt modelId="{4D1C66D2-02E6-4625-A473-8F473BB5E7EE}" type="pres">
      <dgm:prSet presAssocID="{BFE904F8-663A-4A05-AF3C-3FD4C5A9B966}" presName="composite3" presStyleCnt="0"/>
      <dgm:spPr/>
    </dgm:pt>
    <dgm:pt modelId="{C59D65FC-E104-4B98-B19D-5E85DC29BD85}" type="pres">
      <dgm:prSet presAssocID="{BFE904F8-663A-4A05-AF3C-3FD4C5A9B966}" presName="background3" presStyleLbl="node3" presStyleIdx="2" presStyleCnt="4"/>
      <dgm:spPr/>
    </dgm:pt>
    <dgm:pt modelId="{68571C29-2253-4637-BA6E-12A8BB0489B0}" type="pres">
      <dgm:prSet presAssocID="{BFE904F8-663A-4A05-AF3C-3FD4C5A9B96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AF453-73F4-41F5-89EF-DB3F26D04E5A}" type="pres">
      <dgm:prSet presAssocID="{BFE904F8-663A-4A05-AF3C-3FD4C5A9B966}" presName="hierChild4" presStyleCnt="0"/>
      <dgm:spPr/>
    </dgm:pt>
    <dgm:pt modelId="{8800013D-B74D-49A6-8C37-24682632BC51}" type="pres">
      <dgm:prSet presAssocID="{10066375-0E98-41ED-B27F-3E88495B5C3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A3051B01-FD1E-49A2-90EF-41D4E6510214}" type="pres">
      <dgm:prSet presAssocID="{22620437-C60E-44B3-A17F-30DAA9D02600}" presName="hierRoot4" presStyleCnt="0"/>
      <dgm:spPr/>
    </dgm:pt>
    <dgm:pt modelId="{AF142DEC-8CE8-46E3-8D5A-B3A851D9553E}" type="pres">
      <dgm:prSet presAssocID="{22620437-C60E-44B3-A17F-30DAA9D02600}" presName="composite4" presStyleCnt="0"/>
      <dgm:spPr/>
    </dgm:pt>
    <dgm:pt modelId="{A0BDE2E5-B64B-4039-AAB3-81086967C1C0}" type="pres">
      <dgm:prSet presAssocID="{22620437-C60E-44B3-A17F-30DAA9D02600}" presName="background4" presStyleLbl="node4" presStyleIdx="2" presStyleCnt="4"/>
      <dgm:spPr/>
    </dgm:pt>
    <dgm:pt modelId="{592CB9EE-B98C-438F-918E-78D20D55F914}" type="pres">
      <dgm:prSet presAssocID="{22620437-C60E-44B3-A17F-30DAA9D02600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62847-A2FD-4294-B165-75B6FB126A31}" type="pres">
      <dgm:prSet presAssocID="{22620437-C60E-44B3-A17F-30DAA9D02600}" presName="hierChild5" presStyleCnt="0"/>
      <dgm:spPr/>
    </dgm:pt>
    <dgm:pt modelId="{6F416292-5BCE-443F-BD10-801C73602C24}" type="pres">
      <dgm:prSet presAssocID="{FE557912-6E71-46E9-B6E1-3B81F82FC82C}" presName="Name10" presStyleLbl="parChTrans1D2" presStyleIdx="3" presStyleCnt="4"/>
      <dgm:spPr/>
      <dgm:t>
        <a:bodyPr/>
        <a:lstStyle/>
        <a:p>
          <a:endParaRPr lang="en-US"/>
        </a:p>
      </dgm:t>
    </dgm:pt>
    <dgm:pt modelId="{C0C1E560-ACB4-4E0E-AA7A-08994161B26A}" type="pres">
      <dgm:prSet presAssocID="{81216A14-6F8C-4648-862A-3B59A401218C}" presName="hierRoot2" presStyleCnt="0"/>
      <dgm:spPr/>
    </dgm:pt>
    <dgm:pt modelId="{1F417655-1D24-49C3-9F54-45A4B69BDB43}" type="pres">
      <dgm:prSet presAssocID="{81216A14-6F8C-4648-862A-3B59A401218C}" presName="composite2" presStyleCnt="0"/>
      <dgm:spPr/>
    </dgm:pt>
    <dgm:pt modelId="{E8E8A4BC-F84C-44FA-B0CB-01A7739B887F}" type="pres">
      <dgm:prSet presAssocID="{81216A14-6F8C-4648-862A-3B59A401218C}" presName="background2" presStyleLbl="node2" presStyleIdx="3" presStyleCnt="4"/>
      <dgm:spPr/>
    </dgm:pt>
    <dgm:pt modelId="{5103108F-5CA5-42F1-B559-DEFEFAD3E9EE}" type="pres">
      <dgm:prSet presAssocID="{81216A14-6F8C-4648-862A-3B59A401218C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432012-9816-49D9-B751-DE6F3F30C86C}" type="pres">
      <dgm:prSet presAssocID="{81216A14-6F8C-4648-862A-3B59A401218C}" presName="hierChild3" presStyleCnt="0"/>
      <dgm:spPr/>
    </dgm:pt>
    <dgm:pt modelId="{0188E6A7-C044-4A55-AEC1-353F6577D643}" type="pres">
      <dgm:prSet presAssocID="{6C0F0390-5EC3-495C-B8B8-28D2FAE2B7E8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D999A6B-695A-456B-ABA1-53906A0F72F9}" type="pres">
      <dgm:prSet presAssocID="{6D44CDC8-467A-466B-8ABD-0E7553AF546C}" presName="hierRoot3" presStyleCnt="0"/>
      <dgm:spPr/>
    </dgm:pt>
    <dgm:pt modelId="{20CB90B3-D0AC-4D30-9575-13B6F64CA521}" type="pres">
      <dgm:prSet presAssocID="{6D44CDC8-467A-466B-8ABD-0E7553AF546C}" presName="composite3" presStyleCnt="0"/>
      <dgm:spPr/>
    </dgm:pt>
    <dgm:pt modelId="{18819E2B-C5A5-44AD-B29F-AB219DBEED36}" type="pres">
      <dgm:prSet presAssocID="{6D44CDC8-467A-466B-8ABD-0E7553AF546C}" presName="background3" presStyleLbl="node3" presStyleIdx="3" presStyleCnt="4"/>
      <dgm:spPr/>
    </dgm:pt>
    <dgm:pt modelId="{847C003B-471A-4C1C-B1AB-CDE352216382}" type="pres">
      <dgm:prSet presAssocID="{6D44CDC8-467A-466B-8ABD-0E7553AF546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895A7E-33B7-4642-A18A-09AA3F37E404}" type="pres">
      <dgm:prSet presAssocID="{6D44CDC8-467A-466B-8ABD-0E7553AF546C}" presName="hierChild4" presStyleCnt="0"/>
      <dgm:spPr/>
    </dgm:pt>
    <dgm:pt modelId="{2C00ED30-1D01-4511-B937-E31151D10651}" type="pres">
      <dgm:prSet presAssocID="{5F6C4A17-C5D5-45CC-8D22-A6E2BD021940}" presName="Name23" presStyleLbl="parChTrans1D4" presStyleIdx="3" presStyleCnt="4"/>
      <dgm:spPr/>
      <dgm:t>
        <a:bodyPr/>
        <a:lstStyle/>
        <a:p>
          <a:endParaRPr lang="en-US"/>
        </a:p>
      </dgm:t>
    </dgm:pt>
    <dgm:pt modelId="{B0D87037-FB65-4834-BB19-C4367C406A14}" type="pres">
      <dgm:prSet presAssocID="{6424CEFD-30F2-4558-AC7F-DB269C0011E0}" presName="hierRoot4" presStyleCnt="0"/>
      <dgm:spPr/>
    </dgm:pt>
    <dgm:pt modelId="{9A52CF3E-3571-4F08-8B7D-E0CBBB3D4CF9}" type="pres">
      <dgm:prSet presAssocID="{6424CEFD-30F2-4558-AC7F-DB269C0011E0}" presName="composite4" presStyleCnt="0"/>
      <dgm:spPr/>
    </dgm:pt>
    <dgm:pt modelId="{5193A0F8-FA7F-412B-AF9A-7B807E890C72}" type="pres">
      <dgm:prSet presAssocID="{6424CEFD-30F2-4558-AC7F-DB269C0011E0}" presName="background4" presStyleLbl="node4" presStyleIdx="3" presStyleCnt="4"/>
      <dgm:spPr/>
    </dgm:pt>
    <dgm:pt modelId="{81728524-82BF-4AE6-AE56-25465BE3941A}" type="pres">
      <dgm:prSet presAssocID="{6424CEFD-30F2-4558-AC7F-DB269C0011E0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119F61-8B97-4F20-81C6-F29FFAC909CC}" type="pres">
      <dgm:prSet presAssocID="{6424CEFD-30F2-4558-AC7F-DB269C0011E0}" presName="hierChild5" presStyleCnt="0"/>
      <dgm:spPr/>
    </dgm:pt>
  </dgm:ptLst>
  <dgm:cxnLst>
    <dgm:cxn modelId="{7C86E5E8-A49E-430B-B98E-4D741D6C2DFD}" type="presOf" srcId="{BFE904F8-663A-4A05-AF3C-3FD4C5A9B966}" destId="{68571C29-2253-4637-BA6E-12A8BB0489B0}" srcOrd="0" destOrd="0" presId="urn:microsoft.com/office/officeart/2005/8/layout/hierarchy1"/>
    <dgm:cxn modelId="{07B37FF4-BD7A-4B2B-8B6D-7A99C38CC245}" type="presOf" srcId="{81216A14-6F8C-4648-862A-3B59A401218C}" destId="{5103108F-5CA5-42F1-B559-DEFEFAD3E9EE}" srcOrd="0" destOrd="0" presId="urn:microsoft.com/office/officeart/2005/8/layout/hierarchy1"/>
    <dgm:cxn modelId="{D1E99BEE-3B0D-4ACC-8375-A78C1A63740A}" srcId="{C4BE0032-FB40-4EEC-A8B8-8BFCAC7F3644}" destId="{B0DC2524-F319-43CF-B8EC-634E40048B25}" srcOrd="0" destOrd="0" parTransId="{636EDAA2-B56D-4826-A709-D6DA5F88A68E}" sibTransId="{7B03F39C-470C-4675-A3DD-7F6FA25CCDCF}"/>
    <dgm:cxn modelId="{D4EC0C83-1437-475C-86BB-2E8B508B738B}" type="presOf" srcId="{6D44CDC8-467A-466B-8ABD-0E7553AF546C}" destId="{847C003B-471A-4C1C-B1AB-CDE352216382}" srcOrd="0" destOrd="0" presId="urn:microsoft.com/office/officeart/2005/8/layout/hierarchy1"/>
    <dgm:cxn modelId="{57AF92D1-72A1-497A-8B2A-947FB00D9CFA}" srcId="{BFE904F8-663A-4A05-AF3C-3FD4C5A9B966}" destId="{22620437-C60E-44B3-A17F-30DAA9D02600}" srcOrd="0" destOrd="0" parTransId="{10066375-0E98-41ED-B27F-3E88495B5C3C}" sibTransId="{4157181F-54B0-41FB-B9B7-4AE6DD242580}"/>
    <dgm:cxn modelId="{5258210A-AC92-45F7-9F0D-BF332863D097}" type="presOf" srcId="{09584764-BD31-4861-BB84-C77FCF234969}" destId="{784BAC08-D040-47DC-A8DC-68FBA35353E5}" srcOrd="0" destOrd="0" presId="urn:microsoft.com/office/officeart/2005/8/layout/hierarchy1"/>
    <dgm:cxn modelId="{3C71F461-F76D-4453-921E-788E97BC9D0A}" srcId="{09584764-BD31-4861-BB84-C77FCF234969}" destId="{A549AFAE-BB7B-45C0-BA6D-F49374CF7B6A}" srcOrd="0" destOrd="0" parTransId="{9FC4E652-4336-4C9E-A9A9-2BBC9F77FF68}" sibTransId="{FB48A5FD-334B-48B3-8C81-08C43FE8DC59}"/>
    <dgm:cxn modelId="{2B159F5D-0542-4520-A3AA-A72D9DD967B8}" type="presOf" srcId="{10066375-0E98-41ED-B27F-3E88495B5C3C}" destId="{8800013D-B74D-49A6-8C37-24682632BC51}" srcOrd="0" destOrd="0" presId="urn:microsoft.com/office/officeart/2005/8/layout/hierarchy1"/>
    <dgm:cxn modelId="{539D68D9-EAEF-4C26-9FFC-9F561B103ABF}" type="presOf" srcId="{05928C4B-6398-4FE5-A502-0BBAF98697AE}" destId="{DB24427E-37CF-4DE6-8720-11F920584501}" srcOrd="0" destOrd="0" presId="urn:microsoft.com/office/officeart/2005/8/layout/hierarchy1"/>
    <dgm:cxn modelId="{B73E5DC3-60B2-4961-BB95-EDA6A10926F6}" srcId="{81216A14-6F8C-4648-862A-3B59A401218C}" destId="{6D44CDC8-467A-466B-8ABD-0E7553AF546C}" srcOrd="0" destOrd="0" parTransId="{6C0F0390-5EC3-495C-B8B8-28D2FAE2B7E8}" sibTransId="{5EC181F4-9163-4FA8-B4E4-BC0758DA2100}"/>
    <dgm:cxn modelId="{46B2D1BD-B39D-4475-B41C-E2F837E3675F}" srcId="{09584764-BD31-4861-BB84-C77FCF234969}" destId="{804A42CE-2023-472B-B732-C33849DB1C19}" srcOrd="2" destOrd="0" parTransId="{8A2609E9-EC51-42B7-A507-4B3B1C63B9BF}" sibTransId="{486DB9E8-3479-446E-BADE-76AF72583FA7}"/>
    <dgm:cxn modelId="{D84EAA65-44C0-4FBB-B5C2-98317305B749}" type="presOf" srcId="{C4BE0032-FB40-4EEC-A8B8-8BFCAC7F3644}" destId="{7BE67AFD-9A14-41EB-8DDD-1987EEEED3BF}" srcOrd="0" destOrd="0" presId="urn:microsoft.com/office/officeart/2005/8/layout/hierarchy1"/>
    <dgm:cxn modelId="{DBA49042-565F-4D04-B153-4FF630E087A2}" type="presOf" srcId="{9FC4E652-4336-4C9E-A9A9-2BBC9F77FF68}" destId="{EA42723B-4D5B-45C5-8A5A-7E0FF60447B7}" srcOrd="0" destOrd="0" presId="urn:microsoft.com/office/officeart/2005/8/layout/hierarchy1"/>
    <dgm:cxn modelId="{3CB617E3-011D-4252-9DAC-3332C44EEA81}" type="presOf" srcId="{A549AFAE-BB7B-45C0-BA6D-F49374CF7B6A}" destId="{7B597820-7CAC-44F4-84D6-A82BB405C640}" srcOrd="0" destOrd="0" presId="urn:microsoft.com/office/officeart/2005/8/layout/hierarchy1"/>
    <dgm:cxn modelId="{9DD40735-3854-4F5F-9FDB-4B8D2762F178}" type="presOf" srcId="{2A6FB730-CA0E-4395-8AAC-27EFAAF1568A}" destId="{98968CDC-F392-48FC-A9CD-9E14041CF15D}" srcOrd="0" destOrd="0" presId="urn:microsoft.com/office/officeart/2005/8/layout/hierarchy1"/>
    <dgm:cxn modelId="{59F5E224-8E22-48B4-80A5-0BABDEDADCDB}" srcId="{6D44CDC8-467A-466B-8ABD-0E7553AF546C}" destId="{6424CEFD-30F2-4558-AC7F-DB269C0011E0}" srcOrd="0" destOrd="0" parTransId="{5F6C4A17-C5D5-45CC-8D22-A6E2BD021940}" sibTransId="{B6DEB6EA-D916-47CD-918C-1388F9FF5BC2}"/>
    <dgm:cxn modelId="{DCD5D001-EA68-453B-8DED-3D87401B549E}" type="presOf" srcId="{48A5AD66-3103-4ACC-B54D-88B7E6EC903D}" destId="{759E6287-5A7B-4D9A-8ADA-AE2DF62644CF}" srcOrd="0" destOrd="0" presId="urn:microsoft.com/office/officeart/2005/8/layout/hierarchy1"/>
    <dgm:cxn modelId="{522C807B-F76D-40CF-95BB-D6FE5D3629A6}" srcId="{D2F58807-38B1-4167-BB7A-DC48C767EF40}" destId="{A683FBD4-8BB1-4F9A-A236-9761B7C937C5}" srcOrd="0" destOrd="0" parTransId="{98E04407-BDBD-4718-B87B-57BFCBD9D670}" sibTransId="{C38A7D78-7425-4925-9287-F016C7955608}"/>
    <dgm:cxn modelId="{C2ECC551-2825-4CFC-9557-03FAB1D4BBC9}" type="presOf" srcId="{7E05663D-C08B-4ABC-A2FD-FB00E3A76D48}" destId="{95FEC442-62D6-4F06-818C-A36036B59519}" srcOrd="0" destOrd="0" presId="urn:microsoft.com/office/officeart/2005/8/layout/hierarchy1"/>
    <dgm:cxn modelId="{938EC062-D522-4E98-AA3E-BCFA62137FD0}" type="presOf" srcId="{D2F58807-38B1-4167-BB7A-DC48C767EF40}" destId="{420707D6-B596-4ABD-A7FC-DD11E3971EFC}" srcOrd="0" destOrd="0" presId="urn:microsoft.com/office/officeart/2005/8/layout/hierarchy1"/>
    <dgm:cxn modelId="{ACCF5EB9-EB5D-43DC-AC21-EB7773C7A254}" srcId="{05928C4B-6398-4FE5-A502-0BBAF98697AE}" destId="{09584764-BD31-4861-BB84-C77FCF234969}" srcOrd="0" destOrd="0" parTransId="{56E9945F-FD0E-4172-B513-12A8CAA1F6B5}" sibTransId="{FFD4D591-F9E7-4D32-9CDF-1F4552C53A25}"/>
    <dgm:cxn modelId="{0BEC49CD-3A2F-4FDD-BE19-48828462E29E}" srcId="{09584764-BD31-4861-BB84-C77FCF234969}" destId="{C4BE0032-FB40-4EEC-A8B8-8BFCAC7F3644}" srcOrd="1" destOrd="0" parTransId="{2A6FB730-CA0E-4395-8AAC-27EFAAF1568A}" sibTransId="{FE36163A-BB85-4BC7-86DC-A01D2156DF50}"/>
    <dgm:cxn modelId="{5C936C55-EF11-48FA-BB1D-9D8AAF3B4B1E}" type="presOf" srcId="{A683FBD4-8BB1-4F9A-A236-9761B7C937C5}" destId="{FF2BA9E0-B5B8-483C-BD9E-4FE8AA68556A}" srcOrd="0" destOrd="0" presId="urn:microsoft.com/office/officeart/2005/8/layout/hierarchy1"/>
    <dgm:cxn modelId="{ABD79CDE-A28F-4DAB-AACB-FAED71ABF46E}" srcId="{09584764-BD31-4861-BB84-C77FCF234969}" destId="{81216A14-6F8C-4648-862A-3B59A401218C}" srcOrd="3" destOrd="0" parTransId="{FE557912-6E71-46E9-B6E1-3B81F82FC82C}" sibTransId="{5F142564-8367-41AC-B78A-CE2FDE5035CF}"/>
    <dgm:cxn modelId="{0A23F1FB-3CB1-478F-99A3-0A0E582C2D62}" srcId="{804A42CE-2023-472B-B732-C33849DB1C19}" destId="{BFE904F8-663A-4A05-AF3C-3FD4C5A9B966}" srcOrd="0" destOrd="0" parTransId="{48A5AD66-3103-4ACC-B54D-88B7E6EC903D}" sibTransId="{37016EC5-C373-4DAA-BCE8-B9C4A66AC86A}"/>
    <dgm:cxn modelId="{CB9E448E-45DA-4B3B-9FAA-B22B6C443216}" type="presOf" srcId="{B0DC2524-F319-43CF-B8EC-634E40048B25}" destId="{A2C84164-F659-498F-9D7D-3DF55A7E6890}" srcOrd="0" destOrd="0" presId="urn:microsoft.com/office/officeart/2005/8/layout/hierarchy1"/>
    <dgm:cxn modelId="{736B5191-5D58-4267-81F8-FD360584BA66}" type="presOf" srcId="{6424CEFD-30F2-4558-AC7F-DB269C0011E0}" destId="{81728524-82BF-4AE6-AE56-25465BE3941A}" srcOrd="0" destOrd="0" presId="urn:microsoft.com/office/officeart/2005/8/layout/hierarchy1"/>
    <dgm:cxn modelId="{3A31FA4A-1301-4362-B5F3-768C9324677A}" type="presOf" srcId="{D31CB952-6348-4026-AF67-009D28C24646}" destId="{D9A6ECB4-AC3D-45E2-88A2-EA68CC89BC0D}" srcOrd="0" destOrd="0" presId="urn:microsoft.com/office/officeart/2005/8/layout/hierarchy1"/>
    <dgm:cxn modelId="{D3084D59-C308-436B-8ECA-C8FA83CFAE95}" type="presOf" srcId="{98E04407-BDBD-4718-B87B-57BFCBD9D670}" destId="{09D0DDEF-4A98-4ED7-BE0F-10A719B3CFC8}" srcOrd="0" destOrd="0" presId="urn:microsoft.com/office/officeart/2005/8/layout/hierarchy1"/>
    <dgm:cxn modelId="{179C4146-61C1-4C7A-8489-1F9994F2F4F6}" type="presOf" srcId="{5F6C4A17-C5D5-45CC-8D22-A6E2BD021940}" destId="{2C00ED30-1D01-4511-B937-E31151D10651}" srcOrd="0" destOrd="0" presId="urn:microsoft.com/office/officeart/2005/8/layout/hierarchy1"/>
    <dgm:cxn modelId="{1C942CBD-31E6-457D-9CFD-05D00EE9BF7D}" type="presOf" srcId="{6C0F0390-5EC3-495C-B8B8-28D2FAE2B7E8}" destId="{0188E6A7-C044-4A55-AEC1-353F6577D643}" srcOrd="0" destOrd="0" presId="urn:microsoft.com/office/officeart/2005/8/layout/hierarchy1"/>
    <dgm:cxn modelId="{DF5DC12B-70C6-462F-8D92-DECE095A0924}" type="presOf" srcId="{D2CB68C8-BBBF-49EF-A121-03F45E36207E}" destId="{8C5F6233-357F-470B-AFF0-A097851C942D}" srcOrd="0" destOrd="0" presId="urn:microsoft.com/office/officeart/2005/8/layout/hierarchy1"/>
    <dgm:cxn modelId="{CE4FFE6A-04AE-43FB-B341-0A7456D476AE}" srcId="{A549AFAE-BB7B-45C0-BA6D-F49374CF7B6A}" destId="{D2F58807-38B1-4167-BB7A-DC48C767EF40}" srcOrd="0" destOrd="0" parTransId="{D2CB68C8-BBBF-49EF-A121-03F45E36207E}" sibTransId="{7DE66919-53E6-4F04-8892-3AB2065B517D}"/>
    <dgm:cxn modelId="{A6400B4E-F00F-4936-B921-043F3F64F691}" srcId="{B0DC2524-F319-43CF-B8EC-634E40048B25}" destId="{7E05663D-C08B-4ABC-A2FD-FB00E3A76D48}" srcOrd="0" destOrd="0" parTransId="{D31CB952-6348-4026-AF67-009D28C24646}" sibTransId="{2130C6E1-24D2-4778-8A72-E1A39FA6AF90}"/>
    <dgm:cxn modelId="{AC7546DB-CE99-4476-9735-C7E7D226FD50}" type="presOf" srcId="{FE557912-6E71-46E9-B6E1-3B81F82FC82C}" destId="{6F416292-5BCE-443F-BD10-801C73602C24}" srcOrd="0" destOrd="0" presId="urn:microsoft.com/office/officeart/2005/8/layout/hierarchy1"/>
    <dgm:cxn modelId="{85BA681B-6219-47FF-8C2A-DF7ECD4B398A}" type="presOf" srcId="{8A2609E9-EC51-42B7-A507-4B3B1C63B9BF}" destId="{A1BA629D-AD52-4EE9-A9A2-9647EE599E2A}" srcOrd="0" destOrd="0" presId="urn:microsoft.com/office/officeart/2005/8/layout/hierarchy1"/>
    <dgm:cxn modelId="{5EEFA826-DFD3-48D7-9BF9-6594C6C3D6EB}" type="presOf" srcId="{636EDAA2-B56D-4826-A709-D6DA5F88A68E}" destId="{713DAED2-BB1F-4C69-A9F0-DA4E7F58511F}" srcOrd="0" destOrd="0" presId="urn:microsoft.com/office/officeart/2005/8/layout/hierarchy1"/>
    <dgm:cxn modelId="{B16A0EFF-80E8-4809-86AB-104E741AA4F2}" type="presOf" srcId="{22620437-C60E-44B3-A17F-30DAA9D02600}" destId="{592CB9EE-B98C-438F-918E-78D20D55F914}" srcOrd="0" destOrd="0" presId="urn:microsoft.com/office/officeart/2005/8/layout/hierarchy1"/>
    <dgm:cxn modelId="{1A013628-1797-4A28-BE13-D606001F3142}" type="presOf" srcId="{804A42CE-2023-472B-B732-C33849DB1C19}" destId="{92068BA1-2B88-4D0D-94AF-625106F0506C}" srcOrd="0" destOrd="0" presId="urn:microsoft.com/office/officeart/2005/8/layout/hierarchy1"/>
    <dgm:cxn modelId="{1805F179-EF40-4485-AF1F-B50251BF55E3}" type="presParOf" srcId="{DB24427E-37CF-4DE6-8720-11F920584501}" destId="{F1F93DB9-9959-4A1E-95BE-9D443895CE89}" srcOrd="0" destOrd="0" presId="urn:microsoft.com/office/officeart/2005/8/layout/hierarchy1"/>
    <dgm:cxn modelId="{9063F83D-CEBC-4375-B0C5-38EF4A2B39D9}" type="presParOf" srcId="{F1F93DB9-9959-4A1E-95BE-9D443895CE89}" destId="{7FCB14F9-37CF-4A3C-A184-5E972336511B}" srcOrd="0" destOrd="0" presId="urn:microsoft.com/office/officeart/2005/8/layout/hierarchy1"/>
    <dgm:cxn modelId="{18558132-0DE7-4537-8FD1-9A3867904E64}" type="presParOf" srcId="{7FCB14F9-37CF-4A3C-A184-5E972336511B}" destId="{B08DCB18-B8F1-42B9-86AA-566EEC04F3D2}" srcOrd="0" destOrd="0" presId="urn:microsoft.com/office/officeart/2005/8/layout/hierarchy1"/>
    <dgm:cxn modelId="{B6F4B276-498E-49F0-84A9-B42BDDCF718F}" type="presParOf" srcId="{7FCB14F9-37CF-4A3C-A184-5E972336511B}" destId="{784BAC08-D040-47DC-A8DC-68FBA35353E5}" srcOrd="1" destOrd="0" presId="urn:microsoft.com/office/officeart/2005/8/layout/hierarchy1"/>
    <dgm:cxn modelId="{4F9FD29B-EF69-4C22-8A30-AC559F5B8FEA}" type="presParOf" srcId="{F1F93DB9-9959-4A1E-95BE-9D443895CE89}" destId="{0E67C3FF-7431-4D8D-96B8-0D4F1A53F9BD}" srcOrd="1" destOrd="0" presId="urn:microsoft.com/office/officeart/2005/8/layout/hierarchy1"/>
    <dgm:cxn modelId="{06794AC8-0C10-47EE-8082-0CDCD6A34A96}" type="presParOf" srcId="{0E67C3FF-7431-4D8D-96B8-0D4F1A53F9BD}" destId="{EA42723B-4D5B-45C5-8A5A-7E0FF60447B7}" srcOrd="0" destOrd="0" presId="urn:microsoft.com/office/officeart/2005/8/layout/hierarchy1"/>
    <dgm:cxn modelId="{F19AC134-20D6-431A-ADD9-4A2AAB08742E}" type="presParOf" srcId="{0E67C3FF-7431-4D8D-96B8-0D4F1A53F9BD}" destId="{EA3A3652-AF4C-4AB5-B6B0-43E2BDFF674F}" srcOrd="1" destOrd="0" presId="urn:microsoft.com/office/officeart/2005/8/layout/hierarchy1"/>
    <dgm:cxn modelId="{5FE304D2-1737-4AEF-801A-E6388DD22AA1}" type="presParOf" srcId="{EA3A3652-AF4C-4AB5-B6B0-43E2BDFF674F}" destId="{31AE002A-B846-4774-A16E-8D7CB3580923}" srcOrd="0" destOrd="0" presId="urn:microsoft.com/office/officeart/2005/8/layout/hierarchy1"/>
    <dgm:cxn modelId="{901D0FA3-CEB7-408B-ACD5-3E79807CFADA}" type="presParOf" srcId="{31AE002A-B846-4774-A16E-8D7CB3580923}" destId="{5FED4E18-6194-4DC3-9994-1958D646CC25}" srcOrd="0" destOrd="0" presId="urn:microsoft.com/office/officeart/2005/8/layout/hierarchy1"/>
    <dgm:cxn modelId="{AAB44604-DECF-4185-87FA-1E701C0039C9}" type="presParOf" srcId="{31AE002A-B846-4774-A16E-8D7CB3580923}" destId="{7B597820-7CAC-44F4-84D6-A82BB405C640}" srcOrd="1" destOrd="0" presId="urn:microsoft.com/office/officeart/2005/8/layout/hierarchy1"/>
    <dgm:cxn modelId="{BEF6951D-1FC1-4C8A-B17E-AE7DD6686D65}" type="presParOf" srcId="{EA3A3652-AF4C-4AB5-B6B0-43E2BDFF674F}" destId="{AFBB6952-4689-4847-8075-244A1C6635D0}" srcOrd="1" destOrd="0" presId="urn:microsoft.com/office/officeart/2005/8/layout/hierarchy1"/>
    <dgm:cxn modelId="{4BCAF6C4-583A-4FB3-8B98-5C8540284B11}" type="presParOf" srcId="{AFBB6952-4689-4847-8075-244A1C6635D0}" destId="{8C5F6233-357F-470B-AFF0-A097851C942D}" srcOrd="0" destOrd="0" presId="urn:microsoft.com/office/officeart/2005/8/layout/hierarchy1"/>
    <dgm:cxn modelId="{7E569B33-33DF-46A7-A851-55C616A2C2B9}" type="presParOf" srcId="{AFBB6952-4689-4847-8075-244A1C6635D0}" destId="{D0904A0D-B995-4CF1-86A2-2BC5A51BC504}" srcOrd="1" destOrd="0" presId="urn:microsoft.com/office/officeart/2005/8/layout/hierarchy1"/>
    <dgm:cxn modelId="{0D0FCD96-BA66-479F-8AEC-C4B7F8420670}" type="presParOf" srcId="{D0904A0D-B995-4CF1-86A2-2BC5A51BC504}" destId="{6F6FE84F-4CF5-48E0-8BFA-DF2C48BD5292}" srcOrd="0" destOrd="0" presId="urn:microsoft.com/office/officeart/2005/8/layout/hierarchy1"/>
    <dgm:cxn modelId="{8F1AE442-53DD-4847-AE98-89497DC43002}" type="presParOf" srcId="{6F6FE84F-4CF5-48E0-8BFA-DF2C48BD5292}" destId="{2F4FA057-C7FA-41A6-9CF3-DE333387FE02}" srcOrd="0" destOrd="0" presId="urn:microsoft.com/office/officeart/2005/8/layout/hierarchy1"/>
    <dgm:cxn modelId="{017ED585-EFBB-4492-925E-19F7F510A5D8}" type="presParOf" srcId="{6F6FE84F-4CF5-48E0-8BFA-DF2C48BD5292}" destId="{420707D6-B596-4ABD-A7FC-DD11E3971EFC}" srcOrd="1" destOrd="0" presId="urn:microsoft.com/office/officeart/2005/8/layout/hierarchy1"/>
    <dgm:cxn modelId="{626FBD81-3EA8-4C96-B33B-34736E009D1D}" type="presParOf" srcId="{D0904A0D-B995-4CF1-86A2-2BC5A51BC504}" destId="{8620C6B2-937A-4755-A1CA-A2642D7A37A7}" srcOrd="1" destOrd="0" presId="urn:microsoft.com/office/officeart/2005/8/layout/hierarchy1"/>
    <dgm:cxn modelId="{6DFF8FAA-F30F-41B2-AE1A-C160535CB34E}" type="presParOf" srcId="{8620C6B2-937A-4755-A1CA-A2642D7A37A7}" destId="{09D0DDEF-4A98-4ED7-BE0F-10A719B3CFC8}" srcOrd="0" destOrd="0" presId="urn:microsoft.com/office/officeart/2005/8/layout/hierarchy1"/>
    <dgm:cxn modelId="{DB552FB2-71C2-44BA-B8CE-37D1AFD811BA}" type="presParOf" srcId="{8620C6B2-937A-4755-A1CA-A2642D7A37A7}" destId="{FEEB4B3B-9F52-4272-97A6-EF58353580FF}" srcOrd="1" destOrd="0" presId="urn:microsoft.com/office/officeart/2005/8/layout/hierarchy1"/>
    <dgm:cxn modelId="{C613143F-E9A2-4E7B-8707-C611AB2B0382}" type="presParOf" srcId="{FEEB4B3B-9F52-4272-97A6-EF58353580FF}" destId="{60750F27-CAED-4ABD-BCC3-5FDD098B53E0}" srcOrd="0" destOrd="0" presId="urn:microsoft.com/office/officeart/2005/8/layout/hierarchy1"/>
    <dgm:cxn modelId="{B8785EA6-D3EE-4A57-8696-D5F109D81992}" type="presParOf" srcId="{60750F27-CAED-4ABD-BCC3-5FDD098B53E0}" destId="{229AC623-0924-405E-B5D8-20EF2DB0702D}" srcOrd="0" destOrd="0" presId="urn:microsoft.com/office/officeart/2005/8/layout/hierarchy1"/>
    <dgm:cxn modelId="{911AC706-EFE9-4802-948B-195C413AB2BE}" type="presParOf" srcId="{60750F27-CAED-4ABD-BCC3-5FDD098B53E0}" destId="{FF2BA9E0-B5B8-483C-BD9E-4FE8AA68556A}" srcOrd="1" destOrd="0" presId="urn:microsoft.com/office/officeart/2005/8/layout/hierarchy1"/>
    <dgm:cxn modelId="{515E793E-29B5-45B6-97EC-4CB0DD4BB431}" type="presParOf" srcId="{FEEB4B3B-9F52-4272-97A6-EF58353580FF}" destId="{5479B508-F180-41AF-B26C-B0F627DB9D3D}" srcOrd="1" destOrd="0" presId="urn:microsoft.com/office/officeart/2005/8/layout/hierarchy1"/>
    <dgm:cxn modelId="{CA8016DF-5B16-4229-BCFE-08780E9D99D7}" type="presParOf" srcId="{0E67C3FF-7431-4D8D-96B8-0D4F1A53F9BD}" destId="{98968CDC-F392-48FC-A9CD-9E14041CF15D}" srcOrd="2" destOrd="0" presId="urn:microsoft.com/office/officeart/2005/8/layout/hierarchy1"/>
    <dgm:cxn modelId="{952528CB-694F-4172-B190-08E88E87AED6}" type="presParOf" srcId="{0E67C3FF-7431-4D8D-96B8-0D4F1A53F9BD}" destId="{06C6FE0F-CDE7-41B7-8503-436DF80C3808}" srcOrd="3" destOrd="0" presId="urn:microsoft.com/office/officeart/2005/8/layout/hierarchy1"/>
    <dgm:cxn modelId="{27F788E9-7622-45FF-8052-2D89F9EC9491}" type="presParOf" srcId="{06C6FE0F-CDE7-41B7-8503-436DF80C3808}" destId="{465AF018-2E1C-4C46-AD29-B411CEB761DD}" srcOrd="0" destOrd="0" presId="urn:microsoft.com/office/officeart/2005/8/layout/hierarchy1"/>
    <dgm:cxn modelId="{89B262D8-A252-402C-B5E1-8609DB960071}" type="presParOf" srcId="{465AF018-2E1C-4C46-AD29-B411CEB761DD}" destId="{4811713B-0970-4B17-B8D3-89D80A33670F}" srcOrd="0" destOrd="0" presId="urn:microsoft.com/office/officeart/2005/8/layout/hierarchy1"/>
    <dgm:cxn modelId="{9861399D-0625-4B85-A5D4-C1B70622346B}" type="presParOf" srcId="{465AF018-2E1C-4C46-AD29-B411CEB761DD}" destId="{7BE67AFD-9A14-41EB-8DDD-1987EEEED3BF}" srcOrd="1" destOrd="0" presId="urn:microsoft.com/office/officeart/2005/8/layout/hierarchy1"/>
    <dgm:cxn modelId="{2237AC7B-40B2-4C6E-8E75-2B9CAA3572EB}" type="presParOf" srcId="{06C6FE0F-CDE7-41B7-8503-436DF80C3808}" destId="{850A2182-09BD-4EBC-B292-1E305C3A6594}" srcOrd="1" destOrd="0" presId="urn:microsoft.com/office/officeart/2005/8/layout/hierarchy1"/>
    <dgm:cxn modelId="{1AF0B956-7857-4E81-AD31-16BA380620A5}" type="presParOf" srcId="{850A2182-09BD-4EBC-B292-1E305C3A6594}" destId="{713DAED2-BB1F-4C69-A9F0-DA4E7F58511F}" srcOrd="0" destOrd="0" presId="urn:microsoft.com/office/officeart/2005/8/layout/hierarchy1"/>
    <dgm:cxn modelId="{1A45EA88-A57D-4D15-AC7E-BC9504CFB7DC}" type="presParOf" srcId="{850A2182-09BD-4EBC-B292-1E305C3A6594}" destId="{556354AB-799E-4B2B-A0E2-89F15602B751}" srcOrd="1" destOrd="0" presId="urn:microsoft.com/office/officeart/2005/8/layout/hierarchy1"/>
    <dgm:cxn modelId="{1FADED3E-F694-4B1E-9F44-35311A378C23}" type="presParOf" srcId="{556354AB-799E-4B2B-A0E2-89F15602B751}" destId="{F0BB3935-C63B-4BB6-9C34-143C5E3C598E}" srcOrd="0" destOrd="0" presId="urn:microsoft.com/office/officeart/2005/8/layout/hierarchy1"/>
    <dgm:cxn modelId="{92F251E3-96A6-4397-894C-B207CFA7FE41}" type="presParOf" srcId="{F0BB3935-C63B-4BB6-9C34-143C5E3C598E}" destId="{E598B9D0-75E3-43DB-A6C8-14231421BA76}" srcOrd="0" destOrd="0" presId="urn:microsoft.com/office/officeart/2005/8/layout/hierarchy1"/>
    <dgm:cxn modelId="{DD395FDC-277F-427A-95B4-6892B9D983A0}" type="presParOf" srcId="{F0BB3935-C63B-4BB6-9C34-143C5E3C598E}" destId="{A2C84164-F659-498F-9D7D-3DF55A7E6890}" srcOrd="1" destOrd="0" presId="urn:microsoft.com/office/officeart/2005/8/layout/hierarchy1"/>
    <dgm:cxn modelId="{88A8DBCF-4364-4B3C-A374-A47F5D916581}" type="presParOf" srcId="{556354AB-799E-4B2B-A0E2-89F15602B751}" destId="{00659585-3BFD-4075-A4E7-845410E6A609}" srcOrd="1" destOrd="0" presId="urn:microsoft.com/office/officeart/2005/8/layout/hierarchy1"/>
    <dgm:cxn modelId="{C81F3BDD-CD62-429D-AFA6-E6EF1D61FE4E}" type="presParOf" srcId="{00659585-3BFD-4075-A4E7-845410E6A609}" destId="{D9A6ECB4-AC3D-45E2-88A2-EA68CC89BC0D}" srcOrd="0" destOrd="0" presId="urn:microsoft.com/office/officeart/2005/8/layout/hierarchy1"/>
    <dgm:cxn modelId="{43A31A82-76DD-415D-BD8D-40673EDEAC8F}" type="presParOf" srcId="{00659585-3BFD-4075-A4E7-845410E6A609}" destId="{4AC050C8-5194-49CC-AD5A-7C7709D00433}" srcOrd="1" destOrd="0" presId="urn:microsoft.com/office/officeart/2005/8/layout/hierarchy1"/>
    <dgm:cxn modelId="{34D206F9-1E7A-49D3-BEFE-DFDE49E7FBCD}" type="presParOf" srcId="{4AC050C8-5194-49CC-AD5A-7C7709D00433}" destId="{2B35605C-E01F-4C06-B722-1FE4CC71E796}" srcOrd="0" destOrd="0" presId="urn:microsoft.com/office/officeart/2005/8/layout/hierarchy1"/>
    <dgm:cxn modelId="{9683F895-3F72-48B1-A332-2A35002960C4}" type="presParOf" srcId="{2B35605C-E01F-4C06-B722-1FE4CC71E796}" destId="{AC23EFBA-FA25-4463-A255-8FCD6AA7181D}" srcOrd="0" destOrd="0" presId="urn:microsoft.com/office/officeart/2005/8/layout/hierarchy1"/>
    <dgm:cxn modelId="{7930EE4E-BA6C-45E1-B836-E3776C368F53}" type="presParOf" srcId="{2B35605C-E01F-4C06-B722-1FE4CC71E796}" destId="{95FEC442-62D6-4F06-818C-A36036B59519}" srcOrd="1" destOrd="0" presId="urn:microsoft.com/office/officeart/2005/8/layout/hierarchy1"/>
    <dgm:cxn modelId="{547CC901-DED7-4AB5-9B45-76EA201B667E}" type="presParOf" srcId="{4AC050C8-5194-49CC-AD5A-7C7709D00433}" destId="{801E0DBA-C3BA-494C-BAD4-154A22463C87}" srcOrd="1" destOrd="0" presId="urn:microsoft.com/office/officeart/2005/8/layout/hierarchy1"/>
    <dgm:cxn modelId="{6B4BA68F-E4CF-4446-929E-542FC59B71C2}" type="presParOf" srcId="{0E67C3FF-7431-4D8D-96B8-0D4F1A53F9BD}" destId="{A1BA629D-AD52-4EE9-A9A2-9647EE599E2A}" srcOrd="4" destOrd="0" presId="urn:microsoft.com/office/officeart/2005/8/layout/hierarchy1"/>
    <dgm:cxn modelId="{B22B17F9-1A9B-4DCA-B2F4-53A70C0E3367}" type="presParOf" srcId="{0E67C3FF-7431-4D8D-96B8-0D4F1A53F9BD}" destId="{60102163-F1D1-44F2-9F40-3B7DC994B22C}" srcOrd="5" destOrd="0" presId="urn:microsoft.com/office/officeart/2005/8/layout/hierarchy1"/>
    <dgm:cxn modelId="{9A36A076-5D0E-47FF-B253-D6AC2B7A6357}" type="presParOf" srcId="{60102163-F1D1-44F2-9F40-3B7DC994B22C}" destId="{67DEC615-441F-43EF-95BF-3F2F40B5E1CD}" srcOrd="0" destOrd="0" presId="urn:microsoft.com/office/officeart/2005/8/layout/hierarchy1"/>
    <dgm:cxn modelId="{AC55E14D-BF15-481F-8A8E-2FDDFF5EBB85}" type="presParOf" srcId="{67DEC615-441F-43EF-95BF-3F2F40B5E1CD}" destId="{E308C161-C909-433A-8BE8-448323C30B4F}" srcOrd="0" destOrd="0" presId="urn:microsoft.com/office/officeart/2005/8/layout/hierarchy1"/>
    <dgm:cxn modelId="{FEC61D1B-2E41-47CE-8F4C-A3A6DF888A39}" type="presParOf" srcId="{67DEC615-441F-43EF-95BF-3F2F40B5E1CD}" destId="{92068BA1-2B88-4D0D-94AF-625106F0506C}" srcOrd="1" destOrd="0" presId="urn:microsoft.com/office/officeart/2005/8/layout/hierarchy1"/>
    <dgm:cxn modelId="{6343A0C6-D0A1-41D9-8CE8-A5F8CC1A05C3}" type="presParOf" srcId="{60102163-F1D1-44F2-9F40-3B7DC994B22C}" destId="{9C2F5BED-2123-49B8-898D-3578A9576EA8}" srcOrd="1" destOrd="0" presId="urn:microsoft.com/office/officeart/2005/8/layout/hierarchy1"/>
    <dgm:cxn modelId="{2C5A56E0-A77B-4905-89A0-EDD18D5344B3}" type="presParOf" srcId="{9C2F5BED-2123-49B8-898D-3578A9576EA8}" destId="{759E6287-5A7B-4D9A-8ADA-AE2DF62644CF}" srcOrd="0" destOrd="0" presId="urn:microsoft.com/office/officeart/2005/8/layout/hierarchy1"/>
    <dgm:cxn modelId="{4E69D962-FB11-4798-B2CF-00002E76EA5E}" type="presParOf" srcId="{9C2F5BED-2123-49B8-898D-3578A9576EA8}" destId="{A0E94CE7-D5F3-4F60-919C-FBA78B17C0C2}" srcOrd="1" destOrd="0" presId="urn:microsoft.com/office/officeart/2005/8/layout/hierarchy1"/>
    <dgm:cxn modelId="{AEA66C73-A9F1-408A-BF8D-CDD569EE4E2C}" type="presParOf" srcId="{A0E94CE7-D5F3-4F60-919C-FBA78B17C0C2}" destId="{4D1C66D2-02E6-4625-A473-8F473BB5E7EE}" srcOrd="0" destOrd="0" presId="urn:microsoft.com/office/officeart/2005/8/layout/hierarchy1"/>
    <dgm:cxn modelId="{99F704FC-C16B-4E8F-AA36-D2933D2C2324}" type="presParOf" srcId="{4D1C66D2-02E6-4625-A473-8F473BB5E7EE}" destId="{C59D65FC-E104-4B98-B19D-5E85DC29BD85}" srcOrd="0" destOrd="0" presId="urn:microsoft.com/office/officeart/2005/8/layout/hierarchy1"/>
    <dgm:cxn modelId="{AF794556-EADA-48D7-9A2A-604D3E3800A0}" type="presParOf" srcId="{4D1C66D2-02E6-4625-A473-8F473BB5E7EE}" destId="{68571C29-2253-4637-BA6E-12A8BB0489B0}" srcOrd="1" destOrd="0" presId="urn:microsoft.com/office/officeart/2005/8/layout/hierarchy1"/>
    <dgm:cxn modelId="{D411C3BB-C9D1-44BB-90F1-8987A326BA43}" type="presParOf" srcId="{A0E94CE7-D5F3-4F60-919C-FBA78B17C0C2}" destId="{E16AF453-73F4-41F5-89EF-DB3F26D04E5A}" srcOrd="1" destOrd="0" presId="urn:microsoft.com/office/officeart/2005/8/layout/hierarchy1"/>
    <dgm:cxn modelId="{E1DD4F11-52E4-4674-BEFB-FFF7A7A929EF}" type="presParOf" srcId="{E16AF453-73F4-41F5-89EF-DB3F26D04E5A}" destId="{8800013D-B74D-49A6-8C37-24682632BC51}" srcOrd="0" destOrd="0" presId="urn:microsoft.com/office/officeart/2005/8/layout/hierarchy1"/>
    <dgm:cxn modelId="{0F566045-3C12-41A2-84EF-8F6AE524618D}" type="presParOf" srcId="{E16AF453-73F4-41F5-89EF-DB3F26D04E5A}" destId="{A3051B01-FD1E-49A2-90EF-41D4E6510214}" srcOrd="1" destOrd="0" presId="urn:microsoft.com/office/officeart/2005/8/layout/hierarchy1"/>
    <dgm:cxn modelId="{0CE1155D-54DC-4C59-882E-45ECD48D89DC}" type="presParOf" srcId="{A3051B01-FD1E-49A2-90EF-41D4E6510214}" destId="{AF142DEC-8CE8-46E3-8D5A-B3A851D9553E}" srcOrd="0" destOrd="0" presId="urn:microsoft.com/office/officeart/2005/8/layout/hierarchy1"/>
    <dgm:cxn modelId="{1E347482-2716-4B82-B9C3-23EC79370A9D}" type="presParOf" srcId="{AF142DEC-8CE8-46E3-8D5A-B3A851D9553E}" destId="{A0BDE2E5-B64B-4039-AAB3-81086967C1C0}" srcOrd="0" destOrd="0" presId="urn:microsoft.com/office/officeart/2005/8/layout/hierarchy1"/>
    <dgm:cxn modelId="{C7772187-1CB8-4C68-9D40-49497AB61762}" type="presParOf" srcId="{AF142DEC-8CE8-46E3-8D5A-B3A851D9553E}" destId="{592CB9EE-B98C-438F-918E-78D20D55F914}" srcOrd="1" destOrd="0" presId="urn:microsoft.com/office/officeart/2005/8/layout/hierarchy1"/>
    <dgm:cxn modelId="{55B37673-4969-44E8-82EE-668379340C6B}" type="presParOf" srcId="{A3051B01-FD1E-49A2-90EF-41D4E6510214}" destId="{BFC62847-A2FD-4294-B165-75B6FB126A31}" srcOrd="1" destOrd="0" presId="urn:microsoft.com/office/officeart/2005/8/layout/hierarchy1"/>
    <dgm:cxn modelId="{07C8D37E-1EB9-41AC-A413-C3E78284DCBD}" type="presParOf" srcId="{0E67C3FF-7431-4D8D-96B8-0D4F1A53F9BD}" destId="{6F416292-5BCE-443F-BD10-801C73602C24}" srcOrd="6" destOrd="0" presId="urn:microsoft.com/office/officeart/2005/8/layout/hierarchy1"/>
    <dgm:cxn modelId="{4EF60950-FE3E-42D3-A07E-009527FE836C}" type="presParOf" srcId="{0E67C3FF-7431-4D8D-96B8-0D4F1A53F9BD}" destId="{C0C1E560-ACB4-4E0E-AA7A-08994161B26A}" srcOrd="7" destOrd="0" presId="urn:microsoft.com/office/officeart/2005/8/layout/hierarchy1"/>
    <dgm:cxn modelId="{628FB74F-4830-4624-B629-CF5D04B8B2DC}" type="presParOf" srcId="{C0C1E560-ACB4-4E0E-AA7A-08994161B26A}" destId="{1F417655-1D24-49C3-9F54-45A4B69BDB43}" srcOrd="0" destOrd="0" presId="urn:microsoft.com/office/officeart/2005/8/layout/hierarchy1"/>
    <dgm:cxn modelId="{FFA8809B-52B3-4551-B9CD-81501B254B0A}" type="presParOf" srcId="{1F417655-1D24-49C3-9F54-45A4B69BDB43}" destId="{E8E8A4BC-F84C-44FA-B0CB-01A7739B887F}" srcOrd="0" destOrd="0" presId="urn:microsoft.com/office/officeart/2005/8/layout/hierarchy1"/>
    <dgm:cxn modelId="{7E5CFDC3-5D57-43E0-B0F8-176BA366A821}" type="presParOf" srcId="{1F417655-1D24-49C3-9F54-45A4B69BDB43}" destId="{5103108F-5CA5-42F1-B559-DEFEFAD3E9EE}" srcOrd="1" destOrd="0" presId="urn:microsoft.com/office/officeart/2005/8/layout/hierarchy1"/>
    <dgm:cxn modelId="{B12D1A67-1CCC-4ECE-B158-5AF7D706B81F}" type="presParOf" srcId="{C0C1E560-ACB4-4E0E-AA7A-08994161B26A}" destId="{48432012-9816-49D9-B751-DE6F3F30C86C}" srcOrd="1" destOrd="0" presId="urn:microsoft.com/office/officeart/2005/8/layout/hierarchy1"/>
    <dgm:cxn modelId="{7A47F139-BC14-4721-A35A-7798CD99EDC2}" type="presParOf" srcId="{48432012-9816-49D9-B751-DE6F3F30C86C}" destId="{0188E6A7-C044-4A55-AEC1-353F6577D643}" srcOrd="0" destOrd="0" presId="urn:microsoft.com/office/officeart/2005/8/layout/hierarchy1"/>
    <dgm:cxn modelId="{BB2B7B4E-0DCA-43A5-98C8-600D0564A57F}" type="presParOf" srcId="{48432012-9816-49D9-B751-DE6F3F30C86C}" destId="{7D999A6B-695A-456B-ABA1-53906A0F72F9}" srcOrd="1" destOrd="0" presId="urn:microsoft.com/office/officeart/2005/8/layout/hierarchy1"/>
    <dgm:cxn modelId="{FE9609AC-7B9E-45B4-B265-D3BFC28DF6C8}" type="presParOf" srcId="{7D999A6B-695A-456B-ABA1-53906A0F72F9}" destId="{20CB90B3-D0AC-4D30-9575-13B6F64CA521}" srcOrd="0" destOrd="0" presId="urn:microsoft.com/office/officeart/2005/8/layout/hierarchy1"/>
    <dgm:cxn modelId="{E583CC16-9CA7-414F-955B-94E456BEFA50}" type="presParOf" srcId="{20CB90B3-D0AC-4D30-9575-13B6F64CA521}" destId="{18819E2B-C5A5-44AD-B29F-AB219DBEED36}" srcOrd="0" destOrd="0" presId="urn:microsoft.com/office/officeart/2005/8/layout/hierarchy1"/>
    <dgm:cxn modelId="{49DC1DAA-0CEC-497C-98E9-CE87E241FC8E}" type="presParOf" srcId="{20CB90B3-D0AC-4D30-9575-13B6F64CA521}" destId="{847C003B-471A-4C1C-B1AB-CDE352216382}" srcOrd="1" destOrd="0" presId="urn:microsoft.com/office/officeart/2005/8/layout/hierarchy1"/>
    <dgm:cxn modelId="{9F3B38CD-AC9F-4209-98C8-C11D1F56ACE9}" type="presParOf" srcId="{7D999A6B-695A-456B-ABA1-53906A0F72F9}" destId="{78895A7E-33B7-4642-A18A-09AA3F37E404}" srcOrd="1" destOrd="0" presId="urn:microsoft.com/office/officeart/2005/8/layout/hierarchy1"/>
    <dgm:cxn modelId="{DC5DD6AB-029F-4730-B7BE-BDEB2111B4C3}" type="presParOf" srcId="{78895A7E-33B7-4642-A18A-09AA3F37E404}" destId="{2C00ED30-1D01-4511-B937-E31151D10651}" srcOrd="0" destOrd="0" presId="urn:microsoft.com/office/officeart/2005/8/layout/hierarchy1"/>
    <dgm:cxn modelId="{656F8DC2-9F9A-4220-86B7-35EE1BB9B3A8}" type="presParOf" srcId="{78895A7E-33B7-4642-A18A-09AA3F37E404}" destId="{B0D87037-FB65-4834-BB19-C4367C406A14}" srcOrd="1" destOrd="0" presId="urn:microsoft.com/office/officeart/2005/8/layout/hierarchy1"/>
    <dgm:cxn modelId="{15165DDA-2E35-43F1-89B9-E9B85F68AF73}" type="presParOf" srcId="{B0D87037-FB65-4834-BB19-C4367C406A14}" destId="{9A52CF3E-3571-4F08-8B7D-E0CBBB3D4CF9}" srcOrd="0" destOrd="0" presId="urn:microsoft.com/office/officeart/2005/8/layout/hierarchy1"/>
    <dgm:cxn modelId="{9AF560F8-A9DD-4BF7-AA23-1CEEED19A161}" type="presParOf" srcId="{9A52CF3E-3571-4F08-8B7D-E0CBBB3D4CF9}" destId="{5193A0F8-FA7F-412B-AF9A-7B807E890C72}" srcOrd="0" destOrd="0" presId="urn:microsoft.com/office/officeart/2005/8/layout/hierarchy1"/>
    <dgm:cxn modelId="{D0E729B6-614B-4CEE-A66A-74639963790A}" type="presParOf" srcId="{9A52CF3E-3571-4F08-8B7D-E0CBBB3D4CF9}" destId="{81728524-82BF-4AE6-AE56-25465BE3941A}" srcOrd="1" destOrd="0" presId="urn:microsoft.com/office/officeart/2005/8/layout/hierarchy1"/>
    <dgm:cxn modelId="{11EB6D98-FCAB-4E8B-A24E-8D30AE794313}" type="presParOf" srcId="{B0D87037-FB65-4834-BB19-C4367C406A14}" destId="{95119F61-8B97-4F20-81C6-F29FFAC909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87353" y="3321058"/>
          <a:ext cx="91440" cy="6717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7178"/>
              </a:lnTo>
              <a:lnTo>
                <a:pt x="86840" y="297178"/>
              </a:lnTo>
              <a:lnTo>
                <a:pt x="86840" y="671742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050600" y="1666356"/>
          <a:ext cx="182472" cy="6165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003"/>
              </a:lnTo>
              <a:lnTo>
                <a:pt x="182472" y="242003"/>
              </a:lnTo>
              <a:lnTo>
                <a:pt x="182472" y="61656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455729" y="563803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1904981" y="990593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1937274" y="1022886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541363" y="3992801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90615" y="4419591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035977" y="4464953"/>
        <a:ext cx="7374937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28BE3-F467-4756-B80B-D30366E0C60A}">
      <dsp:nvSpPr>
        <dsp:cNvPr id="0" name=""/>
        <dsp:cNvSpPr/>
      </dsp:nvSpPr>
      <dsp:spPr>
        <a:xfrm>
          <a:off x="7852557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568066" y="184234"/>
              </a:lnTo>
              <a:lnTo>
                <a:pt x="568066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3DFE63-3BC0-4DDF-8845-30109D5C4056}">
      <dsp:nvSpPr>
        <dsp:cNvPr id="0" name=""/>
        <dsp:cNvSpPr/>
      </dsp:nvSpPr>
      <dsp:spPr>
        <a:xfrm>
          <a:off x="7284491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568066" y="0"/>
              </a:moveTo>
              <a:lnTo>
                <a:pt x="568066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D760A-C56E-425B-9AC2-2A67D8DF4518}">
      <dsp:nvSpPr>
        <dsp:cNvPr id="0" name=""/>
        <dsp:cNvSpPr/>
      </dsp:nvSpPr>
      <dsp:spPr>
        <a:xfrm>
          <a:off x="4444157" y="2266669"/>
          <a:ext cx="3408400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3408400" y="184234"/>
              </a:lnTo>
              <a:lnTo>
                <a:pt x="3408400" y="27034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A5E00-E8F7-47C6-AB78-45B3843DDE11}">
      <dsp:nvSpPr>
        <dsp:cNvPr id="0" name=""/>
        <dsp:cNvSpPr/>
      </dsp:nvSpPr>
      <dsp:spPr>
        <a:xfrm>
          <a:off x="5580291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568066" y="184234"/>
              </a:lnTo>
              <a:lnTo>
                <a:pt x="568066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8C326-3950-49E0-AF7C-9D02FC95F6D6}">
      <dsp:nvSpPr>
        <dsp:cNvPr id="0" name=""/>
        <dsp:cNvSpPr/>
      </dsp:nvSpPr>
      <dsp:spPr>
        <a:xfrm>
          <a:off x="5012224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568066" y="0"/>
              </a:moveTo>
              <a:lnTo>
                <a:pt x="568066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BE8A16-E4F1-45F3-B3F3-6FD441C30374}">
      <dsp:nvSpPr>
        <dsp:cNvPr id="0" name=""/>
        <dsp:cNvSpPr/>
      </dsp:nvSpPr>
      <dsp:spPr>
        <a:xfrm>
          <a:off x="4444157" y="2266669"/>
          <a:ext cx="1136133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1136133" y="184234"/>
              </a:lnTo>
              <a:lnTo>
                <a:pt x="1136133" y="27034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D198D-FDCA-4279-8FA3-B5DE712853DE}">
      <dsp:nvSpPr>
        <dsp:cNvPr id="0" name=""/>
        <dsp:cNvSpPr/>
      </dsp:nvSpPr>
      <dsp:spPr>
        <a:xfrm>
          <a:off x="3308024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568066" y="184234"/>
              </a:lnTo>
              <a:lnTo>
                <a:pt x="568066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AB04B3-AA73-4B87-BF6C-9B4E986E0EFD}">
      <dsp:nvSpPr>
        <dsp:cNvPr id="0" name=""/>
        <dsp:cNvSpPr/>
      </dsp:nvSpPr>
      <dsp:spPr>
        <a:xfrm>
          <a:off x="2739957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568066" y="0"/>
              </a:moveTo>
              <a:lnTo>
                <a:pt x="568066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52655B-D6CB-4E40-A447-47F6C8A59933}">
      <dsp:nvSpPr>
        <dsp:cNvPr id="0" name=""/>
        <dsp:cNvSpPr/>
      </dsp:nvSpPr>
      <dsp:spPr>
        <a:xfrm>
          <a:off x="3308024" y="2266669"/>
          <a:ext cx="1136133" cy="270348"/>
        </a:xfrm>
        <a:custGeom>
          <a:avLst/>
          <a:gdLst/>
          <a:ahLst/>
          <a:cxnLst/>
          <a:rect l="0" t="0" r="0" b="0"/>
          <a:pathLst>
            <a:path>
              <a:moveTo>
                <a:pt x="1136133" y="0"/>
              </a:moveTo>
              <a:lnTo>
                <a:pt x="1136133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00987-DE01-4352-B911-E6FAC387D29B}">
      <dsp:nvSpPr>
        <dsp:cNvPr id="0" name=""/>
        <dsp:cNvSpPr/>
      </dsp:nvSpPr>
      <dsp:spPr>
        <a:xfrm>
          <a:off x="1035757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234"/>
              </a:lnTo>
              <a:lnTo>
                <a:pt x="568066" y="184234"/>
              </a:lnTo>
              <a:lnTo>
                <a:pt x="568066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CA044-E544-40D2-9B6E-A4A289130CAA}">
      <dsp:nvSpPr>
        <dsp:cNvPr id="0" name=""/>
        <dsp:cNvSpPr/>
      </dsp:nvSpPr>
      <dsp:spPr>
        <a:xfrm>
          <a:off x="467690" y="3918061"/>
          <a:ext cx="568066" cy="270348"/>
        </a:xfrm>
        <a:custGeom>
          <a:avLst/>
          <a:gdLst/>
          <a:ahLst/>
          <a:cxnLst/>
          <a:rect l="0" t="0" r="0" b="0"/>
          <a:pathLst>
            <a:path>
              <a:moveTo>
                <a:pt x="568066" y="0"/>
              </a:moveTo>
              <a:lnTo>
                <a:pt x="568066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8A692-818F-4F91-A3F8-A1960A6B3CD5}">
      <dsp:nvSpPr>
        <dsp:cNvPr id="0" name=""/>
        <dsp:cNvSpPr/>
      </dsp:nvSpPr>
      <dsp:spPr>
        <a:xfrm>
          <a:off x="1035757" y="2266669"/>
          <a:ext cx="3408400" cy="270348"/>
        </a:xfrm>
        <a:custGeom>
          <a:avLst/>
          <a:gdLst/>
          <a:ahLst/>
          <a:cxnLst/>
          <a:rect l="0" t="0" r="0" b="0"/>
          <a:pathLst>
            <a:path>
              <a:moveTo>
                <a:pt x="3408400" y="0"/>
              </a:moveTo>
              <a:lnTo>
                <a:pt x="3408400" y="184234"/>
              </a:lnTo>
              <a:lnTo>
                <a:pt x="0" y="184234"/>
              </a:lnTo>
              <a:lnTo>
                <a:pt x="0" y="27034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AC3CF-BE6A-49F7-A032-F6633DCE72C1}">
      <dsp:nvSpPr>
        <dsp:cNvPr id="0" name=""/>
        <dsp:cNvSpPr/>
      </dsp:nvSpPr>
      <dsp:spPr>
        <a:xfrm>
          <a:off x="3428999" y="885625"/>
          <a:ext cx="2030315" cy="13810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F82539-6E0D-479C-B0D3-23DA8F8AE39F}">
      <dsp:nvSpPr>
        <dsp:cNvPr id="0" name=""/>
        <dsp:cNvSpPr/>
      </dsp:nvSpPr>
      <dsp:spPr>
        <a:xfrm>
          <a:off x="3532284" y="983746"/>
          <a:ext cx="2030315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প্রকার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72733" y="1024195"/>
        <a:ext cx="1949417" cy="1300145"/>
      </dsp:txXfrm>
    </dsp:sp>
    <dsp:sp modelId="{132AD32B-8D9E-4353-B0CE-A72FCA77CE97}">
      <dsp:nvSpPr>
        <dsp:cNvPr id="0" name=""/>
        <dsp:cNvSpPr/>
      </dsp:nvSpPr>
      <dsp:spPr>
        <a:xfrm>
          <a:off x="166131" y="2537017"/>
          <a:ext cx="1739250" cy="1381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3713F-AA75-4FFA-A394-7A7BB8732BF6}">
      <dsp:nvSpPr>
        <dsp:cNvPr id="0" name=""/>
        <dsp:cNvSpPr/>
      </dsp:nvSpPr>
      <dsp:spPr>
        <a:xfrm>
          <a:off x="269416" y="2635138"/>
          <a:ext cx="1739250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প্রাতিষ্ঠানিক সম্পর্কের ভিত্তিতে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9865" y="2675587"/>
        <a:ext cx="1658352" cy="1300145"/>
      </dsp:txXfrm>
    </dsp:sp>
    <dsp:sp modelId="{27DBEE05-1858-41FF-93DF-915B4231708E}">
      <dsp:nvSpPr>
        <dsp:cNvPr id="0" name=""/>
        <dsp:cNvSpPr/>
      </dsp:nvSpPr>
      <dsp:spPr>
        <a:xfrm>
          <a:off x="2908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08142-A304-4F8D-9D09-736D8DF5AF03}">
      <dsp:nvSpPr>
        <dsp:cNvPr id="0" name=""/>
        <dsp:cNvSpPr/>
      </dsp:nvSpPr>
      <dsp:spPr>
        <a:xfrm>
          <a:off x="106193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আন্তঃ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19" y="4313756"/>
        <a:ext cx="875111" cy="1326591"/>
      </dsp:txXfrm>
    </dsp:sp>
    <dsp:sp modelId="{EFE9F7A4-092D-4E94-B041-4EE376165FC4}">
      <dsp:nvSpPr>
        <dsp:cNvPr id="0" name=""/>
        <dsp:cNvSpPr/>
      </dsp:nvSpPr>
      <dsp:spPr>
        <a:xfrm>
          <a:off x="1139042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EA945-9F01-4FAD-B1AA-770FD765C65A}">
      <dsp:nvSpPr>
        <dsp:cNvPr id="0" name=""/>
        <dsp:cNvSpPr/>
      </dsp:nvSpPr>
      <dsp:spPr>
        <a:xfrm>
          <a:off x="1242326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বহি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69552" y="4313756"/>
        <a:ext cx="875111" cy="1326591"/>
      </dsp:txXfrm>
    </dsp:sp>
    <dsp:sp modelId="{D61B4A81-8C53-4DCE-BCE9-57D003B531F4}">
      <dsp:nvSpPr>
        <dsp:cNvPr id="0" name=""/>
        <dsp:cNvSpPr/>
      </dsp:nvSpPr>
      <dsp:spPr>
        <a:xfrm>
          <a:off x="2438398" y="2537017"/>
          <a:ext cx="1739250" cy="1381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CF6491-4464-4CAE-AB0B-2BA7636CFB46}">
      <dsp:nvSpPr>
        <dsp:cNvPr id="0" name=""/>
        <dsp:cNvSpPr/>
      </dsp:nvSpPr>
      <dsp:spPr>
        <a:xfrm>
          <a:off x="2541683" y="2635138"/>
          <a:ext cx="1739250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অর্থ প্রদানের ভিত্তিতে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82132" y="2675587"/>
        <a:ext cx="1658352" cy="1300145"/>
      </dsp:txXfrm>
    </dsp:sp>
    <dsp:sp modelId="{CB456372-BE02-46F1-A00B-CDAE0B93C0BB}">
      <dsp:nvSpPr>
        <dsp:cNvPr id="0" name=""/>
        <dsp:cNvSpPr/>
      </dsp:nvSpPr>
      <dsp:spPr>
        <a:xfrm>
          <a:off x="2275175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B16F5-7B28-428F-BBC4-577E250DA5F8}">
      <dsp:nvSpPr>
        <dsp:cNvPr id="0" name=""/>
        <dsp:cNvSpPr/>
      </dsp:nvSpPr>
      <dsp:spPr>
        <a:xfrm>
          <a:off x="2378460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05686" y="4313756"/>
        <a:ext cx="875111" cy="1326591"/>
      </dsp:txXfrm>
    </dsp:sp>
    <dsp:sp modelId="{9138F7B5-3351-490D-B9C2-5417FCE8A7D0}">
      <dsp:nvSpPr>
        <dsp:cNvPr id="0" name=""/>
        <dsp:cNvSpPr/>
      </dsp:nvSpPr>
      <dsp:spPr>
        <a:xfrm>
          <a:off x="3411308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3AAA6-8124-4B9F-9E29-0A17370366F5}">
      <dsp:nvSpPr>
        <dsp:cNvPr id="0" name=""/>
        <dsp:cNvSpPr/>
      </dsp:nvSpPr>
      <dsp:spPr>
        <a:xfrm>
          <a:off x="3514593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অনগদ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1819" y="4313756"/>
        <a:ext cx="875111" cy="1326591"/>
      </dsp:txXfrm>
    </dsp:sp>
    <dsp:sp modelId="{D3A17FE1-5917-4160-BA7F-889E24667A07}">
      <dsp:nvSpPr>
        <dsp:cNvPr id="0" name=""/>
        <dsp:cNvSpPr/>
      </dsp:nvSpPr>
      <dsp:spPr>
        <a:xfrm>
          <a:off x="4710665" y="2537017"/>
          <a:ext cx="1739250" cy="1381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81DB2E-2422-4919-A1CC-16E8E0482451}">
      <dsp:nvSpPr>
        <dsp:cNvPr id="0" name=""/>
        <dsp:cNvSpPr/>
      </dsp:nvSpPr>
      <dsp:spPr>
        <a:xfrm>
          <a:off x="4813950" y="2635138"/>
          <a:ext cx="1739250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দেখার ভিত্তিতে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54399" y="2675587"/>
        <a:ext cx="1658352" cy="1300145"/>
      </dsp:txXfrm>
    </dsp:sp>
    <dsp:sp modelId="{1C424E9D-2F7E-41C1-83A3-60982BD1C286}">
      <dsp:nvSpPr>
        <dsp:cNvPr id="0" name=""/>
        <dsp:cNvSpPr/>
      </dsp:nvSpPr>
      <dsp:spPr>
        <a:xfrm>
          <a:off x="4547442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83E6D-A1C6-4B5D-8378-CA418F1A4A42}">
      <dsp:nvSpPr>
        <dsp:cNvPr id="0" name=""/>
        <dsp:cNvSpPr/>
      </dsp:nvSpPr>
      <dsp:spPr>
        <a:xfrm>
          <a:off x="4650727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দৃশ্যমান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77953" y="4313756"/>
        <a:ext cx="875111" cy="1326591"/>
      </dsp:txXfrm>
    </dsp:sp>
    <dsp:sp modelId="{9F362863-FB3C-4D2E-B862-8D2911BDDD10}">
      <dsp:nvSpPr>
        <dsp:cNvPr id="0" name=""/>
        <dsp:cNvSpPr/>
      </dsp:nvSpPr>
      <dsp:spPr>
        <a:xfrm>
          <a:off x="5683575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80B355-963C-4CB9-A1E8-D71BF56A3468}">
      <dsp:nvSpPr>
        <dsp:cNvPr id="0" name=""/>
        <dsp:cNvSpPr/>
      </dsp:nvSpPr>
      <dsp:spPr>
        <a:xfrm>
          <a:off x="5786860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অদশ্যমান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14086" y="4313756"/>
        <a:ext cx="875111" cy="1326591"/>
      </dsp:txXfrm>
    </dsp:sp>
    <dsp:sp modelId="{C6CF6134-C1B7-4D6C-A23D-2279982F5DB8}">
      <dsp:nvSpPr>
        <dsp:cNvPr id="0" name=""/>
        <dsp:cNvSpPr/>
      </dsp:nvSpPr>
      <dsp:spPr>
        <a:xfrm>
          <a:off x="6982932" y="2537017"/>
          <a:ext cx="1739250" cy="1381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0B962-F94C-44F8-900C-E948C6DB237C}">
      <dsp:nvSpPr>
        <dsp:cNvPr id="0" name=""/>
        <dsp:cNvSpPr/>
      </dsp:nvSpPr>
      <dsp:spPr>
        <a:xfrm>
          <a:off x="7086217" y="2635138"/>
          <a:ext cx="1739250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সেবার স্থায়িত্বের ভিত্তিতে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26666" y="2675587"/>
        <a:ext cx="1658352" cy="1300145"/>
      </dsp:txXfrm>
    </dsp:sp>
    <dsp:sp modelId="{0FABD6FE-DB64-44F4-B720-747323ABB4AC}">
      <dsp:nvSpPr>
        <dsp:cNvPr id="0" name=""/>
        <dsp:cNvSpPr/>
      </dsp:nvSpPr>
      <dsp:spPr>
        <a:xfrm>
          <a:off x="6819709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71EE80-D8F2-47F3-BEE2-DA068D11C2A4}">
      <dsp:nvSpPr>
        <dsp:cNvPr id="0" name=""/>
        <dsp:cNvSpPr/>
      </dsp:nvSpPr>
      <dsp:spPr>
        <a:xfrm>
          <a:off x="6922994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মুনাফা জাতীয়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50220" y="4313756"/>
        <a:ext cx="875111" cy="1326591"/>
      </dsp:txXfrm>
    </dsp:sp>
    <dsp:sp modelId="{8E1F4CC3-AA74-461E-9D13-C29CA51ECBC9}">
      <dsp:nvSpPr>
        <dsp:cNvPr id="0" name=""/>
        <dsp:cNvSpPr/>
      </dsp:nvSpPr>
      <dsp:spPr>
        <a:xfrm>
          <a:off x="7955842" y="4188409"/>
          <a:ext cx="929563" cy="13810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55E294-D4A2-4A66-9511-8019F7573A58}">
      <dsp:nvSpPr>
        <dsp:cNvPr id="0" name=""/>
        <dsp:cNvSpPr/>
      </dsp:nvSpPr>
      <dsp:spPr>
        <a:xfrm>
          <a:off x="8059127" y="4286530"/>
          <a:ext cx="929563" cy="13810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মূলধন জাতীয়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086353" y="4313756"/>
        <a:ext cx="875111" cy="13265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BD904-D2DB-4495-BCE4-3796FBE2FCA4}">
      <dsp:nvSpPr>
        <dsp:cNvPr id="0" name=""/>
        <dsp:cNvSpPr/>
      </dsp:nvSpPr>
      <dsp:spPr>
        <a:xfrm>
          <a:off x="8027621" y="2903588"/>
          <a:ext cx="91440" cy="43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3CFD4-91DE-4AC9-8D28-6D8F53966554}">
      <dsp:nvSpPr>
        <dsp:cNvPr id="0" name=""/>
        <dsp:cNvSpPr/>
      </dsp:nvSpPr>
      <dsp:spPr>
        <a:xfrm>
          <a:off x="4412601" y="1517083"/>
          <a:ext cx="3660740" cy="435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11"/>
              </a:lnTo>
              <a:lnTo>
                <a:pt x="3660740" y="296811"/>
              </a:lnTo>
              <a:lnTo>
                <a:pt x="3660740" y="4355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3FAAF-E1C2-4775-A875-92BF56A1E71D}">
      <dsp:nvSpPr>
        <dsp:cNvPr id="0" name=""/>
        <dsp:cNvSpPr/>
      </dsp:nvSpPr>
      <dsp:spPr>
        <a:xfrm>
          <a:off x="6197251" y="2903588"/>
          <a:ext cx="91440" cy="43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85579-58D0-4708-82AA-0D2CE98E4BB1}">
      <dsp:nvSpPr>
        <dsp:cNvPr id="0" name=""/>
        <dsp:cNvSpPr/>
      </dsp:nvSpPr>
      <dsp:spPr>
        <a:xfrm>
          <a:off x="4412601" y="1517083"/>
          <a:ext cx="1830370" cy="435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11"/>
              </a:lnTo>
              <a:lnTo>
                <a:pt x="1830370" y="296811"/>
              </a:lnTo>
              <a:lnTo>
                <a:pt x="1830370" y="4355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89E24-B770-47A3-A52F-1C7B978E58BC}">
      <dsp:nvSpPr>
        <dsp:cNvPr id="0" name=""/>
        <dsp:cNvSpPr/>
      </dsp:nvSpPr>
      <dsp:spPr>
        <a:xfrm>
          <a:off x="4366881" y="4290094"/>
          <a:ext cx="91440" cy="43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1FDD1F-28C8-4077-83A6-18A0A5E80E30}">
      <dsp:nvSpPr>
        <dsp:cNvPr id="0" name=""/>
        <dsp:cNvSpPr/>
      </dsp:nvSpPr>
      <dsp:spPr>
        <a:xfrm>
          <a:off x="3497416" y="2903588"/>
          <a:ext cx="915185" cy="435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811"/>
              </a:lnTo>
              <a:lnTo>
                <a:pt x="915185" y="296811"/>
              </a:lnTo>
              <a:lnTo>
                <a:pt x="915185" y="4355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503B7-F1B9-4A10-BE09-4DDCD6C610A9}">
      <dsp:nvSpPr>
        <dsp:cNvPr id="0" name=""/>
        <dsp:cNvSpPr/>
      </dsp:nvSpPr>
      <dsp:spPr>
        <a:xfrm>
          <a:off x="2536511" y="4290094"/>
          <a:ext cx="91440" cy="43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44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6E0B53-5B39-489B-A49E-61BE8144F1DE}">
      <dsp:nvSpPr>
        <dsp:cNvPr id="0" name=""/>
        <dsp:cNvSpPr/>
      </dsp:nvSpPr>
      <dsp:spPr>
        <a:xfrm>
          <a:off x="2582231" y="2903588"/>
          <a:ext cx="915185" cy="435544"/>
        </a:xfrm>
        <a:custGeom>
          <a:avLst/>
          <a:gdLst/>
          <a:ahLst/>
          <a:cxnLst/>
          <a:rect l="0" t="0" r="0" b="0"/>
          <a:pathLst>
            <a:path>
              <a:moveTo>
                <a:pt x="915185" y="0"/>
              </a:moveTo>
              <a:lnTo>
                <a:pt x="915185" y="296811"/>
              </a:lnTo>
              <a:lnTo>
                <a:pt x="0" y="296811"/>
              </a:lnTo>
              <a:lnTo>
                <a:pt x="0" y="4355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9AAB9-AC36-403D-B567-7BD7B6A653E4}">
      <dsp:nvSpPr>
        <dsp:cNvPr id="0" name=""/>
        <dsp:cNvSpPr/>
      </dsp:nvSpPr>
      <dsp:spPr>
        <a:xfrm>
          <a:off x="3497416" y="1517083"/>
          <a:ext cx="915185" cy="435544"/>
        </a:xfrm>
        <a:custGeom>
          <a:avLst/>
          <a:gdLst/>
          <a:ahLst/>
          <a:cxnLst/>
          <a:rect l="0" t="0" r="0" b="0"/>
          <a:pathLst>
            <a:path>
              <a:moveTo>
                <a:pt x="915185" y="0"/>
              </a:moveTo>
              <a:lnTo>
                <a:pt x="915185" y="296811"/>
              </a:lnTo>
              <a:lnTo>
                <a:pt x="0" y="296811"/>
              </a:lnTo>
              <a:lnTo>
                <a:pt x="0" y="4355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030B3-4A0A-4CFB-B0CF-0D2B48C5205E}">
      <dsp:nvSpPr>
        <dsp:cNvPr id="0" name=""/>
        <dsp:cNvSpPr/>
      </dsp:nvSpPr>
      <dsp:spPr>
        <a:xfrm>
          <a:off x="706141" y="2903588"/>
          <a:ext cx="91440" cy="4355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5544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74E34-932A-4BB4-B0FD-CB1CF9A0EA85}">
      <dsp:nvSpPr>
        <dsp:cNvPr id="0" name=""/>
        <dsp:cNvSpPr/>
      </dsp:nvSpPr>
      <dsp:spPr>
        <a:xfrm>
          <a:off x="751861" y="1517083"/>
          <a:ext cx="3660740" cy="435544"/>
        </a:xfrm>
        <a:custGeom>
          <a:avLst/>
          <a:gdLst/>
          <a:ahLst/>
          <a:cxnLst/>
          <a:rect l="0" t="0" r="0" b="0"/>
          <a:pathLst>
            <a:path>
              <a:moveTo>
                <a:pt x="3660740" y="0"/>
              </a:moveTo>
              <a:lnTo>
                <a:pt x="3660740" y="296811"/>
              </a:lnTo>
              <a:lnTo>
                <a:pt x="0" y="296811"/>
              </a:lnTo>
              <a:lnTo>
                <a:pt x="0" y="43554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05C1FF-1DD5-42DB-9CFB-B6899F1BBD0C}">
      <dsp:nvSpPr>
        <dsp:cNvPr id="0" name=""/>
        <dsp:cNvSpPr/>
      </dsp:nvSpPr>
      <dsp:spPr>
        <a:xfrm>
          <a:off x="3663813" y="566122"/>
          <a:ext cx="1497575" cy="9509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1A9CA2-517B-4155-80F5-D0BCA5208231}">
      <dsp:nvSpPr>
        <dsp:cNvPr id="0" name=""/>
        <dsp:cNvSpPr/>
      </dsp:nvSpPr>
      <dsp:spPr>
        <a:xfrm>
          <a:off x="3830210" y="724200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দলিল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8063" y="752053"/>
        <a:ext cx="1441869" cy="895254"/>
      </dsp:txXfrm>
    </dsp:sp>
    <dsp:sp modelId="{5B8AE9EA-17EB-4E67-A398-C1EF216E0C59}">
      <dsp:nvSpPr>
        <dsp:cNvPr id="0" name=""/>
        <dsp:cNvSpPr/>
      </dsp:nvSpPr>
      <dsp:spPr>
        <a:xfrm>
          <a:off x="3073" y="1952628"/>
          <a:ext cx="1497575" cy="9509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BF560-35D5-4C24-A48B-B2282F2A08B4}">
      <dsp:nvSpPr>
        <dsp:cNvPr id="0" name=""/>
        <dsp:cNvSpPr/>
      </dsp:nvSpPr>
      <dsp:spPr>
        <a:xfrm>
          <a:off x="169470" y="2110705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চালান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7323" y="2138558"/>
        <a:ext cx="1441869" cy="895254"/>
      </dsp:txXfrm>
    </dsp:sp>
    <dsp:sp modelId="{9616A5D9-AB2A-4C1D-8F48-230B21ED5787}">
      <dsp:nvSpPr>
        <dsp:cNvPr id="0" name=""/>
        <dsp:cNvSpPr/>
      </dsp:nvSpPr>
      <dsp:spPr>
        <a:xfrm>
          <a:off x="3073" y="3339133"/>
          <a:ext cx="1497575" cy="1351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D6B75-6717-45F7-B6A5-F62B1A815EA5}">
      <dsp:nvSpPr>
        <dsp:cNvPr id="0" name=""/>
        <dsp:cNvSpPr/>
      </dsp:nvSpPr>
      <dsp:spPr>
        <a:xfrm>
          <a:off x="169470" y="3497211"/>
          <a:ext cx="1497575" cy="1351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r>
            <a:rPr lang="en-US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বিক্রয়ের</a:t>
          </a:r>
          <a:r>
            <a:rPr lang="en-US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প্রমান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9040" y="3536781"/>
        <a:ext cx="1418435" cy="1271880"/>
      </dsp:txXfrm>
    </dsp:sp>
    <dsp:sp modelId="{F72B3D25-CB98-4787-B1B0-1F941FDA1EEE}">
      <dsp:nvSpPr>
        <dsp:cNvPr id="0" name=""/>
        <dsp:cNvSpPr/>
      </dsp:nvSpPr>
      <dsp:spPr>
        <a:xfrm>
          <a:off x="2748628" y="1952628"/>
          <a:ext cx="1497575" cy="9509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91D46-F6FA-4A21-BC3C-FD7403CBFBAD}">
      <dsp:nvSpPr>
        <dsp:cNvPr id="0" name=""/>
        <dsp:cNvSpPr/>
      </dsp:nvSpPr>
      <dsp:spPr>
        <a:xfrm>
          <a:off x="2915025" y="2110705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ভউচার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42878" y="2138558"/>
        <a:ext cx="1441869" cy="895254"/>
      </dsp:txXfrm>
    </dsp:sp>
    <dsp:sp modelId="{7E1DB88E-8D54-44B0-BFCA-28BE83AA7E25}">
      <dsp:nvSpPr>
        <dsp:cNvPr id="0" name=""/>
        <dsp:cNvSpPr/>
      </dsp:nvSpPr>
      <dsp:spPr>
        <a:xfrm>
          <a:off x="1833443" y="3339133"/>
          <a:ext cx="1497575" cy="9509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A2FF6-58A6-4E4E-B7C8-F30C9AF3CC78}">
      <dsp:nvSpPr>
        <dsp:cNvPr id="0" name=""/>
        <dsp:cNvSpPr/>
      </dsp:nvSpPr>
      <dsp:spPr>
        <a:xfrm>
          <a:off x="1999840" y="3497211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27693" y="3525064"/>
        <a:ext cx="1441869" cy="895254"/>
      </dsp:txXfrm>
    </dsp:sp>
    <dsp:sp modelId="{31186D23-3276-4358-A0CE-BFADF6795CE0}">
      <dsp:nvSpPr>
        <dsp:cNvPr id="0" name=""/>
        <dsp:cNvSpPr/>
      </dsp:nvSpPr>
      <dsp:spPr>
        <a:xfrm>
          <a:off x="1833443" y="4725639"/>
          <a:ext cx="1497575" cy="9509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4B0FE-D113-43BA-A4F8-F9343E36B841}">
      <dsp:nvSpPr>
        <dsp:cNvPr id="0" name=""/>
        <dsp:cNvSpPr/>
      </dsp:nvSpPr>
      <dsp:spPr>
        <a:xfrm>
          <a:off x="1999840" y="4883716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প্রাপ্তি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27693" y="4911569"/>
        <a:ext cx="1441869" cy="895254"/>
      </dsp:txXfrm>
    </dsp:sp>
    <dsp:sp modelId="{7B99C071-2AB5-4E9C-988C-99C4B31ADC0B}">
      <dsp:nvSpPr>
        <dsp:cNvPr id="0" name=""/>
        <dsp:cNvSpPr/>
      </dsp:nvSpPr>
      <dsp:spPr>
        <a:xfrm>
          <a:off x="3663813" y="3339133"/>
          <a:ext cx="1497575" cy="9509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CE29B-6B9A-4BB8-8BC4-9BEC041B7B2C}">
      <dsp:nvSpPr>
        <dsp:cNvPr id="0" name=""/>
        <dsp:cNvSpPr/>
      </dsp:nvSpPr>
      <dsp:spPr>
        <a:xfrm>
          <a:off x="3830210" y="3497211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8063" y="3525064"/>
        <a:ext cx="1441869" cy="895254"/>
      </dsp:txXfrm>
    </dsp:sp>
    <dsp:sp modelId="{ADD0D1CC-C9FB-42DF-9DB8-205B5B23A031}">
      <dsp:nvSpPr>
        <dsp:cNvPr id="0" name=""/>
        <dsp:cNvSpPr/>
      </dsp:nvSpPr>
      <dsp:spPr>
        <a:xfrm>
          <a:off x="3663813" y="4725639"/>
          <a:ext cx="1497575" cy="9509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5003A-F838-426F-BE3C-CC9D644C1E8C}">
      <dsp:nvSpPr>
        <dsp:cNvPr id="0" name=""/>
        <dsp:cNvSpPr/>
      </dsp:nvSpPr>
      <dsp:spPr>
        <a:xfrm>
          <a:off x="3830210" y="4883716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নগদ প্রদান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8063" y="4911569"/>
        <a:ext cx="1441869" cy="895254"/>
      </dsp:txXfrm>
    </dsp:sp>
    <dsp:sp modelId="{FCA583C6-5F25-4431-8DA4-C9279AFEC5CB}">
      <dsp:nvSpPr>
        <dsp:cNvPr id="0" name=""/>
        <dsp:cNvSpPr/>
      </dsp:nvSpPr>
      <dsp:spPr>
        <a:xfrm>
          <a:off x="5494183" y="1952628"/>
          <a:ext cx="1497575" cy="9509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6DE5A-BAC1-4ACD-A002-72300A0C9E69}">
      <dsp:nvSpPr>
        <dsp:cNvPr id="0" name=""/>
        <dsp:cNvSpPr/>
      </dsp:nvSpPr>
      <dsp:spPr>
        <a:xfrm>
          <a:off x="5660580" y="2110705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ডেবিট নোট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8433" y="2138558"/>
        <a:ext cx="1441869" cy="895254"/>
      </dsp:txXfrm>
    </dsp:sp>
    <dsp:sp modelId="{13746AA3-B5FE-4197-9776-95C116CD65FE}">
      <dsp:nvSpPr>
        <dsp:cNvPr id="0" name=""/>
        <dsp:cNvSpPr/>
      </dsp:nvSpPr>
      <dsp:spPr>
        <a:xfrm>
          <a:off x="5494183" y="3339133"/>
          <a:ext cx="1497575" cy="9509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64594-D103-46E6-B1B9-D443BA52A539}">
      <dsp:nvSpPr>
        <dsp:cNvPr id="0" name=""/>
        <dsp:cNvSpPr/>
      </dsp:nvSpPr>
      <dsp:spPr>
        <a:xfrm>
          <a:off x="5660580" y="3497211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ক্রয়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ফেরত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88433" y="3525064"/>
        <a:ext cx="1441869" cy="895254"/>
      </dsp:txXfrm>
    </dsp:sp>
    <dsp:sp modelId="{2C80D34E-CE6C-4C25-B2D8-C33F565AF188}">
      <dsp:nvSpPr>
        <dsp:cNvPr id="0" name=""/>
        <dsp:cNvSpPr/>
      </dsp:nvSpPr>
      <dsp:spPr>
        <a:xfrm>
          <a:off x="7324553" y="1952628"/>
          <a:ext cx="1497575" cy="9509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A80CE-AB08-4B09-B099-5E363A5B228C}">
      <dsp:nvSpPr>
        <dsp:cNvPr id="0" name=""/>
        <dsp:cNvSpPr/>
      </dsp:nvSpPr>
      <dsp:spPr>
        <a:xfrm>
          <a:off x="7490951" y="2110705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ক্রেড়িট নোট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18804" y="2138558"/>
        <a:ext cx="1441869" cy="895254"/>
      </dsp:txXfrm>
    </dsp:sp>
    <dsp:sp modelId="{AEAA8427-5818-4440-AD45-806E9A6FD8E5}">
      <dsp:nvSpPr>
        <dsp:cNvPr id="0" name=""/>
        <dsp:cNvSpPr/>
      </dsp:nvSpPr>
      <dsp:spPr>
        <a:xfrm>
          <a:off x="7324553" y="3339133"/>
          <a:ext cx="1497575" cy="9509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E8D1C7-B3FC-426F-97B7-76CDEAE6E6F5}">
      <dsp:nvSpPr>
        <dsp:cNvPr id="0" name=""/>
        <dsp:cNvSpPr/>
      </dsp:nvSpPr>
      <dsp:spPr>
        <a:xfrm>
          <a:off x="7490951" y="3497211"/>
          <a:ext cx="1497575" cy="9509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বিক্রয় ফেরত</a:t>
          </a:r>
        </a:p>
      </dsp:txBody>
      <dsp:txXfrm>
        <a:off x="7518804" y="3525064"/>
        <a:ext cx="1441869" cy="895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C8801-A375-419F-BA03-A00672ACC14F}">
      <dsp:nvSpPr>
        <dsp:cNvPr id="0" name=""/>
        <dsp:cNvSpPr/>
      </dsp:nvSpPr>
      <dsp:spPr>
        <a:xfrm>
          <a:off x="6708471" y="4795756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E82B7-F8D8-4E50-B1F3-8C426B45B560}">
      <dsp:nvSpPr>
        <dsp:cNvPr id="0" name=""/>
        <dsp:cNvSpPr/>
      </dsp:nvSpPr>
      <dsp:spPr>
        <a:xfrm>
          <a:off x="6708471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9DBA6-7264-4058-8B0C-22B755767E66}">
      <dsp:nvSpPr>
        <dsp:cNvPr id="0" name=""/>
        <dsp:cNvSpPr/>
      </dsp:nvSpPr>
      <dsp:spPr>
        <a:xfrm>
          <a:off x="444590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37"/>
              </a:lnTo>
              <a:lnTo>
                <a:pt x="2308290" y="313937"/>
              </a:lnTo>
              <a:lnTo>
                <a:pt x="230829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1C1FA-7E1B-4C43-86BB-5ECB2812C964}">
      <dsp:nvSpPr>
        <dsp:cNvPr id="0" name=""/>
        <dsp:cNvSpPr/>
      </dsp:nvSpPr>
      <dsp:spPr>
        <a:xfrm>
          <a:off x="2091890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D282-5FAF-4124-9037-424EC907443C}">
      <dsp:nvSpPr>
        <dsp:cNvPr id="0" name=""/>
        <dsp:cNvSpPr/>
      </dsp:nvSpPr>
      <dsp:spPr>
        <a:xfrm>
          <a:off x="213761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2308290" y="0"/>
              </a:moveTo>
              <a:lnTo>
                <a:pt x="2308290" y="313937"/>
              </a:lnTo>
              <a:lnTo>
                <a:pt x="0" y="313937"/>
              </a:lnTo>
              <a:lnTo>
                <a:pt x="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A833-2AF0-4500-BA1F-0B4EF79E0F82}">
      <dsp:nvSpPr>
        <dsp:cNvPr id="0" name=""/>
        <dsp:cNvSpPr/>
      </dsp:nvSpPr>
      <dsp:spPr>
        <a:xfrm>
          <a:off x="3139412" y="123737"/>
          <a:ext cx="2612976" cy="100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FBA9-3046-4242-A683-8FD10A8B1AC9}">
      <dsp:nvSpPr>
        <dsp:cNvPr id="0" name=""/>
        <dsp:cNvSpPr/>
      </dsp:nvSpPr>
      <dsp:spPr>
        <a:xfrm>
          <a:off x="3315410" y="290935"/>
          <a:ext cx="2612976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4870" y="320395"/>
        <a:ext cx="2554056" cy="946911"/>
      </dsp:txXfrm>
    </dsp:sp>
    <dsp:sp modelId="{E26FD36D-AED0-4290-9508-0075D02F911D}">
      <dsp:nvSpPr>
        <dsp:cNvPr id="0" name=""/>
        <dsp:cNvSpPr/>
      </dsp:nvSpPr>
      <dsp:spPr>
        <a:xfrm>
          <a:off x="891075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B31A3-190A-42DA-86CC-A9C78E250EDD}">
      <dsp:nvSpPr>
        <dsp:cNvPr id="0" name=""/>
        <dsp:cNvSpPr/>
      </dsp:nvSpPr>
      <dsp:spPr>
        <a:xfrm>
          <a:off x="1067074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6534" y="1786903"/>
        <a:ext cx="2434148" cy="946911"/>
      </dsp:txXfrm>
    </dsp:sp>
    <dsp:sp modelId="{FBD11124-F4CC-478F-9E1B-EDE25A7D3F39}">
      <dsp:nvSpPr>
        <dsp:cNvPr id="0" name=""/>
        <dsp:cNvSpPr/>
      </dsp:nvSpPr>
      <dsp:spPr>
        <a:xfrm>
          <a:off x="5318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7990-7948-44B1-A8C2-977013209F74}">
      <dsp:nvSpPr>
        <dsp:cNvPr id="0" name=""/>
        <dsp:cNvSpPr/>
      </dsp:nvSpPr>
      <dsp:spPr>
        <a:xfrm>
          <a:off x="181316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250" y="3274885"/>
        <a:ext cx="4162716" cy="1637134"/>
      </dsp:txXfrm>
    </dsp:sp>
    <dsp:sp modelId="{B8A65C7E-219A-460B-83DC-B86CF6FE20D3}">
      <dsp:nvSpPr>
        <dsp:cNvPr id="0" name=""/>
        <dsp:cNvSpPr/>
      </dsp:nvSpPr>
      <dsp:spPr>
        <a:xfrm>
          <a:off x="5507656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4891B-7264-4CAF-8EE3-A22985B981A0}">
      <dsp:nvSpPr>
        <dsp:cNvPr id="0" name=""/>
        <dsp:cNvSpPr/>
      </dsp:nvSpPr>
      <dsp:spPr>
        <a:xfrm>
          <a:off x="5683655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3115" y="1786903"/>
        <a:ext cx="2434148" cy="946911"/>
      </dsp:txXfrm>
    </dsp:sp>
    <dsp:sp modelId="{91612AEB-C1A3-4B95-A869-109F58316FAD}">
      <dsp:nvSpPr>
        <dsp:cNvPr id="0" name=""/>
        <dsp:cNvSpPr/>
      </dsp:nvSpPr>
      <dsp:spPr>
        <a:xfrm>
          <a:off x="4621899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717B-D3EC-4DFD-88D6-983611BCFAA9}">
      <dsp:nvSpPr>
        <dsp:cNvPr id="0" name=""/>
        <dsp:cNvSpPr/>
      </dsp:nvSpPr>
      <dsp:spPr>
        <a:xfrm>
          <a:off x="4797897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sp:txBody>
      <dsp:txXfrm>
        <a:off x="4848831" y="3274885"/>
        <a:ext cx="4162716" cy="1637134"/>
      </dsp:txXfrm>
    </dsp:sp>
    <dsp:sp modelId="{10E6E51D-22B3-4BB6-88EA-90AD54915EFF}">
      <dsp:nvSpPr>
        <dsp:cNvPr id="0" name=""/>
        <dsp:cNvSpPr/>
      </dsp:nvSpPr>
      <dsp:spPr>
        <a:xfrm>
          <a:off x="5962197" y="5256432"/>
          <a:ext cx="1583987" cy="1005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8B3D-4B6E-436F-8B5B-699B0F209BE6}">
      <dsp:nvSpPr>
        <dsp:cNvPr id="0" name=""/>
        <dsp:cNvSpPr/>
      </dsp:nvSpPr>
      <dsp:spPr>
        <a:xfrm>
          <a:off x="6138196" y="5423630"/>
          <a:ext cx="1583987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7656" y="5453090"/>
        <a:ext cx="1525067" cy="946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CA54C-3BFA-410E-9F22-1D191179A1BD}">
      <dsp:nvSpPr>
        <dsp:cNvPr id="0" name=""/>
        <dsp:cNvSpPr/>
      </dsp:nvSpPr>
      <dsp:spPr>
        <a:xfrm>
          <a:off x="4207876" y="3304088"/>
          <a:ext cx="91440" cy="634572"/>
        </a:xfrm>
        <a:custGeom>
          <a:avLst/>
          <a:gdLst/>
          <a:ahLst/>
          <a:cxnLst/>
          <a:rect l="0" t="0" r="0" b="0"/>
          <a:pathLst>
            <a:path>
              <a:moveTo>
                <a:pt x="80909" y="0"/>
              </a:moveTo>
              <a:lnTo>
                <a:pt x="80909" y="413110"/>
              </a:lnTo>
              <a:lnTo>
                <a:pt x="45720" y="413110"/>
              </a:lnTo>
              <a:lnTo>
                <a:pt x="45720" y="634572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BEA2-42C1-4479-9BC2-B4207950D5D5}">
      <dsp:nvSpPr>
        <dsp:cNvPr id="0" name=""/>
        <dsp:cNvSpPr/>
      </dsp:nvSpPr>
      <dsp:spPr>
        <a:xfrm>
          <a:off x="4243065" y="1588045"/>
          <a:ext cx="91440" cy="416477"/>
        </a:xfrm>
        <a:custGeom>
          <a:avLst/>
          <a:gdLst/>
          <a:ahLst/>
          <a:cxnLst/>
          <a:rect l="0" t="0" r="0" b="0"/>
          <a:pathLst>
            <a:path>
              <a:moveTo>
                <a:pt x="81531" y="0"/>
              </a:moveTo>
              <a:lnTo>
                <a:pt x="81531" y="195016"/>
              </a:lnTo>
              <a:lnTo>
                <a:pt x="45720" y="195016"/>
              </a:lnTo>
              <a:lnTo>
                <a:pt x="45720" y="4164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3993-4162-4BC4-90C8-9479EDB4E6DA}">
      <dsp:nvSpPr>
        <dsp:cNvPr id="0" name=""/>
        <dsp:cNvSpPr/>
      </dsp:nvSpPr>
      <dsp:spPr>
        <a:xfrm>
          <a:off x="4277968" y="517648"/>
          <a:ext cx="91440" cy="3905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058"/>
              </a:lnTo>
              <a:lnTo>
                <a:pt x="46628" y="169058"/>
              </a:lnTo>
              <a:lnTo>
                <a:pt x="46628" y="39051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D8F0D-63D5-4D6D-8146-045DF7D6AA9F}">
      <dsp:nvSpPr>
        <dsp:cNvPr id="0" name=""/>
        <dsp:cNvSpPr/>
      </dsp:nvSpPr>
      <dsp:spPr>
        <a:xfrm>
          <a:off x="3128393" y="-193606"/>
          <a:ext cx="2390588" cy="7112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A38E-8C28-4C65-BFD9-4B2155DA4556}">
      <dsp:nvSpPr>
        <dsp:cNvPr id="0" name=""/>
        <dsp:cNvSpPr/>
      </dsp:nvSpPr>
      <dsp:spPr>
        <a:xfrm>
          <a:off x="3394014" y="58733"/>
          <a:ext cx="2390588" cy="7112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414846" y="79565"/>
        <a:ext cx="2348924" cy="669590"/>
      </dsp:txXfrm>
    </dsp:sp>
    <dsp:sp modelId="{4AE28F08-F98D-40FC-A947-4EDB0A833D8A}">
      <dsp:nvSpPr>
        <dsp:cNvPr id="0" name=""/>
        <dsp:cNvSpPr/>
      </dsp:nvSpPr>
      <dsp:spPr>
        <a:xfrm>
          <a:off x="380411" y="908167"/>
          <a:ext cx="7888369" cy="679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D8C35-6920-4EA8-8D25-0B867575A2BA}">
      <dsp:nvSpPr>
        <dsp:cNvPr id="0" name=""/>
        <dsp:cNvSpPr/>
      </dsp:nvSpPr>
      <dsp:spPr>
        <a:xfrm>
          <a:off x="646032" y="1160507"/>
          <a:ext cx="7888369" cy="679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665945" y="1180420"/>
        <a:ext cx="7848543" cy="640051"/>
      </dsp:txXfrm>
    </dsp:sp>
    <dsp:sp modelId="{1804857D-2E77-44F1-A75A-27301872B744}">
      <dsp:nvSpPr>
        <dsp:cNvPr id="0" name=""/>
        <dsp:cNvSpPr/>
      </dsp:nvSpPr>
      <dsp:spPr>
        <a:xfrm>
          <a:off x="2061390" y="2004523"/>
          <a:ext cx="4454790" cy="12995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067A4-AEBD-4859-B383-919E81C474DA}">
      <dsp:nvSpPr>
        <dsp:cNvPr id="0" name=""/>
        <dsp:cNvSpPr/>
      </dsp:nvSpPr>
      <dsp:spPr>
        <a:xfrm>
          <a:off x="2327011" y="2256863"/>
          <a:ext cx="4454790" cy="1299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A=L+OE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A=L+(OE-W-E+I)</a:t>
          </a:r>
        </a:p>
      </dsp:txBody>
      <dsp:txXfrm>
        <a:off x="2365074" y="2294926"/>
        <a:ext cx="4378664" cy="1223439"/>
      </dsp:txXfrm>
    </dsp:sp>
    <dsp:sp modelId="{FFCB402F-9DD6-4B08-B457-5C6DF3CE1BCC}">
      <dsp:nvSpPr>
        <dsp:cNvPr id="0" name=""/>
        <dsp:cNvSpPr/>
      </dsp:nvSpPr>
      <dsp:spPr>
        <a:xfrm>
          <a:off x="924210" y="3938660"/>
          <a:ext cx="6658770" cy="15180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9C3-7FDE-48EE-A75B-819784228643}">
      <dsp:nvSpPr>
        <dsp:cNvPr id="0" name=""/>
        <dsp:cNvSpPr/>
      </dsp:nvSpPr>
      <dsp:spPr>
        <a:xfrm>
          <a:off x="1189831" y="4191000"/>
          <a:ext cx="6658770" cy="15180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=Owner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=Expense</a:t>
          </a:r>
          <a:endParaRPr lang="en-US" sz="3200" b="1" kern="1200" dirty="0"/>
        </a:p>
      </dsp:txBody>
      <dsp:txXfrm>
        <a:off x="1234292" y="4235461"/>
        <a:ext cx="6569848" cy="1429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1AC26-D4C2-4AD7-82F9-AFF722A4CBCF}">
      <dsp:nvSpPr>
        <dsp:cNvPr id="0" name=""/>
        <dsp:cNvSpPr/>
      </dsp:nvSpPr>
      <dsp:spPr>
        <a:xfrm>
          <a:off x="8043372" y="3530018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66195-7373-4254-BE50-31E93D04618E}">
      <dsp:nvSpPr>
        <dsp:cNvPr id="0" name=""/>
        <dsp:cNvSpPr/>
      </dsp:nvSpPr>
      <dsp:spPr>
        <a:xfrm>
          <a:off x="4787066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3302025" y="264310"/>
              </a:lnTo>
              <a:lnTo>
                <a:pt x="3302025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B3758-0172-436D-9C6F-1BA568B3753F}">
      <dsp:nvSpPr>
        <dsp:cNvPr id="0" name=""/>
        <dsp:cNvSpPr/>
      </dsp:nvSpPr>
      <dsp:spPr>
        <a:xfrm>
          <a:off x="5559908" y="4764703"/>
          <a:ext cx="853861" cy="49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98"/>
              </a:lnTo>
              <a:lnTo>
                <a:pt x="853861" y="372798"/>
              </a:lnTo>
              <a:lnTo>
                <a:pt x="853861" y="4963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A6FC5-254F-420A-BB06-A01F2ED5D461}">
      <dsp:nvSpPr>
        <dsp:cNvPr id="0" name=""/>
        <dsp:cNvSpPr/>
      </dsp:nvSpPr>
      <dsp:spPr>
        <a:xfrm>
          <a:off x="4744935" y="4764703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10BF8-9E64-4388-AB58-3106E37F23B9}">
      <dsp:nvSpPr>
        <dsp:cNvPr id="0" name=""/>
        <dsp:cNvSpPr/>
      </dsp:nvSpPr>
      <dsp:spPr>
        <a:xfrm>
          <a:off x="4744935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3110-EB15-4B4D-8CE0-98BAEED2F204}">
      <dsp:nvSpPr>
        <dsp:cNvPr id="0" name=""/>
        <dsp:cNvSpPr/>
      </dsp:nvSpPr>
      <dsp:spPr>
        <a:xfrm>
          <a:off x="392996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1B776-5685-43DC-857E-69F72336DF15}">
      <dsp:nvSpPr>
        <dsp:cNvPr id="0" name=""/>
        <dsp:cNvSpPr/>
      </dsp:nvSpPr>
      <dsp:spPr>
        <a:xfrm>
          <a:off x="4699215" y="2295334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87851" y="0"/>
              </a:moveTo>
              <a:lnTo>
                <a:pt x="87851" y="264310"/>
              </a:lnTo>
              <a:lnTo>
                <a:pt x="45720" y="264310"/>
              </a:ln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64470-58CD-413C-B42E-DE4ABBC06D01}">
      <dsp:nvSpPr>
        <dsp:cNvPr id="0" name=""/>
        <dsp:cNvSpPr/>
      </dsp:nvSpPr>
      <dsp:spPr>
        <a:xfrm>
          <a:off x="2254294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9F636-8DB0-445E-B561-3048DED937DB}">
      <dsp:nvSpPr>
        <dsp:cNvPr id="0" name=""/>
        <dsp:cNvSpPr/>
      </dsp:nvSpPr>
      <dsp:spPr>
        <a:xfrm>
          <a:off x="148504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3016-F68D-44F6-A08C-BE2C9DAD034E}">
      <dsp:nvSpPr>
        <dsp:cNvPr id="0" name=""/>
        <dsp:cNvSpPr/>
      </dsp:nvSpPr>
      <dsp:spPr>
        <a:xfrm>
          <a:off x="624347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D90B6-DF9B-4769-A492-7CB56C1D39C1}">
      <dsp:nvSpPr>
        <dsp:cNvPr id="0" name=""/>
        <dsp:cNvSpPr/>
      </dsp:nvSpPr>
      <dsp:spPr>
        <a:xfrm>
          <a:off x="670067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F78D5-5A37-475A-9782-087776EAB6D2}">
      <dsp:nvSpPr>
        <dsp:cNvPr id="0" name=""/>
        <dsp:cNvSpPr/>
      </dsp:nvSpPr>
      <dsp:spPr>
        <a:xfrm>
          <a:off x="1485041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3302025" y="0"/>
              </a:moveTo>
              <a:lnTo>
                <a:pt x="3302025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A5AA2-0B9C-4B68-BDBE-2C15F30F9F17}">
      <dsp:nvSpPr>
        <dsp:cNvPr id="0" name=""/>
        <dsp:cNvSpPr/>
      </dsp:nvSpPr>
      <dsp:spPr>
        <a:xfrm>
          <a:off x="4741346" y="1060649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BA4E-FEDE-4A9D-A9BB-C93F3D0BBE54}">
      <dsp:nvSpPr>
        <dsp:cNvPr id="0" name=""/>
        <dsp:cNvSpPr/>
      </dsp:nvSpPr>
      <dsp:spPr>
        <a:xfrm>
          <a:off x="4120270" y="213817"/>
          <a:ext cx="1333593" cy="84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F37BC-2832-436B-865C-6F8F5D1DD94F}">
      <dsp:nvSpPr>
        <dsp:cNvPr id="0" name=""/>
        <dsp:cNvSpPr/>
      </dsp:nvSpPr>
      <dsp:spPr>
        <a:xfrm>
          <a:off x="4268447" y="35458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93250" y="379388"/>
        <a:ext cx="1283987" cy="797225"/>
      </dsp:txXfrm>
    </dsp:sp>
    <dsp:sp modelId="{16C4465D-A456-4D51-986C-7B43B0825BD6}">
      <dsp:nvSpPr>
        <dsp:cNvPr id="0" name=""/>
        <dsp:cNvSpPr/>
      </dsp:nvSpPr>
      <dsp:spPr>
        <a:xfrm>
          <a:off x="930229" y="1448502"/>
          <a:ext cx="7713675" cy="846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4F6B4-2BB3-4763-B825-3B5E0F955C4E}">
      <dsp:nvSpPr>
        <dsp:cNvPr id="0" name=""/>
        <dsp:cNvSpPr/>
      </dsp:nvSpPr>
      <dsp:spPr>
        <a:xfrm>
          <a:off x="1078406" y="1589270"/>
          <a:ext cx="7713675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103209" y="1614073"/>
        <a:ext cx="7664069" cy="797225"/>
      </dsp:txXfrm>
    </dsp:sp>
    <dsp:sp modelId="{1AADFC0C-2305-4AB5-B225-57DB448C7463}">
      <dsp:nvSpPr>
        <dsp:cNvPr id="0" name=""/>
        <dsp:cNvSpPr/>
      </dsp:nvSpPr>
      <dsp:spPr>
        <a:xfrm>
          <a:off x="818244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A10ED-BD8A-476A-872A-EBCE19F354B5}">
      <dsp:nvSpPr>
        <dsp:cNvPr id="0" name=""/>
        <dsp:cNvSpPr/>
      </dsp:nvSpPr>
      <dsp:spPr>
        <a:xfrm>
          <a:off x="966421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91224" y="2848758"/>
        <a:ext cx="1283987" cy="797225"/>
      </dsp:txXfrm>
    </dsp:sp>
    <dsp:sp modelId="{499C0678-1EE9-492A-B178-5E5CDE531DF9}">
      <dsp:nvSpPr>
        <dsp:cNvPr id="0" name=""/>
        <dsp:cNvSpPr/>
      </dsp:nvSpPr>
      <dsp:spPr>
        <a:xfrm>
          <a:off x="3271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91E4F-CC51-4F3A-9620-AD466D7E715A}">
      <dsp:nvSpPr>
        <dsp:cNvPr id="0" name=""/>
        <dsp:cNvSpPr/>
      </dsp:nvSpPr>
      <dsp:spPr>
        <a:xfrm>
          <a:off x="151448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4083443"/>
        <a:ext cx="1283987" cy="797225"/>
      </dsp:txXfrm>
    </dsp:sp>
    <dsp:sp modelId="{D2878020-4F78-469B-9578-7F9AF47E099F}">
      <dsp:nvSpPr>
        <dsp:cNvPr id="0" name=""/>
        <dsp:cNvSpPr/>
      </dsp:nvSpPr>
      <dsp:spPr>
        <a:xfrm>
          <a:off x="3271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A0342-0948-4317-BE6F-1907BBFBB3BD}">
      <dsp:nvSpPr>
        <dsp:cNvPr id="0" name=""/>
        <dsp:cNvSpPr/>
      </dsp:nvSpPr>
      <dsp:spPr>
        <a:xfrm>
          <a:off x="151448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5318128"/>
        <a:ext cx="1283987" cy="797225"/>
      </dsp:txXfrm>
    </dsp:sp>
    <dsp:sp modelId="{78E0D9DA-ABA8-4DE4-A1B8-FE85D63E0E2F}">
      <dsp:nvSpPr>
        <dsp:cNvPr id="0" name=""/>
        <dsp:cNvSpPr/>
      </dsp:nvSpPr>
      <dsp:spPr>
        <a:xfrm>
          <a:off x="1633218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10979-EB70-4392-8F13-33BE964DFD2D}">
      <dsp:nvSpPr>
        <dsp:cNvPr id="0" name=""/>
        <dsp:cNvSpPr/>
      </dsp:nvSpPr>
      <dsp:spPr>
        <a:xfrm>
          <a:off x="1781395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4083443"/>
        <a:ext cx="1283987" cy="797225"/>
      </dsp:txXfrm>
    </dsp:sp>
    <dsp:sp modelId="{921A6F97-32F3-4CC6-9FFE-D81D21B4973F}">
      <dsp:nvSpPr>
        <dsp:cNvPr id="0" name=""/>
        <dsp:cNvSpPr/>
      </dsp:nvSpPr>
      <dsp:spPr>
        <a:xfrm>
          <a:off x="163321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B987C-DB52-4909-8203-A07B60E2C7A2}">
      <dsp:nvSpPr>
        <dsp:cNvPr id="0" name=""/>
        <dsp:cNvSpPr/>
      </dsp:nvSpPr>
      <dsp:spPr>
        <a:xfrm>
          <a:off x="178139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5318128"/>
        <a:ext cx="1283987" cy="797225"/>
      </dsp:txXfrm>
    </dsp:sp>
    <dsp:sp modelId="{D74DC7A7-CB93-44EA-BC9D-6C5D3709945E}">
      <dsp:nvSpPr>
        <dsp:cNvPr id="0" name=""/>
        <dsp:cNvSpPr/>
      </dsp:nvSpPr>
      <dsp:spPr>
        <a:xfrm>
          <a:off x="4078138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8AB3-9470-4613-96A4-93971DA1F084}">
      <dsp:nvSpPr>
        <dsp:cNvPr id="0" name=""/>
        <dsp:cNvSpPr/>
      </dsp:nvSpPr>
      <dsp:spPr>
        <a:xfrm>
          <a:off x="4226315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2848758"/>
        <a:ext cx="1283987" cy="797225"/>
      </dsp:txXfrm>
    </dsp:sp>
    <dsp:sp modelId="{DA8E6BA6-7128-4C62-BB08-E15B24EB23E4}">
      <dsp:nvSpPr>
        <dsp:cNvPr id="0" name=""/>
        <dsp:cNvSpPr/>
      </dsp:nvSpPr>
      <dsp:spPr>
        <a:xfrm>
          <a:off x="3263165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85829-7ED0-407F-BC46-405772F31440}">
      <dsp:nvSpPr>
        <dsp:cNvPr id="0" name=""/>
        <dsp:cNvSpPr/>
      </dsp:nvSpPr>
      <dsp:spPr>
        <a:xfrm>
          <a:off x="3411342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/T</a:t>
          </a:r>
        </a:p>
      </dsp:txBody>
      <dsp:txXfrm>
        <a:off x="3436145" y="4083443"/>
        <a:ext cx="1283987" cy="797225"/>
      </dsp:txXfrm>
    </dsp:sp>
    <dsp:sp modelId="{9A6BD8DF-F4B9-4A09-B068-DE6113B92960}">
      <dsp:nvSpPr>
        <dsp:cNvPr id="0" name=""/>
        <dsp:cNvSpPr/>
      </dsp:nvSpPr>
      <dsp:spPr>
        <a:xfrm>
          <a:off x="4893112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FE5E-386E-4F06-950A-514B84D2594D}">
      <dsp:nvSpPr>
        <dsp:cNvPr id="0" name=""/>
        <dsp:cNvSpPr/>
      </dsp:nvSpPr>
      <dsp:spPr>
        <a:xfrm>
          <a:off x="5041289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066092" y="4083443"/>
        <a:ext cx="1283987" cy="797225"/>
      </dsp:txXfrm>
    </dsp:sp>
    <dsp:sp modelId="{8F7C00AE-ED93-4F02-A846-25C8BEDC8A03}">
      <dsp:nvSpPr>
        <dsp:cNvPr id="0" name=""/>
        <dsp:cNvSpPr/>
      </dsp:nvSpPr>
      <dsp:spPr>
        <a:xfrm>
          <a:off x="407813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FA4BC-A6DD-4066-A1D7-2E7C8C73B52E}">
      <dsp:nvSpPr>
        <dsp:cNvPr id="0" name=""/>
        <dsp:cNvSpPr/>
      </dsp:nvSpPr>
      <dsp:spPr>
        <a:xfrm>
          <a:off x="422631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5318128"/>
        <a:ext cx="1283987" cy="797225"/>
      </dsp:txXfrm>
    </dsp:sp>
    <dsp:sp modelId="{F5D0F43D-AECC-4FDE-97D5-AFE1D4D0B5AF}">
      <dsp:nvSpPr>
        <dsp:cNvPr id="0" name=""/>
        <dsp:cNvSpPr/>
      </dsp:nvSpPr>
      <dsp:spPr>
        <a:xfrm>
          <a:off x="5746973" y="5261044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49A77-0B83-417D-BEE9-F5AEF92E4B22}">
      <dsp:nvSpPr>
        <dsp:cNvPr id="0" name=""/>
        <dsp:cNvSpPr/>
      </dsp:nvSpPr>
      <dsp:spPr>
        <a:xfrm>
          <a:off x="5895150" y="5401812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919953" y="5426615"/>
        <a:ext cx="1283987" cy="797225"/>
      </dsp:txXfrm>
    </dsp:sp>
    <dsp:sp modelId="{7EDD0487-DAE2-4BC8-963F-E668D7BD56FD}">
      <dsp:nvSpPr>
        <dsp:cNvPr id="0" name=""/>
        <dsp:cNvSpPr/>
      </dsp:nvSpPr>
      <dsp:spPr>
        <a:xfrm>
          <a:off x="7422295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C52CF-EFFC-45BB-8367-08D2C53F5784}">
      <dsp:nvSpPr>
        <dsp:cNvPr id="0" name=""/>
        <dsp:cNvSpPr/>
      </dsp:nvSpPr>
      <dsp:spPr>
        <a:xfrm>
          <a:off x="7570472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595275" y="2848758"/>
        <a:ext cx="1283987" cy="797225"/>
      </dsp:txXfrm>
    </dsp:sp>
    <dsp:sp modelId="{D44EE503-FFC3-406C-9007-A78467125F13}">
      <dsp:nvSpPr>
        <dsp:cNvPr id="0" name=""/>
        <dsp:cNvSpPr/>
      </dsp:nvSpPr>
      <dsp:spPr>
        <a:xfrm>
          <a:off x="7338032" y="3917872"/>
          <a:ext cx="1502119" cy="24331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F626-20BF-4184-8A60-75DD88DBCA1F}">
      <dsp:nvSpPr>
        <dsp:cNvPr id="0" name=""/>
        <dsp:cNvSpPr/>
      </dsp:nvSpPr>
      <dsp:spPr>
        <a:xfrm>
          <a:off x="7486209" y="4058640"/>
          <a:ext cx="1502119" cy="2433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১.আয়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২.ব্যয়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৪.দায়</a:t>
          </a:r>
        </a:p>
      </dsp:txBody>
      <dsp:txXfrm>
        <a:off x="7530205" y="4102636"/>
        <a:ext cx="1414127" cy="23451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087" y="1649084"/>
          <a:ext cx="91440" cy="764149"/>
        </a:xfrm>
        <a:custGeom>
          <a:avLst/>
          <a:gdLst/>
          <a:ahLst/>
          <a:cxnLst/>
          <a:rect l="0" t="0" r="0" b="0"/>
          <a:pathLst>
            <a:path>
              <a:moveTo>
                <a:pt x="50812" y="0"/>
              </a:moveTo>
              <a:lnTo>
                <a:pt x="45720" y="0"/>
              </a:lnTo>
              <a:lnTo>
                <a:pt x="45720" y="76414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322023" y="873"/>
          <a:ext cx="4423753" cy="16482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322023" y="873"/>
        <a:ext cx="4423753" cy="1648211"/>
      </dsp:txXfrm>
    </dsp:sp>
    <dsp:sp modelId="{7424C2EF-2A5A-48A3-A9CC-04346CDAFCEB}">
      <dsp:nvSpPr>
        <dsp:cNvPr id="0" name=""/>
        <dsp:cNvSpPr/>
      </dsp:nvSpPr>
      <dsp:spPr>
        <a:xfrm>
          <a:off x="1132791" y="2413234"/>
          <a:ext cx="6792033" cy="221691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132791" y="2413234"/>
        <a:ext cx="6792033" cy="22169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5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6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C6BF1-A565-4111-BBD0-E5659878A56B}">
      <dsp:nvSpPr>
        <dsp:cNvPr id="0" name=""/>
        <dsp:cNvSpPr/>
      </dsp:nvSpPr>
      <dsp:spPr>
        <a:xfrm>
          <a:off x="4132067" y="3287356"/>
          <a:ext cx="91440" cy="1465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53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0FA4-FA92-4BDF-B23F-190C22FA54B3}">
      <dsp:nvSpPr>
        <dsp:cNvPr id="0" name=""/>
        <dsp:cNvSpPr/>
      </dsp:nvSpPr>
      <dsp:spPr>
        <a:xfrm>
          <a:off x="4132067" y="1079851"/>
          <a:ext cx="91440" cy="14653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6534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6058D9-136D-4E92-BEC3-973383813925}">
      <dsp:nvSpPr>
        <dsp:cNvPr id="0" name=""/>
        <dsp:cNvSpPr/>
      </dsp:nvSpPr>
      <dsp:spPr>
        <a:xfrm>
          <a:off x="1658577" y="2870"/>
          <a:ext cx="5038419" cy="1076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86F17-34DC-4281-94C9-B9B87D48A3EB}">
      <dsp:nvSpPr>
        <dsp:cNvPr id="0" name=""/>
        <dsp:cNvSpPr/>
      </dsp:nvSpPr>
      <dsp:spPr>
        <a:xfrm>
          <a:off x="2218402" y="534703"/>
          <a:ext cx="5038419" cy="1076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49946" y="566247"/>
        <a:ext cx="4975331" cy="1013892"/>
      </dsp:txXfrm>
    </dsp:sp>
    <dsp:sp modelId="{7A3BA34A-58A0-4972-AF7A-D5635E769185}">
      <dsp:nvSpPr>
        <dsp:cNvPr id="0" name=""/>
        <dsp:cNvSpPr/>
      </dsp:nvSpPr>
      <dsp:spPr>
        <a:xfrm>
          <a:off x="162545" y="2545191"/>
          <a:ext cx="8030485" cy="7421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39528D-E836-4FAE-B883-3EF1283E624C}">
      <dsp:nvSpPr>
        <dsp:cNvPr id="0" name=""/>
        <dsp:cNvSpPr/>
      </dsp:nvSpPr>
      <dsp:spPr>
        <a:xfrm>
          <a:off x="722369" y="3077025"/>
          <a:ext cx="8030485" cy="7421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সমী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রকে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প্রভাবিত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এমন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744106" y="3098762"/>
        <a:ext cx="7987011" cy="698690"/>
      </dsp:txXfrm>
    </dsp:sp>
    <dsp:sp modelId="{DF02220F-8228-4FEC-A869-D3BE9418A685}">
      <dsp:nvSpPr>
        <dsp:cNvPr id="0" name=""/>
        <dsp:cNvSpPr/>
      </dsp:nvSpPr>
      <dsp:spPr>
        <a:xfrm>
          <a:off x="1658577" y="4752696"/>
          <a:ext cx="5038419" cy="118959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5705B-DA0B-47D2-85B0-055F13223EA4}">
      <dsp:nvSpPr>
        <dsp:cNvPr id="0" name=""/>
        <dsp:cNvSpPr/>
      </dsp:nvSpPr>
      <dsp:spPr>
        <a:xfrm>
          <a:off x="2218402" y="5284529"/>
          <a:ext cx="5038419" cy="1189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>
              <a:latin typeface="NikoshBAN" panose="02000000000000000000" pitchFamily="2" charset="0"/>
              <a:cs typeface="NikoshBAN" panose="02000000000000000000" pitchFamily="2" charset="0"/>
            </a:rPr>
            <a:t>A=L+OE</a:t>
          </a:r>
        </a:p>
      </dsp:txBody>
      <dsp:txXfrm>
        <a:off x="2253244" y="5319371"/>
        <a:ext cx="4968735" cy="11199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078FB8-E68B-49FD-B993-154508C85D04}">
      <dsp:nvSpPr>
        <dsp:cNvPr id="0" name=""/>
        <dsp:cNvSpPr/>
      </dsp:nvSpPr>
      <dsp:spPr>
        <a:xfrm>
          <a:off x="3352798" y="2472518"/>
          <a:ext cx="2286002" cy="17605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 smtClean="0">
              <a:latin typeface="NikoshBAN" pitchFamily="2" charset="0"/>
              <a:cs typeface="NikoshBAN" pitchFamily="2" charset="0"/>
            </a:rPr>
            <a:t>বৈশিষ্ঠ্য</a:t>
          </a:r>
          <a:r>
            <a:rPr lang="bn-IN" sz="2800" b="1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7575" y="2730346"/>
        <a:ext cx="1616448" cy="1244906"/>
      </dsp:txXfrm>
    </dsp:sp>
    <dsp:sp modelId="{4F13EB30-5760-4F07-AA33-28C4F234B728}">
      <dsp:nvSpPr>
        <dsp:cNvPr id="0" name=""/>
        <dsp:cNvSpPr/>
      </dsp:nvSpPr>
      <dsp:spPr>
        <a:xfrm rot="16200000">
          <a:off x="4252565" y="1830379"/>
          <a:ext cx="486469" cy="598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5536" y="2023068"/>
        <a:ext cx="340528" cy="359155"/>
      </dsp:txXfrm>
    </dsp:sp>
    <dsp:sp modelId="{342EF825-E6A9-487C-B18A-5897F8DA33F9}">
      <dsp:nvSpPr>
        <dsp:cNvPr id="0" name=""/>
        <dsp:cNvSpPr/>
      </dsp:nvSpPr>
      <dsp:spPr>
        <a:xfrm>
          <a:off x="3352798" y="5062"/>
          <a:ext cx="2286002" cy="176056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অর্থের মাপকাঠিতে পরিমাপযোগ্য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7575" y="262890"/>
        <a:ext cx="1616448" cy="1244906"/>
      </dsp:txXfrm>
    </dsp:sp>
    <dsp:sp modelId="{818B9333-F063-4E57-8B86-35B99A4456E5}">
      <dsp:nvSpPr>
        <dsp:cNvPr id="0" name=""/>
        <dsp:cNvSpPr/>
      </dsp:nvSpPr>
      <dsp:spPr>
        <a:xfrm>
          <a:off x="5664371" y="3053504"/>
          <a:ext cx="124870" cy="598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45742"/>
                <a:satOff val="29557"/>
                <a:lumOff val="339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245742"/>
                <a:satOff val="29557"/>
                <a:lumOff val="339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245742"/>
                <a:satOff val="29557"/>
                <a:lumOff val="339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64371" y="3173222"/>
        <a:ext cx="87409" cy="359155"/>
      </dsp:txXfrm>
    </dsp:sp>
    <dsp:sp modelId="{799D7E83-E0EB-463F-9042-8684332BD994}">
      <dsp:nvSpPr>
        <dsp:cNvPr id="0" name=""/>
        <dsp:cNvSpPr/>
      </dsp:nvSpPr>
      <dsp:spPr>
        <a:xfrm>
          <a:off x="5820255" y="2472518"/>
          <a:ext cx="2286002" cy="1760562"/>
        </a:xfrm>
        <a:prstGeom prst="ellipse">
          <a:avLst/>
        </a:prstGeom>
        <a:gradFill rotWithShape="0">
          <a:gsLst>
            <a:gs pos="0">
              <a:schemeClr val="accent2">
                <a:hueOff val="-245742"/>
                <a:satOff val="29557"/>
                <a:lumOff val="339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245742"/>
                <a:satOff val="29557"/>
                <a:lumOff val="339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245742"/>
                <a:satOff val="29557"/>
                <a:lumOff val="339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>
              <a:latin typeface="NikoshBAN" panose="02000000000000000000" pitchFamily="2" charset="0"/>
              <a:cs typeface="NikoshBAN" panose="02000000000000000000" pitchFamily="2" charset="0"/>
            </a:rPr>
            <a:t>আর্থিক অবস্থার পরিবর্তন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55032" y="2730346"/>
        <a:ext cx="1616448" cy="1244906"/>
      </dsp:txXfrm>
    </dsp:sp>
    <dsp:sp modelId="{A856C0C0-CD83-4681-8C5E-B7E28D24781D}">
      <dsp:nvSpPr>
        <dsp:cNvPr id="0" name=""/>
        <dsp:cNvSpPr/>
      </dsp:nvSpPr>
      <dsp:spPr>
        <a:xfrm rot="5400000">
          <a:off x="4252565" y="4276629"/>
          <a:ext cx="486469" cy="598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491484"/>
                <a:satOff val="59113"/>
                <a:lumOff val="679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491484"/>
                <a:satOff val="59113"/>
                <a:lumOff val="679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491484"/>
                <a:satOff val="59113"/>
                <a:lumOff val="679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5536" y="4323377"/>
        <a:ext cx="340528" cy="359155"/>
      </dsp:txXfrm>
    </dsp:sp>
    <dsp:sp modelId="{029ED749-FF13-4325-A5E8-E4F2F1448488}">
      <dsp:nvSpPr>
        <dsp:cNvPr id="0" name=""/>
        <dsp:cNvSpPr/>
      </dsp:nvSpPr>
      <dsp:spPr>
        <a:xfrm>
          <a:off x="3352798" y="4939975"/>
          <a:ext cx="2286002" cy="1760562"/>
        </a:xfrm>
        <a:prstGeom prst="ellipse">
          <a:avLst/>
        </a:prstGeom>
        <a:gradFill rotWithShape="0">
          <a:gsLst>
            <a:gs pos="0">
              <a:schemeClr val="accent2">
                <a:hueOff val="-491484"/>
                <a:satOff val="59113"/>
                <a:lumOff val="679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491484"/>
                <a:satOff val="59113"/>
                <a:lumOff val="679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491484"/>
                <a:satOff val="59113"/>
                <a:lumOff val="679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দ্বৈত স্বত্বা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87575" y="5197803"/>
        <a:ext cx="1616448" cy="1244906"/>
      </dsp:txXfrm>
    </dsp:sp>
    <dsp:sp modelId="{D0DE34E5-8414-4B25-864B-41CAC8262122}">
      <dsp:nvSpPr>
        <dsp:cNvPr id="0" name=""/>
        <dsp:cNvSpPr/>
      </dsp:nvSpPr>
      <dsp:spPr>
        <a:xfrm rot="10800000">
          <a:off x="3202358" y="3053504"/>
          <a:ext cx="124870" cy="598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239819" y="3173222"/>
        <a:ext cx="87409" cy="359155"/>
      </dsp:txXfrm>
    </dsp:sp>
    <dsp:sp modelId="{479085C6-CEF1-477B-BBAB-90F7097412B5}">
      <dsp:nvSpPr>
        <dsp:cNvPr id="0" name=""/>
        <dsp:cNvSpPr/>
      </dsp:nvSpPr>
      <dsp:spPr>
        <a:xfrm>
          <a:off x="885342" y="2472518"/>
          <a:ext cx="2286002" cy="176056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>
              <a:latin typeface="NikoshBAN" panose="02000000000000000000" pitchFamily="2" charset="0"/>
              <a:cs typeface="NikoshBAN" panose="02000000000000000000" pitchFamily="2" charset="0"/>
            </a:rPr>
            <a:t>স্বয়ংসম্পূর্ন ও স্বতন্ত্র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20119" y="2730346"/>
        <a:ext cx="1616448" cy="12449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0ED30-1D01-4511-B937-E31151D10651}">
      <dsp:nvSpPr>
        <dsp:cNvPr id="0" name=""/>
        <dsp:cNvSpPr/>
      </dsp:nvSpPr>
      <dsp:spPr>
        <a:xfrm>
          <a:off x="7793831" y="4683286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8E6A7-C044-4A55-AEC1-353F6577D643}">
      <dsp:nvSpPr>
        <dsp:cNvPr id="0" name=""/>
        <dsp:cNvSpPr/>
      </dsp:nvSpPr>
      <dsp:spPr>
        <a:xfrm>
          <a:off x="7793831" y="2941923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16292-5BCE-443F-BD10-801C73602C24}">
      <dsp:nvSpPr>
        <dsp:cNvPr id="0" name=""/>
        <dsp:cNvSpPr/>
      </dsp:nvSpPr>
      <dsp:spPr>
        <a:xfrm>
          <a:off x="4391307" y="1200561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3448243" y="372776"/>
              </a:lnTo>
              <a:lnTo>
                <a:pt x="3448243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00013D-B74D-49A6-8C37-24682632BC51}">
      <dsp:nvSpPr>
        <dsp:cNvPr id="0" name=""/>
        <dsp:cNvSpPr/>
      </dsp:nvSpPr>
      <dsp:spPr>
        <a:xfrm>
          <a:off x="5495002" y="4683286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E6287-5A7B-4D9A-8ADA-AE2DF62644CF}">
      <dsp:nvSpPr>
        <dsp:cNvPr id="0" name=""/>
        <dsp:cNvSpPr/>
      </dsp:nvSpPr>
      <dsp:spPr>
        <a:xfrm>
          <a:off x="5495002" y="2941923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BA629D-AD52-4EE9-A9A2-9647EE599E2A}">
      <dsp:nvSpPr>
        <dsp:cNvPr id="0" name=""/>
        <dsp:cNvSpPr/>
      </dsp:nvSpPr>
      <dsp:spPr>
        <a:xfrm>
          <a:off x="4391307" y="1200561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1149414" y="372776"/>
              </a:lnTo>
              <a:lnTo>
                <a:pt x="1149414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6ECB4-AC3D-45E2-88A2-EA68CC89BC0D}">
      <dsp:nvSpPr>
        <dsp:cNvPr id="0" name=""/>
        <dsp:cNvSpPr/>
      </dsp:nvSpPr>
      <dsp:spPr>
        <a:xfrm>
          <a:off x="3196173" y="4683286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AED2-BB1F-4C69-A9F0-DA4E7F58511F}">
      <dsp:nvSpPr>
        <dsp:cNvPr id="0" name=""/>
        <dsp:cNvSpPr/>
      </dsp:nvSpPr>
      <dsp:spPr>
        <a:xfrm>
          <a:off x="3196173" y="2941923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68CDC-F392-48FC-A9CD-9E14041CF15D}">
      <dsp:nvSpPr>
        <dsp:cNvPr id="0" name=""/>
        <dsp:cNvSpPr/>
      </dsp:nvSpPr>
      <dsp:spPr>
        <a:xfrm>
          <a:off x="3241893" y="1200561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1149414" y="0"/>
              </a:moveTo>
              <a:lnTo>
                <a:pt x="1149414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D0DDEF-4A98-4ED7-BE0F-10A719B3CFC8}">
      <dsp:nvSpPr>
        <dsp:cNvPr id="0" name=""/>
        <dsp:cNvSpPr/>
      </dsp:nvSpPr>
      <dsp:spPr>
        <a:xfrm>
          <a:off x="897344" y="4683286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F6233-357F-470B-AFF0-A097851C942D}">
      <dsp:nvSpPr>
        <dsp:cNvPr id="0" name=""/>
        <dsp:cNvSpPr/>
      </dsp:nvSpPr>
      <dsp:spPr>
        <a:xfrm>
          <a:off x="897344" y="2941923"/>
          <a:ext cx="91440" cy="5470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701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2723B-4D5B-45C5-8A5A-7E0FF60447B7}">
      <dsp:nvSpPr>
        <dsp:cNvPr id="0" name=""/>
        <dsp:cNvSpPr/>
      </dsp:nvSpPr>
      <dsp:spPr>
        <a:xfrm>
          <a:off x="943064" y="1200561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3448243" y="0"/>
              </a:moveTo>
              <a:lnTo>
                <a:pt x="3448243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DCB18-B8F1-42B9-86AA-566EEC04F3D2}">
      <dsp:nvSpPr>
        <dsp:cNvPr id="0" name=""/>
        <dsp:cNvSpPr/>
      </dsp:nvSpPr>
      <dsp:spPr>
        <a:xfrm>
          <a:off x="3450877" y="6214"/>
          <a:ext cx="1880860" cy="119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BAC08-D040-47DC-A8DC-68FBA35353E5}">
      <dsp:nvSpPr>
        <dsp:cNvPr id="0" name=""/>
        <dsp:cNvSpPr/>
      </dsp:nvSpPr>
      <dsp:spPr>
        <a:xfrm>
          <a:off x="3659862" y="204750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লেনদেনের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বৈশিষ্ঠ</a:t>
          </a:r>
          <a:r>
            <a:rPr lang="bn-IN" sz="24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4843" y="239731"/>
        <a:ext cx="1810898" cy="1124384"/>
      </dsp:txXfrm>
    </dsp:sp>
    <dsp:sp modelId="{5FED4E18-6194-4DC3-9994-1958D646CC25}">
      <dsp:nvSpPr>
        <dsp:cNvPr id="0" name=""/>
        <dsp:cNvSpPr/>
      </dsp:nvSpPr>
      <dsp:spPr>
        <a:xfrm>
          <a:off x="2634" y="1747577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97820-7CAC-44F4-84D6-A82BB405C640}">
      <dsp:nvSpPr>
        <dsp:cNvPr id="0" name=""/>
        <dsp:cNvSpPr/>
      </dsp:nvSpPr>
      <dsp:spPr>
        <a:xfrm>
          <a:off x="211618" y="1946113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অর্থের মাপকাঠিতে পরিমাপযোগ্য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599" y="1981094"/>
        <a:ext cx="1810898" cy="1124384"/>
      </dsp:txXfrm>
    </dsp:sp>
    <dsp:sp modelId="{2F4FA057-C7FA-41A6-9CF3-DE333387FE02}">
      <dsp:nvSpPr>
        <dsp:cNvPr id="0" name=""/>
        <dsp:cNvSpPr/>
      </dsp:nvSpPr>
      <dsp:spPr>
        <a:xfrm>
          <a:off x="2634" y="3488940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707D6-B596-4ABD-A7FC-DD11E3971EFC}">
      <dsp:nvSpPr>
        <dsp:cNvPr id="0" name=""/>
        <dsp:cNvSpPr/>
      </dsp:nvSpPr>
      <dsp:spPr>
        <a:xfrm>
          <a:off x="211618" y="3687476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599" y="3722457"/>
        <a:ext cx="1810898" cy="1124384"/>
      </dsp:txXfrm>
    </dsp:sp>
    <dsp:sp modelId="{229AC623-0924-405E-B5D8-20EF2DB0702D}">
      <dsp:nvSpPr>
        <dsp:cNvPr id="0" name=""/>
        <dsp:cNvSpPr/>
      </dsp:nvSpPr>
      <dsp:spPr>
        <a:xfrm>
          <a:off x="2634" y="5230303"/>
          <a:ext cx="1880860" cy="11943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BA9E0-B5B8-483C-BD9E-4FE8AA68556A}">
      <dsp:nvSpPr>
        <dsp:cNvPr id="0" name=""/>
        <dsp:cNvSpPr/>
      </dsp:nvSpPr>
      <dsp:spPr>
        <a:xfrm>
          <a:off x="211618" y="5428838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১০০ টাকা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599" y="5463819"/>
        <a:ext cx="1810898" cy="1124384"/>
      </dsp:txXfrm>
    </dsp:sp>
    <dsp:sp modelId="{4811713B-0970-4B17-B8D3-89D80A33670F}">
      <dsp:nvSpPr>
        <dsp:cNvPr id="0" name=""/>
        <dsp:cNvSpPr/>
      </dsp:nvSpPr>
      <dsp:spPr>
        <a:xfrm>
          <a:off x="2301463" y="1747577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E67AFD-9A14-41EB-8DDD-1987EEEED3BF}">
      <dsp:nvSpPr>
        <dsp:cNvPr id="0" name=""/>
        <dsp:cNvSpPr/>
      </dsp:nvSpPr>
      <dsp:spPr>
        <a:xfrm>
          <a:off x="2510447" y="1946113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অবস্থার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পরিবর্তন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45428" y="1981094"/>
        <a:ext cx="1810898" cy="1124384"/>
      </dsp:txXfrm>
    </dsp:sp>
    <dsp:sp modelId="{E598B9D0-75E3-43DB-A6C8-14231421BA76}">
      <dsp:nvSpPr>
        <dsp:cNvPr id="0" name=""/>
        <dsp:cNvSpPr/>
      </dsp:nvSpPr>
      <dsp:spPr>
        <a:xfrm>
          <a:off x="2301463" y="3488940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84164-F659-498F-9D7D-3DF55A7E6890}">
      <dsp:nvSpPr>
        <dsp:cNvPr id="0" name=""/>
        <dsp:cNvSpPr/>
      </dsp:nvSpPr>
      <dsp:spPr>
        <a:xfrm>
          <a:off x="2510447" y="3687476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45428" y="3722457"/>
        <a:ext cx="1810898" cy="1124384"/>
      </dsp:txXfrm>
    </dsp:sp>
    <dsp:sp modelId="{AC23EFBA-FA25-4463-A255-8FCD6AA7181D}">
      <dsp:nvSpPr>
        <dsp:cNvPr id="0" name=""/>
        <dsp:cNvSpPr/>
      </dsp:nvSpPr>
      <dsp:spPr>
        <a:xfrm>
          <a:off x="2301463" y="5230303"/>
          <a:ext cx="1880860" cy="11943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FEC442-62D6-4F06-818C-A36036B59519}">
      <dsp:nvSpPr>
        <dsp:cNvPr id="0" name=""/>
        <dsp:cNvSpPr/>
      </dsp:nvSpPr>
      <dsp:spPr>
        <a:xfrm>
          <a:off x="2510447" y="5428838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১.১০০ টাকা গেল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২.চাল আসল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45428" y="5463819"/>
        <a:ext cx="1810898" cy="1124384"/>
      </dsp:txXfrm>
    </dsp:sp>
    <dsp:sp modelId="{E308C161-C909-433A-8BE8-448323C30B4F}">
      <dsp:nvSpPr>
        <dsp:cNvPr id="0" name=""/>
        <dsp:cNvSpPr/>
      </dsp:nvSpPr>
      <dsp:spPr>
        <a:xfrm>
          <a:off x="4600292" y="1747577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68BA1-2B88-4D0D-94AF-625106F0506C}">
      <dsp:nvSpPr>
        <dsp:cNvPr id="0" name=""/>
        <dsp:cNvSpPr/>
      </dsp:nvSpPr>
      <dsp:spPr>
        <a:xfrm>
          <a:off x="4809276" y="1946113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দ্বৈত স্বত্বা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4257" y="1981094"/>
        <a:ext cx="1810898" cy="1124384"/>
      </dsp:txXfrm>
    </dsp:sp>
    <dsp:sp modelId="{C59D65FC-E104-4B98-B19D-5E85DC29BD85}">
      <dsp:nvSpPr>
        <dsp:cNvPr id="0" name=""/>
        <dsp:cNvSpPr/>
      </dsp:nvSpPr>
      <dsp:spPr>
        <a:xfrm>
          <a:off x="4600292" y="3488940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571C29-2253-4637-BA6E-12A8BB0489B0}">
      <dsp:nvSpPr>
        <dsp:cNvPr id="0" name=""/>
        <dsp:cNvSpPr/>
      </dsp:nvSpPr>
      <dsp:spPr>
        <a:xfrm>
          <a:off x="4809276" y="3687476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১০০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দিয়ে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4257" y="3722457"/>
        <a:ext cx="1810898" cy="1124384"/>
      </dsp:txXfrm>
    </dsp:sp>
    <dsp:sp modelId="{A0BDE2E5-B64B-4039-AAB3-81086967C1C0}">
      <dsp:nvSpPr>
        <dsp:cNvPr id="0" name=""/>
        <dsp:cNvSpPr/>
      </dsp:nvSpPr>
      <dsp:spPr>
        <a:xfrm>
          <a:off x="4600292" y="5230303"/>
          <a:ext cx="1880860" cy="11943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CB9EE-B98C-438F-918E-78D20D55F914}">
      <dsp:nvSpPr>
        <dsp:cNvPr id="0" name=""/>
        <dsp:cNvSpPr/>
      </dsp:nvSpPr>
      <dsp:spPr>
        <a:xfrm>
          <a:off x="4809276" y="5428838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একপক্ষ টাকা পেল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অন্যপক্ষ চাল পেল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44257" y="5463819"/>
        <a:ext cx="1810898" cy="1124384"/>
      </dsp:txXfrm>
    </dsp:sp>
    <dsp:sp modelId="{E8E8A4BC-F84C-44FA-B0CB-01A7739B887F}">
      <dsp:nvSpPr>
        <dsp:cNvPr id="0" name=""/>
        <dsp:cNvSpPr/>
      </dsp:nvSpPr>
      <dsp:spPr>
        <a:xfrm>
          <a:off x="6899121" y="1747577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3108F-5CA5-42F1-B559-DEFEFAD3E9EE}">
      <dsp:nvSpPr>
        <dsp:cNvPr id="0" name=""/>
        <dsp:cNvSpPr/>
      </dsp:nvSpPr>
      <dsp:spPr>
        <a:xfrm>
          <a:off x="7108105" y="1946113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স্বয়ংসম্পূর্ন ও স্বতন্ত্র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43086" y="1981094"/>
        <a:ext cx="1810898" cy="1124384"/>
      </dsp:txXfrm>
    </dsp:sp>
    <dsp:sp modelId="{18819E2B-C5A5-44AD-B29F-AB219DBEED36}">
      <dsp:nvSpPr>
        <dsp:cNvPr id="0" name=""/>
        <dsp:cNvSpPr/>
      </dsp:nvSpPr>
      <dsp:spPr>
        <a:xfrm>
          <a:off x="6899121" y="3488940"/>
          <a:ext cx="1880860" cy="11943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C003B-471A-4C1C-B1AB-CDE352216382}">
      <dsp:nvSpPr>
        <dsp:cNvPr id="0" name=""/>
        <dsp:cNvSpPr/>
      </dsp:nvSpPr>
      <dsp:spPr>
        <a:xfrm>
          <a:off x="7108105" y="3687476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৫০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টাকা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নগদে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ও ৫০ টাকা ধারে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চাল</a:t>
          </a:r>
          <a:r>
            <a:rPr lang="en-US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ক্রয়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43086" y="3722457"/>
        <a:ext cx="1810898" cy="1124384"/>
      </dsp:txXfrm>
    </dsp:sp>
    <dsp:sp modelId="{5193A0F8-FA7F-412B-AF9A-7B807E890C72}">
      <dsp:nvSpPr>
        <dsp:cNvPr id="0" name=""/>
        <dsp:cNvSpPr/>
      </dsp:nvSpPr>
      <dsp:spPr>
        <a:xfrm>
          <a:off x="6899121" y="5230303"/>
          <a:ext cx="1880860" cy="119434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728524-82BF-4AE6-AE56-25465BE3941A}">
      <dsp:nvSpPr>
        <dsp:cNvPr id="0" name=""/>
        <dsp:cNvSpPr/>
      </dsp:nvSpPr>
      <dsp:spPr>
        <a:xfrm>
          <a:off x="7108105" y="5428838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>
              <a:latin typeface="NikoshBAN" panose="02000000000000000000" pitchFamily="2" charset="0"/>
              <a:cs typeface="NikoshBAN" panose="02000000000000000000" pitchFamily="2" charset="0"/>
            </a:rPr>
            <a:t>ধার ও নগদ দুটার আলাদা হিসাব রাখতে হবে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143086" y="5463819"/>
        <a:ext cx="1810898" cy="1124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D08B2-E91C-42FA-A6F7-C3C24A52C07E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73809-61CB-4771-8152-ED4E0CDBD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7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276636-ACB8-4411-8E23-C913AFCBAAA4}" type="datetime5">
              <a:rPr lang="en-US" smtClean="0"/>
              <a:t>14-Jun-19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3021-45C5-458A-A892-2BB93D05682D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30C5-738B-47D9-831D-618ABC5E8AAF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48860-428C-43C5-8FBB-5086CFFD63B6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17ABC-32F3-41BA-9AEC-FABB01FA932B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D79A-A560-45D9-82FC-13818CFC5CED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0AB1-2F76-4755-B863-7724F9790189}" type="datetime5">
              <a:rPr lang="en-US" smtClean="0"/>
              <a:t>14-Jun-19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24880-B389-4F4D-AC25-055CED64C62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F519-D463-43F5-8B63-AA7388D38ECA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49FD-F7BD-4051-ADD2-D9D32C55E37C}" type="datetime5">
              <a:rPr lang="en-US" smtClean="0"/>
              <a:t>14-Jun-19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2786A-E3F0-42E2-BF2B-63A8EC0B1E13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101E55C-9364-483C-9EF2-B3906067C73E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DE849-61FB-4959-AACB-B02B420B40FB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11366954"/>
              </p:ext>
            </p:extLst>
          </p:nvPr>
        </p:nvGraphicFramePr>
        <p:xfrm>
          <a:off x="76200" y="589616"/>
          <a:ext cx="9067800" cy="5963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6CD2A-C068-461D-8183-C75259C7B0FE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33023843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CA70-380C-42F9-845E-B391913DCAF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77875409"/>
              </p:ext>
            </p:extLst>
          </p:nvPr>
        </p:nvGraphicFramePr>
        <p:xfrm>
          <a:off x="2286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DEBD4-B791-4511-ACF4-50CC933E858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3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058D9-136D-4E92-BEC3-973383813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6F6058D9-136D-4E92-BEC3-973383813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6F6058D9-136D-4E92-BEC3-973383813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786F17-34DC-4281-94C9-B9B87D48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06786F17-34DC-4281-94C9-B9B87D48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06786F17-34DC-4281-94C9-B9B87D48A3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1E0FA4-FA92-4BDF-B23F-190C22FA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211E0FA4-FA92-4BDF-B23F-190C22FA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211E0FA4-FA92-4BDF-B23F-190C22FA5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BA34A-58A0-4972-AF7A-D5635E769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7A3BA34A-58A0-4972-AF7A-D5635E769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7A3BA34A-58A0-4972-AF7A-D5635E769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39528D-E836-4FAE-B883-3EF1283E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BC39528D-E836-4FAE-B883-3EF1283E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BC39528D-E836-4FAE-B883-3EF1283E62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1C6BF1-A565-4111-BBD0-E5659878A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1E1C6BF1-A565-4111-BBD0-E5659878A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1E1C6BF1-A565-4111-BBD0-E5659878A5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02220F-8228-4FEC-A869-D3BE9418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DF02220F-8228-4FEC-A869-D3BE9418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DF02220F-8228-4FEC-A869-D3BE9418A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35705B-DA0B-47D2-85B0-055F13223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235705B-DA0B-47D2-85B0-055F13223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6235705B-DA0B-47D2-85B0-055F13223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2885480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BA81F-AD7D-4301-AD34-D58EC71B1813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3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078FB8-E68B-49FD-B993-154508C85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7078FB8-E68B-49FD-B993-154508C85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13EB30-5760-4F07-AA33-28C4F234B7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4F13EB30-5760-4F07-AA33-28C4F234B7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42EF825-E6A9-487C-B18A-5897F8DA3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42EF825-E6A9-487C-B18A-5897F8DA33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8B9333-F063-4E57-8B86-35B99A445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818B9333-F063-4E57-8B86-35B99A445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9D7E83-E0EB-463F-9042-8684332BD9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799D7E83-E0EB-463F-9042-8684332BD9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56C0C0-CD83-4681-8C5E-B7E28D247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A856C0C0-CD83-4681-8C5E-B7E28D247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9ED749-FF13-4325-A5E8-E4F2F1448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029ED749-FF13-4325-A5E8-E4F2F1448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DE34E5-8414-4B25-864B-41CAC8262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D0DE34E5-8414-4B25-864B-41CAC8262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085C6-CEF1-477B-BBAB-90F709741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479085C6-CEF1-477B-BBAB-90F709741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8681738"/>
              </p:ext>
            </p:extLst>
          </p:nvPr>
        </p:nvGraphicFramePr>
        <p:xfrm>
          <a:off x="76200" y="152400"/>
          <a:ext cx="89916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787A-FAD0-4CF8-AA41-1A79A91C083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8DCB18-B8F1-42B9-86AA-566EEC04F3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B08DCB18-B8F1-42B9-86AA-566EEC04F3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4BAC08-D040-47DC-A8DC-68FBA35353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784BAC08-D040-47DC-A8DC-68FBA35353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42723B-4D5B-45C5-8A5A-7E0FF6044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EA42723B-4D5B-45C5-8A5A-7E0FF6044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ED4E18-6194-4DC3-9994-1958D646CC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5FED4E18-6194-4DC3-9994-1958D646CC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597820-7CAC-44F4-84D6-A82BB405C6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7B597820-7CAC-44F4-84D6-A82BB405C6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968CDC-F392-48FC-A9CD-9E14041CF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98968CDC-F392-48FC-A9CD-9E14041CF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11713B-0970-4B17-B8D3-89D80A336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4811713B-0970-4B17-B8D3-89D80A336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E67AFD-9A14-41EB-8DDD-1987EEEED3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7BE67AFD-9A14-41EB-8DDD-1987EEEED3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1BA629D-AD52-4EE9-A9A2-9647EE599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A1BA629D-AD52-4EE9-A9A2-9647EE599E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08C161-C909-433A-8BE8-448323C30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E308C161-C909-433A-8BE8-448323C30B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068BA1-2B88-4D0D-94AF-625106F05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92068BA1-2B88-4D0D-94AF-625106F05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416292-5BCE-443F-BD10-801C73602C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graphicEl>
                                              <a:dgm id="{6F416292-5BCE-443F-BD10-801C73602C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E8A4BC-F84C-44FA-B0CB-01A7739B8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>
                                            <p:graphicEl>
                                              <a:dgm id="{E8E8A4BC-F84C-44FA-B0CB-01A7739B88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03108F-5CA5-42F1-B559-DEFEFAD3E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5103108F-5CA5-42F1-B559-DEFEFAD3E9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5F6233-357F-470B-AFF0-A097851C94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">
                                            <p:graphicEl>
                                              <a:dgm id="{8C5F6233-357F-470B-AFF0-A097851C94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F4FA057-C7FA-41A6-9CF3-DE333387F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2">
                                            <p:graphicEl>
                                              <a:dgm id="{2F4FA057-C7FA-41A6-9CF3-DE333387F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0707D6-B596-4ABD-A7FC-DD11E3971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420707D6-B596-4ABD-A7FC-DD11E3971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3DAED2-BB1F-4C69-A9F0-DA4E7F5851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713DAED2-BB1F-4C69-A9F0-DA4E7F5851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598B9D0-75E3-43DB-A6C8-14231421B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E598B9D0-75E3-43DB-A6C8-14231421B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C84164-F659-498F-9D7D-3DF55A7E68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">
                                            <p:graphicEl>
                                              <a:dgm id="{A2C84164-F659-498F-9D7D-3DF55A7E68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9E6287-5A7B-4D9A-8ADA-AE2DF62644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">
                                            <p:graphicEl>
                                              <a:dgm id="{759E6287-5A7B-4D9A-8ADA-AE2DF62644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9D65FC-E104-4B98-B19D-5E85DC29B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2">
                                            <p:graphicEl>
                                              <a:dgm id="{C59D65FC-E104-4B98-B19D-5E85DC29B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571C29-2253-4637-BA6E-12A8BB048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">
                                            <p:graphicEl>
                                              <a:dgm id="{68571C29-2253-4637-BA6E-12A8BB048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88E6A7-C044-4A55-AEC1-353F6577D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">
                                            <p:graphicEl>
                                              <a:dgm id="{0188E6A7-C044-4A55-AEC1-353F6577D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819E2B-C5A5-44AD-B29F-AB219DBEE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">
                                            <p:graphicEl>
                                              <a:dgm id="{18819E2B-C5A5-44AD-B29F-AB219DBEE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7C003B-471A-4C1C-B1AB-CDE352216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">
                                            <p:graphicEl>
                                              <a:dgm id="{847C003B-471A-4C1C-B1AB-CDE3522163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D0DDEF-4A98-4ED7-BE0F-10A719B3C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">
                                            <p:graphicEl>
                                              <a:dgm id="{09D0DDEF-4A98-4ED7-BE0F-10A719B3C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AC623-0924-405E-B5D8-20EF2DB07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">
                                            <p:graphicEl>
                                              <a:dgm id="{229AC623-0924-405E-B5D8-20EF2DB07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2BA9E0-B5B8-483C-BD9E-4FE8AA6855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">
                                            <p:graphicEl>
                                              <a:dgm id="{FF2BA9E0-B5B8-483C-BD9E-4FE8AA6855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9A6ECB4-AC3D-45E2-88A2-EA68CC89BC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">
                                            <p:graphicEl>
                                              <a:dgm id="{D9A6ECB4-AC3D-45E2-88A2-EA68CC89BC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23EFBA-FA25-4463-A255-8FCD6AA718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">
                                            <p:graphicEl>
                                              <a:dgm id="{AC23EFBA-FA25-4463-A255-8FCD6AA718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FEC442-62D6-4F06-818C-A36036B595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2">
                                            <p:graphicEl>
                                              <a:dgm id="{95FEC442-62D6-4F06-818C-A36036B595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00013D-B74D-49A6-8C37-24682632B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">
                                            <p:graphicEl>
                                              <a:dgm id="{8800013D-B74D-49A6-8C37-24682632BC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BDE2E5-B64B-4039-AAB3-81086967C1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">
                                            <p:graphicEl>
                                              <a:dgm id="{A0BDE2E5-B64B-4039-AAB3-81086967C1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2CB9EE-B98C-438F-918E-78D20D55F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2">
                                            <p:graphicEl>
                                              <a:dgm id="{592CB9EE-B98C-438F-918E-78D20D55F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00ED30-1D01-4511-B937-E31151D10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">
                                            <p:graphicEl>
                                              <a:dgm id="{2C00ED30-1D01-4511-B937-E31151D10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93A0F8-FA7F-412B-AF9A-7B807E890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2">
                                            <p:graphicEl>
                                              <a:dgm id="{5193A0F8-FA7F-412B-AF9A-7B807E890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728524-82BF-4AE6-AE56-25465BE394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4" dur="2000"/>
                                        <p:tgtEl>
                                          <p:spTgt spid="2">
                                            <p:graphicEl>
                                              <a:dgm id="{81728524-82BF-4AE6-AE56-25465BE394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32461160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FB61-6178-40CD-AFE2-2D94DDE717B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61AC3CF-BE6A-49F7-A032-F6633DCE7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F61AC3CF-BE6A-49F7-A032-F6633DCE7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F61AC3CF-BE6A-49F7-A032-F6633DCE7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F61AC3CF-BE6A-49F7-A032-F6633DCE7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F82539-6E0D-479C-B0D3-23DA8F8AE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60F82539-6E0D-479C-B0D3-23DA8F8AE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60F82539-6E0D-479C-B0D3-23DA8F8AE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60F82539-6E0D-479C-B0D3-23DA8F8AE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08A692-818F-4F91-A3F8-A1960A6B3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C508A692-818F-4F91-A3F8-A1960A6B3C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C508A692-818F-4F91-A3F8-A1960A6B3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C508A692-818F-4F91-A3F8-A1960A6B3C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2AD32B-8D9E-4353-B0CE-A72FCA77C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32AD32B-8D9E-4353-B0CE-A72FCA77C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32AD32B-8D9E-4353-B0CE-A72FCA77C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32AD32B-8D9E-4353-B0CE-A72FCA77C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B3713F-AA75-4FFA-A394-7A7BB8732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C1B3713F-AA75-4FFA-A394-7A7BB8732B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1B3713F-AA75-4FFA-A394-7A7BB8732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1B3713F-AA75-4FFA-A394-7A7BB8732B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52655B-D6CB-4E40-A447-47F6C8A59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7952655B-D6CB-4E40-A447-47F6C8A59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7952655B-D6CB-4E40-A447-47F6C8A59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7952655B-D6CB-4E40-A447-47F6C8A59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1B4A81-8C53-4DCE-BCE9-57D003B53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D61B4A81-8C53-4DCE-BCE9-57D003B53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D61B4A81-8C53-4DCE-BCE9-57D003B53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D61B4A81-8C53-4DCE-BCE9-57D003B53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CF6491-4464-4CAE-AB0B-2BA7636CF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EACF6491-4464-4CAE-AB0B-2BA7636CF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EACF6491-4464-4CAE-AB0B-2BA7636CF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EACF6491-4464-4CAE-AB0B-2BA7636CF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8BE8A16-E4F1-45F3-B3F3-6FD441C30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48BE8A16-E4F1-45F3-B3F3-6FD441C30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48BE8A16-E4F1-45F3-B3F3-6FD441C30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48BE8A16-E4F1-45F3-B3F3-6FD441C30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A17FE1-5917-4160-BA7F-889E24667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D3A17FE1-5917-4160-BA7F-889E24667A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D3A17FE1-5917-4160-BA7F-889E24667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D3A17FE1-5917-4160-BA7F-889E24667A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381DB2E-2422-4919-A1CC-16E8E0482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F381DB2E-2422-4919-A1CC-16E8E04824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F381DB2E-2422-4919-A1CC-16E8E0482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F381DB2E-2422-4919-A1CC-16E8E04824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E7D760A-C56E-425B-9AC2-2A67D8DF4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graphicEl>
                                              <a:dgm id="{5E7D760A-C56E-425B-9AC2-2A67D8DF4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5E7D760A-C56E-425B-9AC2-2A67D8DF4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">
                                            <p:graphicEl>
                                              <a:dgm id="{5E7D760A-C56E-425B-9AC2-2A67D8DF4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CF6134-C1B7-4D6C-A23D-2279982F5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graphicEl>
                                              <a:dgm id="{C6CF6134-C1B7-4D6C-A23D-2279982F5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graphicEl>
                                              <a:dgm id="{C6CF6134-C1B7-4D6C-A23D-2279982F5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C6CF6134-C1B7-4D6C-A23D-2279982F5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20B962-F94C-44F8-900C-E948C6DB2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7D20B962-F94C-44F8-900C-E948C6DB2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graphicEl>
                                              <a:dgm id="{7D20B962-F94C-44F8-900C-E948C6DB2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graphicEl>
                                              <a:dgm id="{7D20B962-F94C-44F8-900C-E948C6DB2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ACA044-E544-40D2-9B6E-A4A289130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7AACA044-E544-40D2-9B6E-A4A289130C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7AACA044-E544-40D2-9B6E-A4A289130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7AACA044-E544-40D2-9B6E-A4A289130C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DBEE05-1858-41FF-93DF-915B42317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27DBEE05-1858-41FF-93DF-915B42317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27DBEE05-1858-41FF-93DF-915B42317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27DBEE05-1858-41FF-93DF-915B42317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408142-A304-4F8D-9D09-736D8DF5A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65408142-A304-4F8D-9D09-736D8DF5A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65408142-A304-4F8D-9D09-736D8DF5A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65408142-A304-4F8D-9D09-736D8DF5A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C00987-DE01-4352-B911-E6FAC387D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14C00987-DE01-4352-B911-E6FAC387D2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14C00987-DE01-4352-B911-E6FAC387D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14C00987-DE01-4352-B911-E6FAC387D2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E9F7A4-092D-4E94-B041-4EE37616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EFE9F7A4-092D-4E94-B041-4EE376165F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EFE9F7A4-092D-4E94-B041-4EE37616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EFE9F7A4-092D-4E94-B041-4EE376165F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9EA945-9F01-4FAD-B1AA-770FD765C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0D9EA945-9F01-4FAD-B1AA-770FD765C6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0D9EA945-9F01-4FAD-B1AA-770FD765C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0D9EA945-9F01-4FAD-B1AA-770FD765C6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AB04B3-AA73-4B87-BF6C-9B4E986E0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>
                                            <p:graphicEl>
                                              <a:dgm id="{62AB04B3-AA73-4B87-BF6C-9B4E986E0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>
                                            <p:graphicEl>
                                              <a:dgm id="{62AB04B3-AA73-4B87-BF6C-9B4E986E0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graphicEl>
                                              <a:dgm id="{62AB04B3-AA73-4B87-BF6C-9B4E986E0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456372-BE02-46F1-A00B-CDAE0B93C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">
                                            <p:graphicEl>
                                              <a:dgm id="{CB456372-BE02-46F1-A00B-CDAE0B93C0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">
                                            <p:graphicEl>
                                              <a:dgm id="{CB456372-BE02-46F1-A00B-CDAE0B93C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">
                                            <p:graphicEl>
                                              <a:dgm id="{CB456372-BE02-46F1-A00B-CDAE0B93C0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1B16F5-7B28-428F-BBC4-577E250D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graphicEl>
                                              <a:dgm id="{421B16F5-7B28-428F-BBC4-577E250DA5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">
                                            <p:graphicEl>
                                              <a:dgm id="{421B16F5-7B28-428F-BBC4-577E250D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">
                                            <p:graphicEl>
                                              <a:dgm id="{421B16F5-7B28-428F-BBC4-577E250DA5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9D198D-FDCA-4279-8FA3-B5DE7128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">
                                            <p:graphicEl>
                                              <a:dgm id="{689D198D-FDCA-4279-8FA3-B5DE7128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graphicEl>
                                              <a:dgm id="{689D198D-FDCA-4279-8FA3-B5DE7128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">
                                            <p:graphicEl>
                                              <a:dgm id="{689D198D-FDCA-4279-8FA3-B5DE7128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38F7B5-3351-490D-B9C2-5417FCE8A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">
                                            <p:graphicEl>
                                              <a:dgm id="{9138F7B5-3351-490D-B9C2-5417FCE8A7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">
                                            <p:graphicEl>
                                              <a:dgm id="{9138F7B5-3351-490D-B9C2-5417FCE8A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graphicEl>
                                              <a:dgm id="{9138F7B5-3351-490D-B9C2-5417FCE8A7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5B3AAA6-8124-4B9F-9E29-0A1737036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">
                                            <p:graphicEl>
                                              <a:dgm id="{B5B3AAA6-8124-4B9F-9E29-0A1737036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graphicEl>
                                              <a:dgm id="{B5B3AAA6-8124-4B9F-9E29-0A1737036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graphicEl>
                                              <a:dgm id="{B5B3AAA6-8124-4B9F-9E29-0A1737036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98C326-3950-49E0-AF7C-9D02FC95F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">
                                            <p:graphicEl>
                                              <a:dgm id="{3998C326-3950-49E0-AF7C-9D02FC95F6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3998C326-3950-49E0-AF7C-9D02FC95F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">
                                            <p:graphicEl>
                                              <a:dgm id="{3998C326-3950-49E0-AF7C-9D02FC95F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424E9D-2F7E-41C1-83A3-60982BD1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">
                                            <p:graphicEl>
                                              <a:dgm id="{1C424E9D-2F7E-41C1-83A3-60982BD1C2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1C424E9D-2F7E-41C1-83A3-60982BD1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graphicEl>
                                              <a:dgm id="{1C424E9D-2F7E-41C1-83A3-60982BD1C2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783E6D-A1C6-4B5D-8378-CA418F1A4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">
                                            <p:graphicEl>
                                              <a:dgm id="{7D783E6D-A1C6-4B5D-8378-CA418F1A4A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">
                                            <p:graphicEl>
                                              <a:dgm id="{7D783E6D-A1C6-4B5D-8378-CA418F1A4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">
                                            <p:graphicEl>
                                              <a:dgm id="{7D783E6D-A1C6-4B5D-8378-CA418F1A4A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6A5E00-E8F7-47C6-AB78-45B3843DD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">
                                            <p:graphicEl>
                                              <a:dgm id="{D16A5E00-E8F7-47C6-AB78-45B3843DD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">
                                            <p:graphicEl>
                                              <a:dgm id="{D16A5E00-E8F7-47C6-AB78-45B3843DD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">
                                            <p:graphicEl>
                                              <a:dgm id="{D16A5E00-E8F7-47C6-AB78-45B3843DD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362863-FB3C-4D2E-B862-8D2911BDD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">
                                            <p:graphicEl>
                                              <a:dgm id="{9F362863-FB3C-4D2E-B862-8D2911BDD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9F362863-FB3C-4D2E-B862-8D2911BDD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">
                                            <p:graphicEl>
                                              <a:dgm id="{9F362863-FB3C-4D2E-B862-8D2911BDD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80B355-963C-4CB9-A1E8-D71BF56A3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2">
                                            <p:graphicEl>
                                              <a:dgm id="{3A80B355-963C-4CB9-A1E8-D71BF56A3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3A80B355-963C-4CB9-A1E8-D71BF56A3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">
                                            <p:graphicEl>
                                              <a:dgm id="{3A80B355-963C-4CB9-A1E8-D71BF56A3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3DFE63-3BC0-4DDF-8845-30109D5C4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2">
                                            <p:graphicEl>
                                              <a:dgm id="{C23DFE63-3BC0-4DDF-8845-30109D5C4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C23DFE63-3BC0-4DDF-8845-30109D5C4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2">
                                            <p:graphicEl>
                                              <a:dgm id="{C23DFE63-3BC0-4DDF-8845-30109D5C4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ABD6FE-DB64-44F4-B720-747323ABB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">
                                            <p:graphicEl>
                                              <a:dgm id="{0FABD6FE-DB64-44F4-B720-747323ABB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0FABD6FE-DB64-44F4-B720-747323ABB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">
                                            <p:graphicEl>
                                              <a:dgm id="{0FABD6FE-DB64-44F4-B720-747323ABB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71EE80-D8F2-47F3-BEE2-DA068D11C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2">
                                            <p:graphicEl>
                                              <a:dgm id="{C371EE80-D8F2-47F3-BEE2-DA068D11C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C371EE80-D8F2-47F3-BEE2-DA068D11C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">
                                            <p:graphicEl>
                                              <a:dgm id="{C371EE80-D8F2-47F3-BEE2-DA068D11C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D28BE3-F467-4756-B80B-D30366E0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">
                                            <p:graphicEl>
                                              <a:dgm id="{85D28BE3-F467-4756-B80B-D30366E0C6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85D28BE3-F467-4756-B80B-D30366E0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">
                                            <p:graphicEl>
                                              <a:dgm id="{85D28BE3-F467-4756-B80B-D30366E0C6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1F4CC3-AA74-461E-9D13-C29CA51EC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2">
                                            <p:graphicEl>
                                              <a:dgm id="{8E1F4CC3-AA74-461E-9D13-C29CA51EC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8E1F4CC3-AA74-461E-9D13-C29CA51EC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2">
                                            <p:graphicEl>
                                              <a:dgm id="{8E1F4CC3-AA74-461E-9D13-C29CA51EC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D55E294-D4A2-4A66-9511-8019F757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">
                                            <p:graphicEl>
                                              <a:dgm id="{0D55E294-D4A2-4A66-9511-8019F7573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0D55E294-D4A2-4A66-9511-8019F757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">
                                            <p:graphicEl>
                                              <a:dgm id="{0D55E294-D4A2-4A66-9511-8019F7573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52225"/>
              </p:ext>
            </p:extLst>
          </p:nvPr>
        </p:nvGraphicFramePr>
        <p:xfrm>
          <a:off x="0" y="152402"/>
          <a:ext cx="9144005" cy="6705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26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1120429">
                <a:tc gridSpan="1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“ক”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শনাক্তকরন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IN" sz="2000" b="1" baseline="0" dirty="0">
                          <a:latin typeface="NikoshBAN" pitchFamily="2" charset="0"/>
                          <a:cs typeface="NikoshBAN" pitchFamily="2" charset="0"/>
                        </a:rPr>
                        <a:t> সম্পদ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IN" sz="2000" b="1" baseline="0" dirty="0">
                          <a:latin typeface="NikoshBAN" pitchFamily="2" charset="0"/>
                          <a:cs typeface="NikoshBAN" pitchFamily="2" charset="0"/>
                        </a:rPr>
                        <a:t> দায়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OE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1811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প্রাপ্য হিসাব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প্রাপ্য নোট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যন্ত্রপাতি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E</a:t>
                      </a: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W</a:t>
                      </a: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I</a:t>
                      </a: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E</a:t>
                      </a: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bn-IN" sz="2000" b="1" baseline="0" dirty="0">
                          <a:latin typeface="NikoshBAN" pitchFamily="2" charset="0"/>
                          <a:cs typeface="NikoshBAN" pitchFamily="2" charset="0"/>
                        </a:rPr>
                        <a:t> নোট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000" b="1" dirty="0">
                          <a:latin typeface="NikoshBAN" pitchFamily="2" charset="0"/>
                          <a:cs typeface="NikoshBAN" pitchFamily="2" charset="0"/>
                        </a:rPr>
                        <a:t>প্রদেয়</a:t>
                      </a:r>
                      <a:r>
                        <a:rPr lang="bn-IN" sz="2000" b="1" baseline="0" dirty="0">
                          <a:latin typeface="NikoshBAN" pitchFamily="2" charset="0"/>
                          <a:cs typeface="NikoshBAN" pitchFamily="2" charset="0"/>
                        </a:rPr>
                        <a:t> হিসাব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1381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92310"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9994-810B-4F12-BA3D-751948EDA6D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991363"/>
              </p:ext>
            </p:extLst>
          </p:nvPr>
        </p:nvGraphicFramePr>
        <p:xfrm>
          <a:off x="-13854" y="-76199"/>
          <a:ext cx="9144005" cy="7222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5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26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409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70338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963922">
                <a:tc gridSpan="1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“ক”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লেনদেন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শনাক্তকরন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b="1" baseline="0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তারিখঃ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IN" sz="2400" b="1" baseline="0" dirty="0">
                          <a:latin typeface="NikoshBAN" pitchFamily="2" charset="0"/>
                          <a:cs typeface="NikoshBAN" pitchFamily="2" charset="0"/>
                        </a:rPr>
                        <a:t> সম্পদ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bn-IN" sz="2400" b="1" dirty="0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bn-IN" sz="2400" b="1" baseline="0" dirty="0">
                          <a:latin typeface="NikoshBAN" pitchFamily="2" charset="0"/>
                          <a:cs typeface="NikoshBAN" pitchFamily="2" charset="0"/>
                        </a:rPr>
                        <a:t> দায়</a:t>
                      </a:r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OE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NikoshBAN" pitchFamily="2" charset="0"/>
                          <a:cs typeface="NikoshBAN" pitchFamily="2" charset="0"/>
                        </a:rPr>
                        <a:t>L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0559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vert="vert27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0063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8146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974432"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83534" y="72092"/>
            <a:ext cx="2133600" cy="365125"/>
          </a:xfrm>
          <a:solidFill>
            <a:srgbClr val="00B0F0"/>
          </a:solidFill>
        </p:spPr>
        <p:txBody>
          <a:bodyPr/>
          <a:lstStyle/>
          <a:p>
            <a:fld id="{A9E6F0BB-2935-4BBA-AAB3-CDBCF7A14F5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27594" y="5699760"/>
            <a:ext cx="3502152" cy="365125"/>
          </a:xfrm>
          <a:solidFill>
            <a:srgbClr val="00B0F0"/>
          </a:solidFill>
        </p:spPr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35242" y="72091"/>
            <a:ext cx="1332156" cy="365125"/>
          </a:xfrm>
          <a:solidFill>
            <a:srgbClr val="00B0F0"/>
          </a:solidFill>
        </p:spPr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71451923"/>
              </p:ext>
            </p:extLst>
          </p:nvPr>
        </p:nvGraphicFramePr>
        <p:xfrm>
          <a:off x="76200" y="1524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6BF0-A85B-4897-93BA-D5219C12BEA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4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05C1FF-1DD5-42DB-9CFB-B6899F1BBD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A05C1FF-1DD5-42DB-9CFB-B6899F1BBD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1A9CA2-517B-4155-80F5-D0BCA5208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001A9CA2-517B-4155-80F5-D0BCA5208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4174E34-932A-4BB4-B0FD-CB1CF9A0E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04174E34-932A-4BB4-B0FD-CB1CF9A0E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8AE9EA-17EB-4E67-A398-C1EF216E0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5B8AE9EA-17EB-4E67-A398-C1EF216E0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2BF560-35D5-4C24-A48B-B2282F2A0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22BF560-35D5-4C24-A48B-B2282F2A08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09AAB9-AC36-403D-B567-7BD7B6A65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FD09AAB9-AC36-403D-B567-7BD7B6A65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2B3D25-CB98-4787-B1B0-1F941FDA1E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F72B3D25-CB98-4787-B1B0-1F941FDA1E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791D46-F6FA-4A21-BC3C-FD7403CBF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D2791D46-F6FA-4A21-BC3C-FD7403CBF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C85579-58D0-4708-82AA-0D2CE98E4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92C85579-58D0-4708-82AA-0D2CE98E4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A583C6-5F25-4431-8DA4-C9279AFEC5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FCA583C6-5F25-4431-8DA4-C9279AFEC5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06DE5A-BAC1-4ACD-A002-72300A0C9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0F06DE5A-BAC1-4ACD-A002-72300A0C9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63CFD4-91DE-4AC9-8D28-6D8F53966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graphicEl>
                                              <a:dgm id="{DA63CFD4-91DE-4AC9-8D28-6D8F53966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80D34E-CE6C-4C25-B2D8-C33F565AF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graphicEl>
                                              <a:dgm id="{2C80D34E-CE6C-4C25-B2D8-C33F565AF1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4A80CE-AB08-4B09-B099-5E363A5B22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graphicEl>
                                              <a:dgm id="{FC4A80CE-AB08-4B09-B099-5E363A5B22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E030B3-4A0A-4CFB-B0CF-0D2B48C52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15E030B3-4A0A-4CFB-B0CF-0D2B48C52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16A5D9-AB2A-4C1D-8F48-230B21ED5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9616A5D9-AB2A-4C1D-8F48-230B21ED5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FD6B75-6717-45F7-B6A5-F62B1A815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32FD6B75-6717-45F7-B6A5-F62B1A815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6E0B53-5B39-489B-A49E-61BE8144F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E86E0B53-5B39-489B-A49E-61BE8144F1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1DB88E-8D54-44B0-BFCA-28BE83AA7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7E1DB88E-8D54-44B0-BFCA-28BE83AA7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89A2FF6-58A6-4E4E-B7C8-F30C9AF3CC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E89A2FF6-58A6-4E4E-B7C8-F30C9AF3CC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1FDD1F-28C8-4077-83A6-18A0A5E80E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">
                                            <p:graphicEl>
                                              <a:dgm id="{FD1FDD1F-28C8-4077-83A6-18A0A5E80E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99C071-2AB5-4E9C-988C-99C4B31ADC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">
                                            <p:graphicEl>
                                              <a:dgm id="{7B99C071-2AB5-4E9C-988C-99C4B31ADC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1CE29B-6B9A-4BB8-8BC4-9BEC041B7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">
                                            <p:graphicEl>
                                              <a:dgm id="{E21CE29B-6B9A-4BB8-8BC4-9BEC041B7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D3FAAF-E1C2-4775-A875-92BF56A1E7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">
                                            <p:graphicEl>
                                              <a:dgm id="{ACD3FAAF-E1C2-4775-A875-92BF56A1E7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746AA3-B5FE-4197-9776-95C116CD65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">
                                            <p:graphicEl>
                                              <a:dgm id="{13746AA3-B5FE-4197-9776-95C116CD65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A64594-D103-46E6-B1B9-D443BA52A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">
                                            <p:graphicEl>
                                              <a:dgm id="{6DA64594-D103-46E6-B1B9-D443BA52A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9BD904-D2DB-4495-BCE4-3796FBE2F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">
                                            <p:graphicEl>
                                              <a:dgm id="{429BD904-D2DB-4495-BCE4-3796FBE2F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A8427-5818-4440-AD45-806E9A6FD8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">
                                            <p:graphicEl>
                                              <a:dgm id="{AEAA8427-5818-4440-AD45-806E9A6FD8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E8D1C7-B3FC-426F-97B7-76CDEAE6E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">
                                            <p:graphicEl>
                                              <a:dgm id="{BDE8D1C7-B3FC-426F-97B7-76CDEAE6E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D8503B7-F1B9-4A10-BE09-4DDCD6C61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DD8503B7-F1B9-4A10-BE09-4DDCD6C61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186D23-3276-4358-A0CE-BFADF6795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31186D23-3276-4358-A0CE-BFADF6795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74B0FE-D113-43BA-A4F8-F9343E36B8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0674B0FE-D113-43BA-A4F8-F9343E36B8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A89E24-B770-47A3-A52F-1C7B978E5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2">
                                            <p:graphicEl>
                                              <a:dgm id="{A2A89E24-B770-47A3-A52F-1C7B978E5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D0D1CC-C9FB-42DF-9DB8-205B5B23A0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">
                                            <p:graphicEl>
                                              <a:dgm id="{ADD0D1CC-C9FB-42DF-9DB8-205B5B23A0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C5003A-F838-426F-BE3C-CC9D644C1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">
                                            <p:graphicEl>
                                              <a:dgm id="{01C5003A-F838-426F-BE3C-CC9D644C1E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33A8-C8AE-47DD-BC57-EBCB43CD92EC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শনাক্তকরন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বৈশিষ্ঠ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46055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81201"/>
            <a:ext cx="24037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942E-03BA-4BD6-A9C0-7A6440EA3177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3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B2F-6FFE-4688-9064-9982CCC6B770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7594-4FC3-44CF-85CD-764B2BEC010A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>
                <a:latin typeface="NikoshBAN" pitchFamily="2" charset="0"/>
                <a:cs typeface="NikoshBAN" pitchFamily="2" charset="0"/>
              </a:rPr>
              <a:t> </a:t>
            </a:r>
            <a:endParaRPr lang="en-US" sz="3600" b="1" i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BAB3D-43D9-4D55-B508-46D3FFD4123C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667000"/>
            <a:ext cx="6934200" cy="1905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শনাক্তকরণ</a:t>
            </a:r>
            <a:endParaRPr lang="en-US" sz="5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B63F4-5CAF-4F40-9B5F-3CCF06D727F4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14526-FDA7-4B94-9BF0-14699F16A11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6019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শনাক্তকরন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বৈশিষ্ঠ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প্রকার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দলিল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দলিল 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36029723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AAE93-6372-495D-AFAD-EA995F26535B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05361170"/>
              </p:ext>
            </p:extLst>
          </p:nvPr>
        </p:nvGraphicFramePr>
        <p:xfrm>
          <a:off x="61415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1A09E-C9DC-4179-B32D-8EE5BC1431B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17812614"/>
              </p:ext>
            </p:extLst>
          </p:nvPr>
        </p:nvGraphicFramePr>
        <p:xfrm>
          <a:off x="7620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5C5F-CCC4-4F8B-90AD-CE8A8AFCC86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08396611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3DB47-EE2B-49D7-A835-626DA9EF531C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363</TotalTime>
  <Words>517</Words>
  <Application>Microsoft Office PowerPoint</Application>
  <PresentationFormat>On-screen Show (4:3)</PresentationFormat>
  <Paragraphs>211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244</cp:revision>
  <dcterms:created xsi:type="dcterms:W3CDTF">2006-08-16T00:00:00Z</dcterms:created>
  <dcterms:modified xsi:type="dcterms:W3CDTF">2019-06-14T11:37:56Z</dcterms:modified>
</cp:coreProperties>
</file>