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88" r:id="rId3"/>
    <p:sldId id="258" r:id="rId4"/>
    <p:sldId id="260" r:id="rId5"/>
    <p:sldId id="259" r:id="rId6"/>
    <p:sldId id="274" r:id="rId7"/>
    <p:sldId id="267" r:id="rId8"/>
    <p:sldId id="268" r:id="rId9"/>
    <p:sldId id="269" r:id="rId10"/>
    <p:sldId id="286" r:id="rId11"/>
    <p:sldId id="287" r:id="rId12"/>
    <p:sldId id="264" r:id="rId13"/>
    <p:sldId id="272" r:id="rId14"/>
    <p:sldId id="281" r:id="rId15"/>
    <p:sldId id="282" r:id="rId16"/>
    <p:sldId id="283" r:id="rId17"/>
    <p:sldId id="280" r:id="rId18"/>
    <p:sldId id="289" r:id="rId19"/>
    <p:sldId id="284" r:id="rId20"/>
    <p:sldId id="285" r:id="rId21"/>
    <p:sldId id="261" r:id="rId22"/>
    <p:sldId id="290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2D407C94-536C-46CC-8F3C-FF41FA03384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F02E1A-753E-4EE0-9861-BCFFC927D4D2}" type="parTrans" cxnId="{05789168-A7B7-4ED1-8065-F956AAA209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D16E36-2E7C-48AB-B599-CF470DB3A6AA}" type="sibTrans" cxnId="{05789168-A7B7-4ED1-8065-F956AAA209E4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128355" custScaleY="42943" custLinFactNeighborX="-2628" custLinFactNeighborY="15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BB64BEBA-34A1-48FA-BECD-F4C5B3D0E43C}" type="pres">
      <dgm:prSet presAssocID="{0BF02E1A-753E-4EE0-9861-BCFFC927D4D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8E1011-C41B-4677-AAAB-F463E2B3963A}" type="pres">
      <dgm:prSet presAssocID="{2D407C94-536C-46CC-8F3C-FF41FA03384E}" presName="hierRoot2" presStyleCnt="0"/>
      <dgm:spPr/>
    </dgm:pt>
    <dgm:pt modelId="{E7E19BC3-A246-47DC-BAC3-3E20E27C84D6}" type="pres">
      <dgm:prSet presAssocID="{2D407C94-536C-46CC-8F3C-FF41FA03384E}" presName="composite2" presStyleCnt="0"/>
      <dgm:spPr/>
    </dgm:pt>
    <dgm:pt modelId="{8B972A8E-AEE1-4FC7-BB2C-ED0D69F8E31A}" type="pres">
      <dgm:prSet presAssocID="{2D407C94-536C-46CC-8F3C-FF41FA03384E}" presName="background2" presStyleLbl="node2" presStyleIdx="0" presStyleCnt="1"/>
      <dgm:spPr/>
    </dgm:pt>
    <dgm:pt modelId="{ECB1AB27-FE83-4405-B6DE-8E814CE126E3}" type="pres">
      <dgm:prSet presAssocID="{2D407C94-536C-46CC-8F3C-FF41FA03384E}" presName="text2" presStyleLbl="fgAcc2" presStyleIdx="0" presStyleCnt="1" custScaleX="125707" custScaleY="40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93B95-7184-4667-A7CB-3DB24F2D0CF7}" type="pres">
      <dgm:prSet presAssocID="{2D407C94-536C-46CC-8F3C-FF41FA03384E}" presName="hierChild3" presStyleCnt="0"/>
      <dgm:spPr/>
    </dgm:pt>
    <dgm:pt modelId="{D7A903A5-5A9D-4415-8758-5C3758697E38}" type="pres">
      <dgm:prSet presAssocID="{ED048901-7764-4FD2-9772-6DD8F2F80D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A2D0294-9B27-43D3-BECF-E0BC410B9E33}" type="pres">
      <dgm:prSet presAssocID="{AC42A562-EFDC-4A1F-8C2C-95C271A2AD5E}" presName="hierRoot3" presStyleCnt="0"/>
      <dgm:spPr/>
    </dgm:pt>
    <dgm:pt modelId="{C5578066-7075-47D5-ABAE-939D469854D4}" type="pres">
      <dgm:prSet presAssocID="{AC42A562-EFDC-4A1F-8C2C-95C271A2AD5E}" presName="composite3" presStyleCnt="0"/>
      <dgm:spPr/>
    </dgm:pt>
    <dgm:pt modelId="{5CEA45D3-EF74-4812-A86C-2BBF6CB135ED}" type="pres">
      <dgm:prSet presAssocID="{AC42A562-EFDC-4A1F-8C2C-95C271A2AD5E}" presName="background3" presStyleLbl="node3" presStyleIdx="0" presStyleCnt="1"/>
      <dgm:spPr/>
    </dgm:pt>
    <dgm:pt modelId="{AC01F5E7-85F6-4943-89FB-2F47E968D645}" type="pres">
      <dgm:prSet presAssocID="{AC42A562-EFDC-4A1F-8C2C-95C271A2AD5E}" presName="text3" presStyleLbl="fgAcc3" presStyleIdx="0" presStyleCnt="1" custScaleX="184644" custScaleY="60323" custLinFactNeighborX="-868" custLinFactNeighborY="-16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410B9-4B0A-463C-A18E-1C303BA7800B}" type="pres">
      <dgm:prSet presAssocID="{AC42A562-EFDC-4A1F-8C2C-95C271A2AD5E}" presName="hierChild4" presStyleCnt="0"/>
      <dgm:spPr/>
    </dgm:pt>
  </dgm:ptLst>
  <dgm:cxnLst>
    <dgm:cxn modelId="{7269DD7C-BFB7-4349-82B8-4AB6CE1E16E2}" srcId="{2D407C94-536C-46CC-8F3C-FF41FA03384E}" destId="{AC42A562-EFDC-4A1F-8C2C-95C271A2AD5E}" srcOrd="0" destOrd="0" parTransId="{ED048901-7764-4FD2-9772-6DD8F2F80D1D}" sibTransId="{7721070A-5AC3-4B8B-8849-08F12D0EBE48}"/>
    <dgm:cxn modelId="{D019B421-E2C4-4201-A4FF-35DAC4715C38}" type="presOf" srcId="{AC42A562-EFDC-4A1F-8C2C-95C271A2AD5E}" destId="{AC01F5E7-85F6-4943-89FB-2F47E968D645}" srcOrd="0" destOrd="0" presId="urn:microsoft.com/office/officeart/2005/8/layout/hierarchy1"/>
    <dgm:cxn modelId="{E6EB89D4-0EB9-4727-BA72-42772139454F}" type="presOf" srcId="{0BF02E1A-753E-4EE0-9861-BCFFC927D4D2}" destId="{BB64BEBA-34A1-48FA-BECD-F4C5B3D0E43C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8468859E-55CB-40EC-8713-195A0CB19536}" type="presOf" srcId="{ED048901-7764-4FD2-9772-6DD8F2F80D1D}" destId="{D7A903A5-5A9D-4415-8758-5C3758697E38}" srcOrd="0" destOrd="0" presId="urn:microsoft.com/office/officeart/2005/8/layout/hierarchy1"/>
    <dgm:cxn modelId="{A2373E1D-6E60-4549-BEFB-ACA3070E3995}" type="presOf" srcId="{2D407C94-536C-46CC-8F3C-FF41FA03384E}" destId="{ECB1AB27-FE83-4405-B6DE-8E814CE126E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05789168-A7B7-4ED1-8065-F956AAA209E4}" srcId="{F7F40884-1AF2-44E9-81AE-AD492A7D9B5B}" destId="{2D407C94-536C-46CC-8F3C-FF41FA03384E}" srcOrd="0" destOrd="0" parTransId="{0BF02E1A-753E-4EE0-9861-BCFFC927D4D2}" sibTransId="{CCD16E36-2E7C-48AB-B599-CF470DB3A6AA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B15B4E43-4AF9-4510-B642-7A82B90E8876}" type="presParOf" srcId="{76D250FA-094F-4372-A5C8-5B7E4CC0D53C}" destId="{BB64BEBA-34A1-48FA-BECD-F4C5B3D0E43C}" srcOrd="0" destOrd="0" presId="urn:microsoft.com/office/officeart/2005/8/layout/hierarchy1"/>
    <dgm:cxn modelId="{1360AB19-DE3F-4EB5-A70D-9EC3491A04BC}" type="presParOf" srcId="{76D250FA-094F-4372-A5C8-5B7E4CC0D53C}" destId="{9A8E1011-C41B-4677-AAAB-F463E2B3963A}" srcOrd="1" destOrd="0" presId="urn:microsoft.com/office/officeart/2005/8/layout/hierarchy1"/>
    <dgm:cxn modelId="{0522FBA5-0DDB-4696-9B31-F7AE6BA82DD5}" type="presParOf" srcId="{9A8E1011-C41B-4677-AAAB-F463E2B3963A}" destId="{E7E19BC3-A246-47DC-BAC3-3E20E27C84D6}" srcOrd="0" destOrd="0" presId="urn:microsoft.com/office/officeart/2005/8/layout/hierarchy1"/>
    <dgm:cxn modelId="{73E25177-6ABE-404D-BC9D-2C74319964D0}" type="presParOf" srcId="{E7E19BC3-A246-47DC-BAC3-3E20E27C84D6}" destId="{8B972A8E-AEE1-4FC7-BB2C-ED0D69F8E31A}" srcOrd="0" destOrd="0" presId="urn:microsoft.com/office/officeart/2005/8/layout/hierarchy1"/>
    <dgm:cxn modelId="{CBF7CC21-B543-4E1E-BE54-E72309A574F8}" type="presParOf" srcId="{E7E19BC3-A246-47DC-BAC3-3E20E27C84D6}" destId="{ECB1AB27-FE83-4405-B6DE-8E814CE126E3}" srcOrd="1" destOrd="0" presId="urn:microsoft.com/office/officeart/2005/8/layout/hierarchy1"/>
    <dgm:cxn modelId="{F46414A2-BFB8-4DD4-87F1-69DDFBAF737E}" type="presParOf" srcId="{9A8E1011-C41B-4677-AAAB-F463E2B3963A}" destId="{B5993B95-7184-4667-A7CB-3DB24F2D0CF7}" srcOrd="1" destOrd="0" presId="urn:microsoft.com/office/officeart/2005/8/layout/hierarchy1"/>
    <dgm:cxn modelId="{8723C90A-3B38-40DA-AF26-707FEEDBF6C7}" type="presParOf" srcId="{B5993B95-7184-4667-A7CB-3DB24F2D0CF7}" destId="{D7A903A5-5A9D-4415-8758-5C3758697E38}" srcOrd="0" destOrd="0" presId="urn:microsoft.com/office/officeart/2005/8/layout/hierarchy1"/>
    <dgm:cxn modelId="{BAD13680-CF30-4F2D-A1A9-A14DBD022933}" type="presParOf" srcId="{B5993B95-7184-4667-A7CB-3DB24F2D0CF7}" destId="{CA2D0294-9B27-43D3-BECF-E0BC410B9E33}" srcOrd="1" destOrd="0" presId="urn:microsoft.com/office/officeart/2005/8/layout/hierarchy1"/>
    <dgm:cxn modelId="{6CAACEFF-DF9E-4392-A413-444DCAD7F848}" type="presParOf" srcId="{CA2D0294-9B27-43D3-BECF-E0BC410B9E33}" destId="{C5578066-7075-47D5-ABAE-939D469854D4}" srcOrd="0" destOrd="0" presId="urn:microsoft.com/office/officeart/2005/8/layout/hierarchy1"/>
    <dgm:cxn modelId="{2FF43AFA-EC80-4ABE-9D78-DAFFCDB6ACC5}" type="presParOf" srcId="{C5578066-7075-47D5-ABAE-939D469854D4}" destId="{5CEA45D3-EF74-4812-A86C-2BBF6CB135ED}" srcOrd="0" destOrd="0" presId="urn:microsoft.com/office/officeart/2005/8/layout/hierarchy1"/>
    <dgm:cxn modelId="{134DCBB6-B260-4B8D-B283-248B2361743E}" type="presParOf" srcId="{C5578066-7075-47D5-ABAE-939D469854D4}" destId="{AC01F5E7-85F6-4943-89FB-2F47E968D645}" srcOrd="1" destOrd="0" presId="urn:microsoft.com/office/officeart/2005/8/layout/hierarchy1"/>
    <dgm:cxn modelId="{F4DDC0E2-2883-4102-8399-0BAB1575A34D}" type="presParOf" srcId="{CA2D0294-9B27-43D3-BECF-E0BC410B9E33}" destId="{BDA410B9-4B0A-463C-A18E-1C303BA78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348E1C-52FE-4463-8366-5DA0729E4F9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343644-9AEA-4735-B9BC-537D1EDBDD25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যা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bn-IN" b="1" dirty="0">
              <a:latin typeface="NikoshBAN" pitchFamily="2" charset="0"/>
              <a:cs typeface="NikoshBAN" pitchFamily="2" charset="0"/>
            </a:rPr>
            <a:t>রেওয়ামিলে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ধরা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পড়ে</a:t>
          </a:r>
          <a:endParaRPr lang="en-US" dirty="0"/>
        </a:p>
      </dgm:t>
    </dgm:pt>
    <dgm:pt modelId="{E8DFDC2C-5EF1-4E25-B139-450B4B91D742}" type="parTrans" cxnId="{433F9143-7358-44A3-A1B5-76D71F310EFF}">
      <dgm:prSet/>
      <dgm:spPr/>
      <dgm:t>
        <a:bodyPr/>
        <a:lstStyle/>
        <a:p>
          <a:endParaRPr lang="en-US"/>
        </a:p>
      </dgm:t>
    </dgm:pt>
    <dgm:pt modelId="{8566963A-2592-48E8-824D-DDA3564B7EAC}" type="sibTrans" cxnId="{433F9143-7358-44A3-A1B5-76D71F310EFF}">
      <dgm:prSet/>
      <dgm:spPr/>
      <dgm:t>
        <a:bodyPr/>
        <a:lstStyle/>
        <a:p>
          <a:endParaRPr lang="en-US"/>
        </a:p>
      </dgm:t>
    </dgm:pt>
    <dgm:pt modelId="{DC1F59B2-0389-4EA4-AAD5-FEC93740C393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8779F8CF-30A1-4E6A-9273-C48259BB0151}" type="parTrans" cxnId="{1F6CBA97-2584-4051-B16B-228E9FAE7E9F}">
      <dgm:prSet/>
      <dgm:spPr/>
      <dgm:t>
        <a:bodyPr/>
        <a:lstStyle/>
        <a:p>
          <a:endParaRPr lang="en-US"/>
        </a:p>
      </dgm:t>
    </dgm:pt>
    <dgm:pt modelId="{3AF5467B-97A5-4989-BF16-D96988FAA66E}" type="sibTrans" cxnId="{1F6CBA97-2584-4051-B16B-228E9FAE7E9F}">
      <dgm:prSet/>
      <dgm:spPr/>
      <dgm:t>
        <a:bodyPr/>
        <a:lstStyle/>
        <a:p>
          <a:endParaRPr lang="en-US"/>
        </a:p>
      </dgm:t>
    </dgm:pt>
    <dgm:pt modelId="{7F1C5D24-73E9-4B89-AEE3-CE0D18A0CD27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D540BD88-E65B-4B89-9E7D-5193D38FEC4E}" type="parTrans" cxnId="{554A5623-663A-47F0-97E2-AD3F1CD18E7D}">
      <dgm:prSet/>
      <dgm:spPr/>
      <dgm:t>
        <a:bodyPr/>
        <a:lstStyle/>
        <a:p>
          <a:endParaRPr lang="en-US"/>
        </a:p>
      </dgm:t>
    </dgm:pt>
    <dgm:pt modelId="{5B9B3E54-BB08-474A-8D06-E00BFB649AFA}" type="sibTrans" cxnId="{554A5623-663A-47F0-97E2-AD3F1CD18E7D}">
      <dgm:prSet/>
      <dgm:spPr/>
      <dgm:t>
        <a:bodyPr/>
        <a:lstStyle/>
        <a:p>
          <a:endParaRPr lang="en-US"/>
        </a:p>
      </dgm:t>
    </dgm:pt>
    <dgm:pt modelId="{8671CCE0-5BFB-4514-A321-20207CAB181D}">
      <dgm:prSet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dirty="0"/>
        </a:p>
      </dgm:t>
    </dgm:pt>
    <dgm:pt modelId="{E671899C-CC99-4964-AFEF-9ACB9C0482D5}" type="parTrans" cxnId="{BD840D2E-A0CD-4F8D-A8AC-42750FE1C999}">
      <dgm:prSet/>
      <dgm:spPr/>
      <dgm:t>
        <a:bodyPr/>
        <a:lstStyle/>
        <a:p>
          <a:endParaRPr lang="en-US"/>
        </a:p>
      </dgm:t>
    </dgm:pt>
    <dgm:pt modelId="{26D6B327-86B3-4D4D-B5DF-44CBA62F9294}" type="sibTrans" cxnId="{BD840D2E-A0CD-4F8D-A8AC-42750FE1C999}">
      <dgm:prSet/>
      <dgm:spPr/>
      <dgm:t>
        <a:bodyPr/>
        <a:lstStyle/>
        <a:p>
          <a:endParaRPr lang="en-US"/>
        </a:p>
      </dgm:t>
    </dgm:pt>
    <dgm:pt modelId="{CE0D8EEC-1E5A-4C88-BF27-2AD5E1ADA239}" type="pres">
      <dgm:prSet presAssocID="{95348E1C-52FE-4463-8366-5DA0729E4F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34DDCA-9FEF-4823-9ED5-57F959980D90}" type="pres">
      <dgm:prSet presAssocID="{22343644-9AEA-4735-B9BC-537D1EDBDD25}" presName="hierRoot1" presStyleCnt="0"/>
      <dgm:spPr/>
    </dgm:pt>
    <dgm:pt modelId="{8FA9F91F-634F-4AB1-BF32-8AC25FF46877}" type="pres">
      <dgm:prSet presAssocID="{22343644-9AEA-4735-B9BC-537D1EDBDD25}" presName="composite" presStyleCnt="0"/>
      <dgm:spPr/>
    </dgm:pt>
    <dgm:pt modelId="{0F01B695-8CB8-4B91-B917-7276393ED8FC}" type="pres">
      <dgm:prSet presAssocID="{22343644-9AEA-4735-B9BC-537D1EDBDD25}" presName="background" presStyleLbl="node0" presStyleIdx="0" presStyleCnt="1"/>
      <dgm:spPr/>
    </dgm:pt>
    <dgm:pt modelId="{A40BC2A9-D8C7-422F-9DD8-5CE8FB5EC74D}" type="pres">
      <dgm:prSet presAssocID="{22343644-9AEA-4735-B9BC-537D1EDBDD25}" presName="text" presStyleLbl="fgAcc0" presStyleIdx="0" presStyleCnt="1" custScaleX="123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D4612-DD2B-4427-9E78-BD6C562A4CD4}" type="pres">
      <dgm:prSet presAssocID="{22343644-9AEA-4735-B9BC-537D1EDBDD25}" presName="hierChild2" presStyleCnt="0"/>
      <dgm:spPr/>
    </dgm:pt>
    <dgm:pt modelId="{A3E5D73D-FFA0-478C-975F-F9857C84EC63}" type="pres">
      <dgm:prSet presAssocID="{8779F8CF-30A1-4E6A-9273-C48259BB015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BC36E666-665C-4C47-A593-B17529A02AE5}" type="pres">
      <dgm:prSet presAssocID="{DC1F59B2-0389-4EA4-AAD5-FEC93740C393}" presName="hierRoot2" presStyleCnt="0"/>
      <dgm:spPr/>
    </dgm:pt>
    <dgm:pt modelId="{B80718BA-2D5E-41A9-9BB1-7EB13E35742F}" type="pres">
      <dgm:prSet presAssocID="{DC1F59B2-0389-4EA4-AAD5-FEC93740C393}" presName="composite2" presStyleCnt="0"/>
      <dgm:spPr/>
    </dgm:pt>
    <dgm:pt modelId="{EED7D058-FC1B-421A-9367-4925BA3AE6E3}" type="pres">
      <dgm:prSet presAssocID="{DC1F59B2-0389-4EA4-AAD5-FEC93740C393}" presName="background2" presStyleLbl="node2" presStyleIdx="0" presStyleCnt="3"/>
      <dgm:spPr/>
    </dgm:pt>
    <dgm:pt modelId="{C31DC178-6C1F-4A50-8F2C-BC318CF42A36}" type="pres">
      <dgm:prSet presAssocID="{DC1F59B2-0389-4EA4-AAD5-FEC93740C39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29872-0F5E-489B-9984-B2DC9CA4C6B5}" type="pres">
      <dgm:prSet presAssocID="{DC1F59B2-0389-4EA4-AAD5-FEC93740C393}" presName="hierChild3" presStyleCnt="0"/>
      <dgm:spPr/>
    </dgm:pt>
    <dgm:pt modelId="{9F948462-D26A-4A08-B74D-BA9DC87C5F99}" type="pres">
      <dgm:prSet presAssocID="{D540BD88-E65B-4B89-9E7D-5193D38FEC4E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10363E8-A27E-4D7D-89A2-EF89C99551D0}" type="pres">
      <dgm:prSet presAssocID="{7F1C5D24-73E9-4B89-AEE3-CE0D18A0CD27}" presName="hierRoot2" presStyleCnt="0"/>
      <dgm:spPr/>
    </dgm:pt>
    <dgm:pt modelId="{1AC494A4-8A4C-45FB-862F-D5B5BDE999CD}" type="pres">
      <dgm:prSet presAssocID="{7F1C5D24-73E9-4B89-AEE3-CE0D18A0CD27}" presName="composite2" presStyleCnt="0"/>
      <dgm:spPr/>
    </dgm:pt>
    <dgm:pt modelId="{738AFB35-B77A-4876-B75A-AF0DE1B346FE}" type="pres">
      <dgm:prSet presAssocID="{7F1C5D24-73E9-4B89-AEE3-CE0D18A0CD27}" presName="background2" presStyleLbl="node2" presStyleIdx="1" presStyleCnt="3"/>
      <dgm:spPr/>
    </dgm:pt>
    <dgm:pt modelId="{B4BC3690-9318-40CF-B1F4-EA5BB06DF9B1}" type="pres">
      <dgm:prSet presAssocID="{7F1C5D24-73E9-4B89-AEE3-CE0D18A0CD2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94E754-F31F-4F52-AE1C-FFCF6239DEF2}" type="pres">
      <dgm:prSet presAssocID="{7F1C5D24-73E9-4B89-AEE3-CE0D18A0CD27}" presName="hierChild3" presStyleCnt="0"/>
      <dgm:spPr/>
    </dgm:pt>
    <dgm:pt modelId="{03CF6A5E-2B7A-4D19-B38D-EBC1E376C9C0}" type="pres">
      <dgm:prSet presAssocID="{E671899C-CC99-4964-AFEF-9ACB9C0482D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3858C98C-91B3-44C1-B69E-4C4A62D6E95A}" type="pres">
      <dgm:prSet presAssocID="{8671CCE0-5BFB-4514-A321-20207CAB181D}" presName="hierRoot2" presStyleCnt="0"/>
      <dgm:spPr/>
    </dgm:pt>
    <dgm:pt modelId="{688974EC-7DB7-4AF1-9A9D-119C7581C677}" type="pres">
      <dgm:prSet presAssocID="{8671CCE0-5BFB-4514-A321-20207CAB181D}" presName="composite2" presStyleCnt="0"/>
      <dgm:spPr/>
    </dgm:pt>
    <dgm:pt modelId="{37E0071F-65A1-4498-818D-B5D22677B651}" type="pres">
      <dgm:prSet presAssocID="{8671CCE0-5BFB-4514-A321-20207CAB181D}" presName="background2" presStyleLbl="node2" presStyleIdx="2" presStyleCnt="3"/>
      <dgm:spPr/>
    </dgm:pt>
    <dgm:pt modelId="{305667F8-2F59-41B0-A58B-306909C9B57D}" type="pres">
      <dgm:prSet presAssocID="{8671CCE0-5BFB-4514-A321-20207CAB181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478FEB-8CEC-40F2-AD45-2C6D5416B657}" type="pres">
      <dgm:prSet presAssocID="{8671CCE0-5BFB-4514-A321-20207CAB181D}" presName="hierChild3" presStyleCnt="0"/>
      <dgm:spPr/>
    </dgm:pt>
  </dgm:ptLst>
  <dgm:cxnLst>
    <dgm:cxn modelId="{1E2E9388-32EE-49D0-93FB-C01B7008D16C}" type="presOf" srcId="{E671899C-CC99-4964-AFEF-9ACB9C0482D5}" destId="{03CF6A5E-2B7A-4D19-B38D-EBC1E376C9C0}" srcOrd="0" destOrd="0" presId="urn:microsoft.com/office/officeart/2005/8/layout/hierarchy1"/>
    <dgm:cxn modelId="{04C0ACA9-900E-4DAF-8CA7-AC9A98ED5E0B}" type="presOf" srcId="{DC1F59B2-0389-4EA4-AAD5-FEC93740C393}" destId="{C31DC178-6C1F-4A50-8F2C-BC318CF42A36}" srcOrd="0" destOrd="0" presId="urn:microsoft.com/office/officeart/2005/8/layout/hierarchy1"/>
    <dgm:cxn modelId="{AF767ABB-F38D-48E5-82D6-EA054479DB27}" type="presOf" srcId="{7F1C5D24-73E9-4B89-AEE3-CE0D18A0CD27}" destId="{B4BC3690-9318-40CF-B1F4-EA5BB06DF9B1}" srcOrd="0" destOrd="0" presId="urn:microsoft.com/office/officeart/2005/8/layout/hierarchy1"/>
    <dgm:cxn modelId="{1F6CBA97-2584-4051-B16B-228E9FAE7E9F}" srcId="{22343644-9AEA-4735-B9BC-537D1EDBDD25}" destId="{DC1F59B2-0389-4EA4-AAD5-FEC93740C393}" srcOrd="0" destOrd="0" parTransId="{8779F8CF-30A1-4E6A-9273-C48259BB0151}" sibTransId="{3AF5467B-97A5-4989-BF16-D96988FAA66E}"/>
    <dgm:cxn modelId="{433F9143-7358-44A3-A1B5-76D71F310EFF}" srcId="{95348E1C-52FE-4463-8366-5DA0729E4F9A}" destId="{22343644-9AEA-4735-B9BC-537D1EDBDD25}" srcOrd="0" destOrd="0" parTransId="{E8DFDC2C-5EF1-4E25-B139-450B4B91D742}" sibTransId="{8566963A-2592-48E8-824D-DDA3564B7EAC}"/>
    <dgm:cxn modelId="{2840DEB0-87E7-4159-9A2A-635BB7E483DB}" type="presOf" srcId="{22343644-9AEA-4735-B9BC-537D1EDBDD25}" destId="{A40BC2A9-D8C7-422F-9DD8-5CE8FB5EC74D}" srcOrd="0" destOrd="0" presId="urn:microsoft.com/office/officeart/2005/8/layout/hierarchy1"/>
    <dgm:cxn modelId="{9DF1E7FF-0C37-45A8-978C-244C86EAEF86}" type="presOf" srcId="{8671CCE0-5BFB-4514-A321-20207CAB181D}" destId="{305667F8-2F59-41B0-A58B-306909C9B57D}" srcOrd="0" destOrd="0" presId="urn:microsoft.com/office/officeart/2005/8/layout/hierarchy1"/>
    <dgm:cxn modelId="{C98C5D5B-9612-4191-A174-ECB8659915F4}" type="presOf" srcId="{8779F8CF-30A1-4E6A-9273-C48259BB0151}" destId="{A3E5D73D-FFA0-478C-975F-F9857C84EC63}" srcOrd="0" destOrd="0" presId="urn:microsoft.com/office/officeart/2005/8/layout/hierarchy1"/>
    <dgm:cxn modelId="{BD840D2E-A0CD-4F8D-A8AC-42750FE1C999}" srcId="{22343644-9AEA-4735-B9BC-537D1EDBDD25}" destId="{8671CCE0-5BFB-4514-A321-20207CAB181D}" srcOrd="2" destOrd="0" parTransId="{E671899C-CC99-4964-AFEF-9ACB9C0482D5}" sibTransId="{26D6B327-86B3-4D4D-B5DF-44CBA62F9294}"/>
    <dgm:cxn modelId="{1C255D7E-4DA1-4F95-8B95-57C738486714}" type="presOf" srcId="{D540BD88-E65B-4B89-9E7D-5193D38FEC4E}" destId="{9F948462-D26A-4A08-B74D-BA9DC87C5F99}" srcOrd="0" destOrd="0" presId="urn:microsoft.com/office/officeart/2005/8/layout/hierarchy1"/>
    <dgm:cxn modelId="{554A5623-663A-47F0-97E2-AD3F1CD18E7D}" srcId="{22343644-9AEA-4735-B9BC-537D1EDBDD25}" destId="{7F1C5D24-73E9-4B89-AEE3-CE0D18A0CD27}" srcOrd="1" destOrd="0" parTransId="{D540BD88-E65B-4B89-9E7D-5193D38FEC4E}" sibTransId="{5B9B3E54-BB08-474A-8D06-E00BFB649AFA}"/>
    <dgm:cxn modelId="{8C5471E9-1546-4825-87A5-E7F33703F000}" type="presOf" srcId="{95348E1C-52FE-4463-8366-5DA0729E4F9A}" destId="{CE0D8EEC-1E5A-4C88-BF27-2AD5E1ADA239}" srcOrd="0" destOrd="0" presId="urn:microsoft.com/office/officeart/2005/8/layout/hierarchy1"/>
    <dgm:cxn modelId="{63DFB4BB-772F-44EF-9B49-93833AEA2C68}" type="presParOf" srcId="{CE0D8EEC-1E5A-4C88-BF27-2AD5E1ADA239}" destId="{2734DDCA-9FEF-4823-9ED5-57F959980D90}" srcOrd="0" destOrd="0" presId="urn:microsoft.com/office/officeart/2005/8/layout/hierarchy1"/>
    <dgm:cxn modelId="{9690199C-60A9-45CA-ABAB-4A9019A002CA}" type="presParOf" srcId="{2734DDCA-9FEF-4823-9ED5-57F959980D90}" destId="{8FA9F91F-634F-4AB1-BF32-8AC25FF46877}" srcOrd="0" destOrd="0" presId="urn:microsoft.com/office/officeart/2005/8/layout/hierarchy1"/>
    <dgm:cxn modelId="{CFFE63B7-F408-4B67-A39D-4E654DD736A8}" type="presParOf" srcId="{8FA9F91F-634F-4AB1-BF32-8AC25FF46877}" destId="{0F01B695-8CB8-4B91-B917-7276393ED8FC}" srcOrd="0" destOrd="0" presId="urn:microsoft.com/office/officeart/2005/8/layout/hierarchy1"/>
    <dgm:cxn modelId="{8742A609-2019-48C1-913B-BA3AD17BD7BE}" type="presParOf" srcId="{8FA9F91F-634F-4AB1-BF32-8AC25FF46877}" destId="{A40BC2A9-D8C7-422F-9DD8-5CE8FB5EC74D}" srcOrd="1" destOrd="0" presId="urn:microsoft.com/office/officeart/2005/8/layout/hierarchy1"/>
    <dgm:cxn modelId="{629F9B1F-BD77-4B49-8CF3-E88203B7BE69}" type="presParOf" srcId="{2734DDCA-9FEF-4823-9ED5-57F959980D90}" destId="{123D4612-DD2B-4427-9E78-BD6C562A4CD4}" srcOrd="1" destOrd="0" presId="urn:microsoft.com/office/officeart/2005/8/layout/hierarchy1"/>
    <dgm:cxn modelId="{100C043D-7E36-44B7-8116-66438C9D7BBD}" type="presParOf" srcId="{123D4612-DD2B-4427-9E78-BD6C562A4CD4}" destId="{A3E5D73D-FFA0-478C-975F-F9857C84EC63}" srcOrd="0" destOrd="0" presId="urn:microsoft.com/office/officeart/2005/8/layout/hierarchy1"/>
    <dgm:cxn modelId="{354D2D14-A4F6-404A-AA66-CC99AAC7CF69}" type="presParOf" srcId="{123D4612-DD2B-4427-9E78-BD6C562A4CD4}" destId="{BC36E666-665C-4C47-A593-B17529A02AE5}" srcOrd="1" destOrd="0" presId="urn:microsoft.com/office/officeart/2005/8/layout/hierarchy1"/>
    <dgm:cxn modelId="{446759C4-32F9-484C-A594-72242C4EED6C}" type="presParOf" srcId="{BC36E666-665C-4C47-A593-B17529A02AE5}" destId="{B80718BA-2D5E-41A9-9BB1-7EB13E35742F}" srcOrd="0" destOrd="0" presId="urn:microsoft.com/office/officeart/2005/8/layout/hierarchy1"/>
    <dgm:cxn modelId="{F73AE410-2B5B-453E-B2F8-2EA8D16B0FFB}" type="presParOf" srcId="{B80718BA-2D5E-41A9-9BB1-7EB13E35742F}" destId="{EED7D058-FC1B-421A-9367-4925BA3AE6E3}" srcOrd="0" destOrd="0" presId="urn:microsoft.com/office/officeart/2005/8/layout/hierarchy1"/>
    <dgm:cxn modelId="{0783A74B-2230-4F89-AC17-C6A1292DC3F7}" type="presParOf" srcId="{B80718BA-2D5E-41A9-9BB1-7EB13E35742F}" destId="{C31DC178-6C1F-4A50-8F2C-BC318CF42A36}" srcOrd="1" destOrd="0" presId="urn:microsoft.com/office/officeart/2005/8/layout/hierarchy1"/>
    <dgm:cxn modelId="{879A848F-9069-4218-9D6A-E4C7E00D4141}" type="presParOf" srcId="{BC36E666-665C-4C47-A593-B17529A02AE5}" destId="{F0929872-0F5E-489B-9984-B2DC9CA4C6B5}" srcOrd="1" destOrd="0" presId="urn:microsoft.com/office/officeart/2005/8/layout/hierarchy1"/>
    <dgm:cxn modelId="{43C92AD5-CFFE-4402-81FC-A3FAD440E3DF}" type="presParOf" srcId="{123D4612-DD2B-4427-9E78-BD6C562A4CD4}" destId="{9F948462-D26A-4A08-B74D-BA9DC87C5F99}" srcOrd="2" destOrd="0" presId="urn:microsoft.com/office/officeart/2005/8/layout/hierarchy1"/>
    <dgm:cxn modelId="{30230B46-A7CC-41CB-BCCB-AEB78489AFC2}" type="presParOf" srcId="{123D4612-DD2B-4427-9E78-BD6C562A4CD4}" destId="{310363E8-A27E-4D7D-89A2-EF89C99551D0}" srcOrd="3" destOrd="0" presId="urn:microsoft.com/office/officeart/2005/8/layout/hierarchy1"/>
    <dgm:cxn modelId="{02C8D1A0-2F69-4BFA-8DDE-09EDAFC00A8B}" type="presParOf" srcId="{310363E8-A27E-4D7D-89A2-EF89C99551D0}" destId="{1AC494A4-8A4C-45FB-862F-D5B5BDE999CD}" srcOrd="0" destOrd="0" presId="urn:microsoft.com/office/officeart/2005/8/layout/hierarchy1"/>
    <dgm:cxn modelId="{1DEA535B-2699-467A-A2D2-7B655F0AD049}" type="presParOf" srcId="{1AC494A4-8A4C-45FB-862F-D5B5BDE999CD}" destId="{738AFB35-B77A-4876-B75A-AF0DE1B346FE}" srcOrd="0" destOrd="0" presId="urn:microsoft.com/office/officeart/2005/8/layout/hierarchy1"/>
    <dgm:cxn modelId="{209BAB3C-DD34-4675-98FA-BD49F217B5E3}" type="presParOf" srcId="{1AC494A4-8A4C-45FB-862F-D5B5BDE999CD}" destId="{B4BC3690-9318-40CF-B1F4-EA5BB06DF9B1}" srcOrd="1" destOrd="0" presId="urn:microsoft.com/office/officeart/2005/8/layout/hierarchy1"/>
    <dgm:cxn modelId="{51E6ED2D-1123-4F16-BBAE-E938EEB6B7FF}" type="presParOf" srcId="{310363E8-A27E-4D7D-89A2-EF89C99551D0}" destId="{6694E754-F31F-4F52-AE1C-FFCF6239DEF2}" srcOrd="1" destOrd="0" presId="urn:microsoft.com/office/officeart/2005/8/layout/hierarchy1"/>
    <dgm:cxn modelId="{8111D8E5-6812-4AFC-BF57-07E8988E00B0}" type="presParOf" srcId="{123D4612-DD2B-4427-9E78-BD6C562A4CD4}" destId="{03CF6A5E-2B7A-4D19-B38D-EBC1E376C9C0}" srcOrd="4" destOrd="0" presId="urn:microsoft.com/office/officeart/2005/8/layout/hierarchy1"/>
    <dgm:cxn modelId="{D5CCFF43-180F-4986-BD85-F65ECD2FA211}" type="presParOf" srcId="{123D4612-DD2B-4427-9E78-BD6C562A4CD4}" destId="{3858C98C-91B3-44C1-B69E-4C4A62D6E95A}" srcOrd="5" destOrd="0" presId="urn:microsoft.com/office/officeart/2005/8/layout/hierarchy1"/>
    <dgm:cxn modelId="{28A8F7FA-DEDE-4616-8FAA-E388E47174B9}" type="presParOf" srcId="{3858C98C-91B3-44C1-B69E-4C4A62D6E95A}" destId="{688974EC-7DB7-4AF1-9A9D-119C7581C677}" srcOrd="0" destOrd="0" presId="urn:microsoft.com/office/officeart/2005/8/layout/hierarchy1"/>
    <dgm:cxn modelId="{76AB8CBC-A5CC-429A-BDB6-6A28BB3E76BF}" type="presParOf" srcId="{688974EC-7DB7-4AF1-9A9D-119C7581C677}" destId="{37E0071F-65A1-4498-818D-B5D22677B651}" srcOrd="0" destOrd="0" presId="urn:microsoft.com/office/officeart/2005/8/layout/hierarchy1"/>
    <dgm:cxn modelId="{6A456443-9A7C-46C5-8BF0-F63BB96B2A04}" type="presParOf" srcId="{688974EC-7DB7-4AF1-9A9D-119C7581C677}" destId="{305667F8-2F59-41B0-A58B-306909C9B57D}" srcOrd="1" destOrd="0" presId="urn:microsoft.com/office/officeart/2005/8/layout/hierarchy1"/>
    <dgm:cxn modelId="{59DCC355-5EA9-4A46-83DD-25082D5859DA}" type="presParOf" srcId="{3858C98C-91B3-44C1-B69E-4C4A62D6E95A}" destId="{35478FEB-8CEC-40F2-AD45-2C6D5416B6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A95DE9-79F4-4F90-AFAF-401B0DC3D7A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A1DB97-C00C-4172-8E7F-D30581FB9FC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যা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ধরা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পড়ে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B08E450-2116-4EE8-9855-B7F04AC9B1D0}" type="parTrans" cxnId="{FDA2F6D3-1951-4561-B110-B8664158E723}">
      <dgm:prSet/>
      <dgm:spPr/>
      <dgm:t>
        <a:bodyPr/>
        <a:lstStyle/>
        <a:p>
          <a:endParaRPr lang="en-US"/>
        </a:p>
      </dgm:t>
    </dgm:pt>
    <dgm:pt modelId="{75B30E07-B36B-409F-B9CC-DA112D4624A6}" type="sibTrans" cxnId="{FDA2F6D3-1951-4561-B110-B8664158E723}">
      <dgm:prSet/>
      <dgm:spPr/>
      <dgm:t>
        <a:bodyPr/>
        <a:lstStyle/>
        <a:p>
          <a:endParaRPr lang="en-US"/>
        </a:p>
      </dgm:t>
    </dgm:pt>
    <dgm:pt modelId="{4603C9C4-146B-4FF8-ADCD-DA9BE045497C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নীতিগত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454EF1F-9C25-45A9-985C-5E67EA92D35B}" type="parTrans" cxnId="{B78AB20C-BF56-4E34-83D2-862B12816F5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B39AC4B-35CD-4090-BB6A-316D8E1FF343}" type="sibTrans" cxnId="{B78AB20C-BF56-4E34-83D2-862B12816F53}">
      <dgm:prSet/>
      <dgm:spPr/>
      <dgm:t>
        <a:bodyPr/>
        <a:lstStyle/>
        <a:p>
          <a:endParaRPr lang="en-US"/>
        </a:p>
      </dgm:t>
    </dgm:pt>
    <dgm:pt modelId="{E9143B97-1D0B-44EF-8544-209D52803735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করনিক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9E38249-FE5E-4C14-99DE-5E6DC3A48EC9}" type="parTrans" cxnId="{992F6FF0-9DF7-4527-9A60-ECAFB217503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033D9C7-D525-45CB-AFBA-076D5C470A7E}" type="sibTrans" cxnId="{992F6FF0-9DF7-4527-9A60-ECAFB217503D}">
      <dgm:prSet/>
      <dgm:spPr/>
      <dgm:t>
        <a:bodyPr/>
        <a:lstStyle/>
        <a:p>
          <a:endParaRPr lang="en-US"/>
        </a:p>
      </dgm:t>
    </dgm:pt>
    <dgm:pt modelId="{5A8807A7-DC55-4FBF-9BC3-45196A68401F}">
      <dgm:prSet phldrT="[Text]"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বর্জনের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B864CF3-9887-47C0-96F5-793F7168C2ED}" type="parTrans" cxnId="{85EA5C68-CD64-490F-9F99-EFC9C9448E8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5D174D1-3FD3-478A-9660-F7EB1EA16A84}" type="sibTrans" cxnId="{85EA5C68-CD64-490F-9F99-EFC9C9448E82}">
      <dgm:prSet/>
      <dgm:spPr/>
      <dgm:t>
        <a:bodyPr/>
        <a:lstStyle/>
        <a:p>
          <a:endParaRPr lang="en-US"/>
        </a:p>
      </dgm:t>
    </dgm:pt>
    <dgm:pt modelId="{E034F3FC-6EDC-460C-B4EF-41CDFA4C6469}">
      <dgm:prSet custT="1"/>
      <dgm:spPr/>
      <dgm:t>
        <a:bodyPr vert="vert270"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ভুল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E6D167BE-F8F8-42F2-A844-B39888162470}" type="parTrans" cxnId="{25372F1A-82E4-4A61-9E58-C628F8DAC3D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309881A-D41D-4B3B-9E78-8EE055BC4CDD}" type="sibTrans" cxnId="{25372F1A-82E4-4A61-9E58-C628F8DAC3D3}">
      <dgm:prSet/>
      <dgm:spPr/>
      <dgm:t>
        <a:bodyPr/>
        <a:lstStyle/>
        <a:p>
          <a:endParaRPr lang="en-US"/>
        </a:p>
      </dgm:t>
    </dgm:pt>
    <dgm:pt modelId="{A42AEE35-07C5-4994-91EA-3F3ED3DB7024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বেদাখিলা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60FBF1E-748B-44DE-8489-ECDE19F63AE8}" type="parTrans" cxnId="{4C438FAC-43CB-4FA1-A0EB-2A341575855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A1332E6-FF3D-4008-8EBD-EE1373AF6AC0}" type="sibTrans" cxnId="{4C438FAC-43CB-4FA1-A0EB-2A341575855E}">
      <dgm:prSet/>
      <dgm:spPr/>
      <dgm:t>
        <a:bodyPr/>
        <a:lstStyle/>
        <a:p>
          <a:endParaRPr lang="en-US"/>
        </a:p>
      </dgm:t>
    </dgm:pt>
    <dgm:pt modelId="{A55028E0-81A1-4BD0-AA03-5D79091D9080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পরিপূরক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802E69E-7DB9-4794-B95D-6AA6F9352D0C}" type="parTrans" cxnId="{D16ADDCE-1BF9-4B92-B791-A40B2D033C4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4F471FD-B371-423F-BB03-3267728A733F}" type="sibTrans" cxnId="{D16ADDCE-1BF9-4B92-B791-A40B2D033C4B}">
      <dgm:prSet/>
      <dgm:spPr/>
      <dgm:t>
        <a:bodyPr/>
        <a:lstStyle/>
        <a:p>
          <a:endParaRPr lang="en-US"/>
        </a:p>
      </dgm:t>
    </dgm:pt>
    <dgm:pt modelId="{4852963C-DD1C-45CD-B6A7-E5FB6EB65181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খতিয়ানে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না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লিখা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2B4E185-2AB3-48F9-BD3C-E9F6A0D9C384}" type="parTrans" cxnId="{72244BFB-A256-42F3-A8F7-C96E6BFA3F2F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25EE11D-F636-42CF-B691-CDB7C0A2C225}" type="sibTrans" cxnId="{72244BFB-A256-42F3-A8F7-C96E6BFA3F2F}">
      <dgm:prSet/>
      <dgm:spPr/>
      <dgm:t>
        <a:bodyPr/>
        <a:lstStyle/>
        <a:p>
          <a:endParaRPr lang="en-US"/>
        </a:p>
      </dgm:t>
    </dgm:pt>
    <dgm:pt modelId="{8CB830AA-E203-47F1-90C9-7A2315074081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লিখতে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B372851-3004-4F94-A496-E6594E17461D}" type="parTrans" cxnId="{54034C56-1167-46F0-B5FC-70EE4B29583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D7FF122-3770-44BE-AB94-75A4C33253C5}" type="sibTrans" cxnId="{54034C56-1167-46F0-B5FC-70EE4B295830}">
      <dgm:prSet/>
      <dgm:spPr/>
      <dgm:t>
        <a:bodyPr/>
        <a:lstStyle/>
        <a:p>
          <a:endParaRPr lang="en-US"/>
        </a:p>
      </dgm:t>
    </dgm:pt>
    <dgm:pt modelId="{0B90C883-A77D-48A8-80D8-28E2F340986E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স্থলে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হিসাবে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লিখা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54BAAED-C872-4352-A146-8C36602BA64B}" type="parTrans" cxnId="{D2B3FAFE-B35D-4458-8AB0-B5A69938515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1D92D15-57D6-45DC-ACAC-46F958AB968E}" type="sibTrans" cxnId="{D2B3FAFE-B35D-4458-8AB0-B5A699385158}">
      <dgm:prSet/>
      <dgm:spPr/>
      <dgm:t>
        <a:bodyPr/>
        <a:lstStyle/>
        <a:p>
          <a:endParaRPr lang="en-US"/>
        </a:p>
      </dgm:t>
    </dgm:pt>
    <dgm:pt modelId="{6F7D6F56-4EA8-45F6-BE07-58A23AD22258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দিয়ে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শুদ্ধ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8106D35-F83C-4315-981B-63DCD5D8BBA9}" type="parTrans" cxnId="{D0F7D620-8727-4497-BA74-BDD1825EA71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99CAD46-D709-4E56-A41D-5C9EB1D48102}" type="sibTrans" cxnId="{D0F7D620-8727-4497-BA74-BDD1825EA714}">
      <dgm:prSet/>
      <dgm:spPr/>
      <dgm:t>
        <a:bodyPr/>
        <a:lstStyle/>
        <a:p>
          <a:endParaRPr lang="en-US"/>
        </a:p>
      </dgm:t>
    </dgm:pt>
    <dgm:pt modelId="{FE1A15E7-5CC7-456F-B0F6-2FFD8770057A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মূলধনকে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জাতীয়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লিখা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FA0B177-FA68-4CB9-AEC5-BC0527926882}" type="parTrans" cxnId="{E7C79F34-C205-4D17-8382-9FB7AECD07D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8936C65-2B27-4748-BD4A-DB337F3681D5}" type="sibTrans" cxnId="{E7C79F34-C205-4D17-8382-9FB7AECD07D3}">
      <dgm:prSet/>
      <dgm:spPr/>
      <dgm:t>
        <a:bodyPr/>
        <a:lstStyle/>
        <a:p>
          <a:endParaRPr lang="en-US"/>
        </a:p>
      </dgm:t>
    </dgm:pt>
    <dgm:pt modelId="{2C32ADB6-7AEC-46E1-82E9-658252D8AC98}" type="pres">
      <dgm:prSet presAssocID="{2FA95DE9-79F4-4F90-AFAF-401B0DC3D7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CEBA9-2F13-4EE5-8A46-67380C2575F0}" type="pres">
      <dgm:prSet presAssocID="{FEA1DB97-C00C-4172-8E7F-D30581FB9FC1}" presName="hierRoot1" presStyleCnt="0"/>
      <dgm:spPr/>
    </dgm:pt>
    <dgm:pt modelId="{0AE9F56A-D2C5-4CD9-B7FE-CD5621C4A6CE}" type="pres">
      <dgm:prSet presAssocID="{FEA1DB97-C00C-4172-8E7F-D30581FB9FC1}" presName="composite" presStyleCnt="0"/>
      <dgm:spPr/>
    </dgm:pt>
    <dgm:pt modelId="{1B0179C4-D1AF-4D69-B6E6-BB521277799E}" type="pres">
      <dgm:prSet presAssocID="{FEA1DB97-C00C-4172-8E7F-D30581FB9FC1}" presName="background" presStyleLbl="node0" presStyleIdx="0" presStyleCnt="1"/>
      <dgm:spPr/>
    </dgm:pt>
    <dgm:pt modelId="{47576866-6438-4DE8-8AE9-4C3C85D3A151}" type="pres">
      <dgm:prSet presAssocID="{FEA1DB97-C00C-4172-8E7F-D30581FB9FC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8B6D93-B3A5-45AB-8A10-AFC3CF4AC042}" type="pres">
      <dgm:prSet presAssocID="{FEA1DB97-C00C-4172-8E7F-D30581FB9FC1}" presName="hierChild2" presStyleCnt="0"/>
      <dgm:spPr/>
    </dgm:pt>
    <dgm:pt modelId="{65E36A12-7E30-4722-BF83-C47020D17187}" type="pres">
      <dgm:prSet presAssocID="{2454EF1F-9C25-45A9-985C-5E67EA92D35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95BA14B-BE3B-4029-83C7-9CDED1A2B7D9}" type="pres">
      <dgm:prSet presAssocID="{4603C9C4-146B-4FF8-ADCD-DA9BE045497C}" presName="hierRoot2" presStyleCnt="0"/>
      <dgm:spPr/>
    </dgm:pt>
    <dgm:pt modelId="{5990F38A-3C10-45A6-A7DA-F37D1284DF2A}" type="pres">
      <dgm:prSet presAssocID="{4603C9C4-146B-4FF8-ADCD-DA9BE045497C}" presName="composite2" presStyleCnt="0"/>
      <dgm:spPr/>
    </dgm:pt>
    <dgm:pt modelId="{56BB0B78-3645-47FA-987B-79711165EC2A}" type="pres">
      <dgm:prSet presAssocID="{4603C9C4-146B-4FF8-ADCD-DA9BE045497C}" presName="background2" presStyleLbl="node2" presStyleIdx="0" presStyleCnt="2"/>
      <dgm:spPr/>
    </dgm:pt>
    <dgm:pt modelId="{8F1D96BB-AF2A-4B7B-A65C-B747FFE9F88F}" type="pres">
      <dgm:prSet presAssocID="{4603C9C4-146B-4FF8-ADCD-DA9BE045497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11C6A-399E-4C01-B333-3FBAF07CAA29}" type="pres">
      <dgm:prSet presAssocID="{4603C9C4-146B-4FF8-ADCD-DA9BE045497C}" presName="hierChild3" presStyleCnt="0"/>
      <dgm:spPr/>
    </dgm:pt>
    <dgm:pt modelId="{2DB89ED4-0C3F-4B64-A652-23AC0520B8B9}" type="pres">
      <dgm:prSet presAssocID="{AFA0B177-FA68-4CB9-AEC5-BC0527926882}" presName="Name17" presStyleLbl="parChTrans1D3" presStyleIdx="0" presStyleCnt="5"/>
      <dgm:spPr/>
      <dgm:t>
        <a:bodyPr/>
        <a:lstStyle/>
        <a:p>
          <a:endParaRPr lang="en-US"/>
        </a:p>
      </dgm:t>
    </dgm:pt>
    <dgm:pt modelId="{704F7E8C-79C3-4ACD-962C-6976D9C6EBFD}" type="pres">
      <dgm:prSet presAssocID="{FE1A15E7-5CC7-456F-B0F6-2FFD8770057A}" presName="hierRoot3" presStyleCnt="0"/>
      <dgm:spPr/>
    </dgm:pt>
    <dgm:pt modelId="{54AADDFA-D641-4D6F-AF85-D198124225B5}" type="pres">
      <dgm:prSet presAssocID="{FE1A15E7-5CC7-456F-B0F6-2FFD8770057A}" presName="composite3" presStyleCnt="0"/>
      <dgm:spPr/>
    </dgm:pt>
    <dgm:pt modelId="{64CA6CAB-1B8A-4D0C-A92A-A4A8C30953A9}" type="pres">
      <dgm:prSet presAssocID="{FE1A15E7-5CC7-456F-B0F6-2FFD8770057A}" presName="background3" presStyleLbl="node3" presStyleIdx="0" presStyleCnt="5"/>
      <dgm:spPr/>
    </dgm:pt>
    <dgm:pt modelId="{C1A983D1-6B0A-48A3-BC29-E9C2A16A1A2D}" type="pres">
      <dgm:prSet presAssocID="{FE1A15E7-5CC7-456F-B0F6-2FFD8770057A}" presName="text3" presStyleLbl="fgAcc3" presStyleIdx="0" presStyleCnt="5" custScaleX="51846" custScaleY="207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4DD403-BD00-46D7-857C-1351ADE7C3D5}" type="pres">
      <dgm:prSet presAssocID="{FE1A15E7-5CC7-456F-B0F6-2FFD8770057A}" presName="hierChild4" presStyleCnt="0"/>
      <dgm:spPr/>
    </dgm:pt>
    <dgm:pt modelId="{EE151713-B249-4E00-825A-D4FF31414B59}" type="pres">
      <dgm:prSet presAssocID="{19E38249-FE5E-4C14-99DE-5E6DC3A48EC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E9D0B86-5397-4D2B-90AC-B9190E40E43C}" type="pres">
      <dgm:prSet presAssocID="{E9143B97-1D0B-44EF-8544-209D52803735}" presName="hierRoot2" presStyleCnt="0"/>
      <dgm:spPr/>
    </dgm:pt>
    <dgm:pt modelId="{07EC2C84-8C99-467F-A6BA-5B0BFCD8A8C2}" type="pres">
      <dgm:prSet presAssocID="{E9143B97-1D0B-44EF-8544-209D52803735}" presName="composite2" presStyleCnt="0"/>
      <dgm:spPr/>
    </dgm:pt>
    <dgm:pt modelId="{4417E120-3FBE-4AD0-8D63-C24C6AA7FC10}" type="pres">
      <dgm:prSet presAssocID="{E9143B97-1D0B-44EF-8544-209D52803735}" presName="background2" presStyleLbl="node2" presStyleIdx="1" presStyleCnt="2"/>
      <dgm:spPr/>
    </dgm:pt>
    <dgm:pt modelId="{1A6FE41F-5844-48FC-B9D1-BA368AD6DF96}" type="pres">
      <dgm:prSet presAssocID="{E9143B97-1D0B-44EF-8544-209D5280373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D6F39-C240-4B48-9692-A61C74C6C079}" type="pres">
      <dgm:prSet presAssocID="{E9143B97-1D0B-44EF-8544-209D52803735}" presName="hierChild3" presStyleCnt="0"/>
      <dgm:spPr/>
    </dgm:pt>
    <dgm:pt modelId="{ADD13CF2-AE52-47D0-96F5-9641E7970F7A}" type="pres">
      <dgm:prSet presAssocID="{4B864CF3-9887-47C0-96F5-793F7168C2E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E7780C22-4E34-475F-B85C-9E254B546FF3}" type="pres">
      <dgm:prSet presAssocID="{5A8807A7-DC55-4FBF-9BC3-45196A68401F}" presName="hierRoot3" presStyleCnt="0"/>
      <dgm:spPr/>
    </dgm:pt>
    <dgm:pt modelId="{77332620-76AD-4A44-85F6-A68EF272B251}" type="pres">
      <dgm:prSet presAssocID="{5A8807A7-DC55-4FBF-9BC3-45196A68401F}" presName="composite3" presStyleCnt="0"/>
      <dgm:spPr/>
    </dgm:pt>
    <dgm:pt modelId="{CBEC9B7F-EDB0-479E-A0F2-1A479265CC30}" type="pres">
      <dgm:prSet presAssocID="{5A8807A7-DC55-4FBF-9BC3-45196A68401F}" presName="background3" presStyleLbl="node3" presStyleIdx="1" presStyleCnt="5"/>
      <dgm:spPr/>
    </dgm:pt>
    <dgm:pt modelId="{F94462BE-1454-4A0D-9D1D-0F03C48CE269}" type="pres">
      <dgm:prSet presAssocID="{5A8807A7-DC55-4FBF-9BC3-45196A68401F}" presName="text3" presStyleLbl="fgAcc3" presStyleIdx="1" presStyleCnt="5" custScaleX="45338" custScaleY="130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17FD49-4DDF-4272-9A4B-3A06575FEB67}" type="pres">
      <dgm:prSet presAssocID="{5A8807A7-DC55-4FBF-9BC3-45196A68401F}" presName="hierChild4" presStyleCnt="0"/>
      <dgm:spPr/>
    </dgm:pt>
    <dgm:pt modelId="{481E53BC-EAEB-4812-B4C5-3B58FC8E61B8}" type="pres">
      <dgm:prSet presAssocID="{82B4E185-2AB3-48F9-BD3C-E9F6A0D9C384}" presName="Name23" presStyleLbl="parChTrans1D4" presStyleIdx="0" presStyleCnt="4"/>
      <dgm:spPr/>
      <dgm:t>
        <a:bodyPr/>
        <a:lstStyle/>
        <a:p>
          <a:endParaRPr lang="en-US"/>
        </a:p>
      </dgm:t>
    </dgm:pt>
    <dgm:pt modelId="{4617AD65-CDF5-45A3-88A3-1DC9A7104C10}" type="pres">
      <dgm:prSet presAssocID="{4852963C-DD1C-45CD-B6A7-E5FB6EB65181}" presName="hierRoot4" presStyleCnt="0"/>
      <dgm:spPr/>
    </dgm:pt>
    <dgm:pt modelId="{89E4C655-6ACC-4C4A-9AFC-AC7F8B12929F}" type="pres">
      <dgm:prSet presAssocID="{4852963C-DD1C-45CD-B6A7-E5FB6EB65181}" presName="composite4" presStyleCnt="0"/>
      <dgm:spPr/>
    </dgm:pt>
    <dgm:pt modelId="{ACA6CD43-3D34-4621-90A0-5D7C22F4F78B}" type="pres">
      <dgm:prSet presAssocID="{4852963C-DD1C-45CD-B6A7-E5FB6EB65181}" presName="background4" presStyleLbl="node4" presStyleIdx="0" presStyleCnt="4"/>
      <dgm:spPr/>
    </dgm:pt>
    <dgm:pt modelId="{4BAC5854-5BC3-4480-A7FC-02D30F67C4CF}" type="pres">
      <dgm:prSet presAssocID="{4852963C-DD1C-45CD-B6A7-E5FB6EB65181}" presName="text4" presStyleLbl="fgAcc4" presStyleIdx="0" presStyleCnt="4" custScaleY="143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11941F-3FF7-43BE-8C94-6B6A65106AE9}" type="pres">
      <dgm:prSet presAssocID="{4852963C-DD1C-45CD-B6A7-E5FB6EB65181}" presName="hierChild5" presStyleCnt="0"/>
      <dgm:spPr/>
    </dgm:pt>
    <dgm:pt modelId="{384FDFED-2F1C-48DB-B9DB-6D73E71E6E6A}" type="pres">
      <dgm:prSet presAssocID="{E6D167BE-F8F8-42F2-A844-B3988816247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76C46AA5-82A7-4F40-B807-CA85946E4EB1}" type="pres">
      <dgm:prSet presAssocID="{E034F3FC-6EDC-460C-B4EF-41CDFA4C6469}" presName="hierRoot3" presStyleCnt="0"/>
      <dgm:spPr/>
    </dgm:pt>
    <dgm:pt modelId="{2E620AC0-7B19-46EC-9E6D-117FBE4E944E}" type="pres">
      <dgm:prSet presAssocID="{E034F3FC-6EDC-460C-B4EF-41CDFA4C6469}" presName="composite3" presStyleCnt="0"/>
      <dgm:spPr/>
    </dgm:pt>
    <dgm:pt modelId="{6CD46235-835A-48E1-88E1-E9E519870A0B}" type="pres">
      <dgm:prSet presAssocID="{E034F3FC-6EDC-460C-B4EF-41CDFA4C6469}" presName="background3" presStyleLbl="node3" presStyleIdx="2" presStyleCnt="5"/>
      <dgm:spPr/>
    </dgm:pt>
    <dgm:pt modelId="{2D4AB5AF-7BDB-45AC-8CA9-8673978B25E1}" type="pres">
      <dgm:prSet presAssocID="{E034F3FC-6EDC-460C-B4EF-41CDFA4C6469}" presName="text3" presStyleLbl="fgAcc3" presStyleIdx="2" presStyleCnt="5" custScaleX="45338" custScaleY="130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C5389B-B455-44A0-8AD8-B2B75CC6B550}" type="pres">
      <dgm:prSet presAssocID="{E034F3FC-6EDC-460C-B4EF-41CDFA4C6469}" presName="hierChild4" presStyleCnt="0"/>
      <dgm:spPr/>
    </dgm:pt>
    <dgm:pt modelId="{BFFA1632-77A0-43E0-BE71-EFDB7D6D2434}" type="pres">
      <dgm:prSet presAssocID="{BB372851-3004-4F94-A496-E6594E17461D}" presName="Name23" presStyleLbl="parChTrans1D4" presStyleIdx="1" presStyleCnt="4"/>
      <dgm:spPr/>
      <dgm:t>
        <a:bodyPr/>
        <a:lstStyle/>
        <a:p>
          <a:endParaRPr lang="en-US"/>
        </a:p>
      </dgm:t>
    </dgm:pt>
    <dgm:pt modelId="{396930B9-3C43-46A7-873A-8C6BE92A93DF}" type="pres">
      <dgm:prSet presAssocID="{8CB830AA-E203-47F1-90C9-7A2315074081}" presName="hierRoot4" presStyleCnt="0"/>
      <dgm:spPr/>
    </dgm:pt>
    <dgm:pt modelId="{0B5665F7-ACAD-428E-A48A-15EF24957ABE}" type="pres">
      <dgm:prSet presAssocID="{8CB830AA-E203-47F1-90C9-7A2315074081}" presName="composite4" presStyleCnt="0"/>
      <dgm:spPr/>
    </dgm:pt>
    <dgm:pt modelId="{19771A30-6DC0-41D2-90DC-BFA0B581E8CD}" type="pres">
      <dgm:prSet presAssocID="{8CB830AA-E203-47F1-90C9-7A2315074081}" presName="background4" presStyleLbl="node4" presStyleIdx="1" presStyleCnt="4"/>
      <dgm:spPr/>
    </dgm:pt>
    <dgm:pt modelId="{ADD2C126-1A20-45C3-901F-2D363CE8DAFC}" type="pres">
      <dgm:prSet presAssocID="{8CB830AA-E203-47F1-90C9-7A2315074081}" presName="text4" presStyleLbl="fgAcc4" presStyleIdx="1" presStyleCnt="4" custScaleY="143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576160-8528-4019-8008-D9B19F0335B5}" type="pres">
      <dgm:prSet presAssocID="{8CB830AA-E203-47F1-90C9-7A2315074081}" presName="hierChild5" presStyleCnt="0"/>
      <dgm:spPr/>
    </dgm:pt>
    <dgm:pt modelId="{651E63A3-863B-4CCB-903F-0AD7FEAE7ABC}" type="pres">
      <dgm:prSet presAssocID="{A60FBF1E-748B-44DE-8489-ECDE19F63AE8}" presName="Name17" presStyleLbl="parChTrans1D3" presStyleIdx="3" presStyleCnt="5"/>
      <dgm:spPr/>
      <dgm:t>
        <a:bodyPr/>
        <a:lstStyle/>
        <a:p>
          <a:endParaRPr lang="en-US"/>
        </a:p>
      </dgm:t>
    </dgm:pt>
    <dgm:pt modelId="{5320E087-3721-4214-BE2E-2E427B583A28}" type="pres">
      <dgm:prSet presAssocID="{A42AEE35-07C5-4994-91EA-3F3ED3DB7024}" presName="hierRoot3" presStyleCnt="0"/>
      <dgm:spPr/>
    </dgm:pt>
    <dgm:pt modelId="{ACBAC7EE-281F-4B17-9291-F42BF17F1130}" type="pres">
      <dgm:prSet presAssocID="{A42AEE35-07C5-4994-91EA-3F3ED3DB7024}" presName="composite3" presStyleCnt="0"/>
      <dgm:spPr/>
    </dgm:pt>
    <dgm:pt modelId="{54B6C25A-03BE-4F20-986E-6ABE5EBB2E63}" type="pres">
      <dgm:prSet presAssocID="{A42AEE35-07C5-4994-91EA-3F3ED3DB7024}" presName="background3" presStyleLbl="node3" presStyleIdx="3" presStyleCnt="5"/>
      <dgm:spPr/>
    </dgm:pt>
    <dgm:pt modelId="{B0463B08-79A2-4BB9-8B8E-3491926DF7B3}" type="pres">
      <dgm:prSet presAssocID="{A42AEE35-07C5-4994-91EA-3F3ED3DB7024}" presName="text3" presStyleLbl="fgAcc3" presStyleIdx="3" presStyleCnt="5" custScaleX="45338" custScaleY="130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9A4A49-880B-4E9F-8932-6DF2CA0F2993}" type="pres">
      <dgm:prSet presAssocID="{A42AEE35-07C5-4994-91EA-3F3ED3DB7024}" presName="hierChild4" presStyleCnt="0"/>
      <dgm:spPr/>
    </dgm:pt>
    <dgm:pt modelId="{0840AB03-0B3A-4112-87E4-2577DB535A19}" type="pres">
      <dgm:prSet presAssocID="{A54BAAED-C872-4352-A146-8C36602BA64B}" presName="Name23" presStyleLbl="parChTrans1D4" presStyleIdx="2" presStyleCnt="4"/>
      <dgm:spPr/>
      <dgm:t>
        <a:bodyPr/>
        <a:lstStyle/>
        <a:p>
          <a:endParaRPr lang="en-US"/>
        </a:p>
      </dgm:t>
    </dgm:pt>
    <dgm:pt modelId="{70FA34A0-74E8-41E3-9142-D6A85AF0756B}" type="pres">
      <dgm:prSet presAssocID="{0B90C883-A77D-48A8-80D8-28E2F340986E}" presName="hierRoot4" presStyleCnt="0"/>
      <dgm:spPr/>
    </dgm:pt>
    <dgm:pt modelId="{668359C1-B250-4B5B-A0CD-2BF035088798}" type="pres">
      <dgm:prSet presAssocID="{0B90C883-A77D-48A8-80D8-28E2F340986E}" presName="composite4" presStyleCnt="0"/>
      <dgm:spPr/>
    </dgm:pt>
    <dgm:pt modelId="{750C4C77-2D00-4BB5-B35F-FE15E0D9A081}" type="pres">
      <dgm:prSet presAssocID="{0B90C883-A77D-48A8-80D8-28E2F340986E}" presName="background4" presStyleLbl="node4" presStyleIdx="2" presStyleCnt="4"/>
      <dgm:spPr/>
    </dgm:pt>
    <dgm:pt modelId="{A555F0C6-7C0B-4AFC-A661-BD7EEDD8A89F}" type="pres">
      <dgm:prSet presAssocID="{0B90C883-A77D-48A8-80D8-28E2F340986E}" presName="text4" presStyleLbl="fgAcc4" presStyleIdx="2" presStyleCnt="4" custScaleY="143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0FDC09-89B5-4CF2-80A6-172C8D265713}" type="pres">
      <dgm:prSet presAssocID="{0B90C883-A77D-48A8-80D8-28E2F340986E}" presName="hierChild5" presStyleCnt="0"/>
      <dgm:spPr/>
    </dgm:pt>
    <dgm:pt modelId="{D4C7AD0C-76A8-4332-B978-DB5093B9F760}" type="pres">
      <dgm:prSet presAssocID="{F802E69E-7DB9-4794-B95D-6AA6F9352D0C}" presName="Name17" presStyleLbl="parChTrans1D3" presStyleIdx="4" presStyleCnt="5"/>
      <dgm:spPr/>
      <dgm:t>
        <a:bodyPr/>
        <a:lstStyle/>
        <a:p>
          <a:endParaRPr lang="en-US"/>
        </a:p>
      </dgm:t>
    </dgm:pt>
    <dgm:pt modelId="{E7FB7E59-2B2B-4613-B3DD-4EF3E9D6F4C9}" type="pres">
      <dgm:prSet presAssocID="{A55028E0-81A1-4BD0-AA03-5D79091D9080}" presName="hierRoot3" presStyleCnt="0"/>
      <dgm:spPr/>
    </dgm:pt>
    <dgm:pt modelId="{C6F7A54F-34AA-470A-9656-78EDEB174119}" type="pres">
      <dgm:prSet presAssocID="{A55028E0-81A1-4BD0-AA03-5D79091D9080}" presName="composite3" presStyleCnt="0"/>
      <dgm:spPr/>
    </dgm:pt>
    <dgm:pt modelId="{BC13B1CE-5159-4B04-B752-06D9473A83C3}" type="pres">
      <dgm:prSet presAssocID="{A55028E0-81A1-4BD0-AA03-5D79091D9080}" presName="background3" presStyleLbl="node3" presStyleIdx="4" presStyleCnt="5"/>
      <dgm:spPr/>
    </dgm:pt>
    <dgm:pt modelId="{815333C2-9C96-44D0-9F54-389052607BD4}" type="pres">
      <dgm:prSet presAssocID="{A55028E0-81A1-4BD0-AA03-5D79091D9080}" presName="text3" presStyleLbl="fgAcc3" presStyleIdx="4" presStyleCnt="5" custScaleX="45338" custScaleY="130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64E67-F712-4C0A-B0B2-AF001B07CEE7}" type="pres">
      <dgm:prSet presAssocID="{A55028E0-81A1-4BD0-AA03-5D79091D9080}" presName="hierChild4" presStyleCnt="0"/>
      <dgm:spPr/>
    </dgm:pt>
    <dgm:pt modelId="{F5A87AFF-D775-477F-946E-F5C5D3A8B9FB}" type="pres">
      <dgm:prSet presAssocID="{F8106D35-F83C-4315-981B-63DCD5D8BBA9}" presName="Name23" presStyleLbl="parChTrans1D4" presStyleIdx="3" presStyleCnt="4"/>
      <dgm:spPr/>
      <dgm:t>
        <a:bodyPr/>
        <a:lstStyle/>
        <a:p>
          <a:endParaRPr lang="en-US"/>
        </a:p>
      </dgm:t>
    </dgm:pt>
    <dgm:pt modelId="{594BBD1F-FC25-4276-8C81-E10B04393626}" type="pres">
      <dgm:prSet presAssocID="{6F7D6F56-4EA8-45F6-BE07-58A23AD22258}" presName="hierRoot4" presStyleCnt="0"/>
      <dgm:spPr/>
    </dgm:pt>
    <dgm:pt modelId="{8D5E029C-061E-4C7E-B221-A8245107B006}" type="pres">
      <dgm:prSet presAssocID="{6F7D6F56-4EA8-45F6-BE07-58A23AD22258}" presName="composite4" presStyleCnt="0"/>
      <dgm:spPr/>
    </dgm:pt>
    <dgm:pt modelId="{BAA8055F-1BCA-447B-A8B4-CC78B8B8141B}" type="pres">
      <dgm:prSet presAssocID="{6F7D6F56-4EA8-45F6-BE07-58A23AD22258}" presName="background4" presStyleLbl="node4" presStyleIdx="3" presStyleCnt="4"/>
      <dgm:spPr/>
    </dgm:pt>
    <dgm:pt modelId="{DB0568D2-97C3-4F5E-92D1-0DD661F320AE}" type="pres">
      <dgm:prSet presAssocID="{6F7D6F56-4EA8-45F6-BE07-58A23AD22258}" presName="text4" presStyleLbl="fgAcc4" presStyleIdx="3" presStyleCnt="4" custScaleY="143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125C7-DCA6-4CC1-B64A-6F8CC0B4FE69}" type="pres">
      <dgm:prSet presAssocID="{6F7D6F56-4EA8-45F6-BE07-58A23AD22258}" presName="hierChild5" presStyleCnt="0"/>
      <dgm:spPr/>
    </dgm:pt>
  </dgm:ptLst>
  <dgm:cxnLst>
    <dgm:cxn modelId="{47F7D749-88BE-48BF-AFEF-4E87D198D35E}" type="presOf" srcId="{4603C9C4-146B-4FF8-ADCD-DA9BE045497C}" destId="{8F1D96BB-AF2A-4B7B-A65C-B747FFE9F88F}" srcOrd="0" destOrd="0" presId="urn:microsoft.com/office/officeart/2005/8/layout/hierarchy1"/>
    <dgm:cxn modelId="{25372F1A-82E4-4A61-9E58-C628F8DAC3D3}" srcId="{E9143B97-1D0B-44EF-8544-209D52803735}" destId="{E034F3FC-6EDC-460C-B4EF-41CDFA4C6469}" srcOrd="1" destOrd="0" parTransId="{E6D167BE-F8F8-42F2-A844-B39888162470}" sibTransId="{D309881A-D41D-4B3B-9E78-8EE055BC4CDD}"/>
    <dgm:cxn modelId="{EFF2E360-F613-421F-9CA8-C5E7FFEBA21B}" type="presOf" srcId="{F802E69E-7DB9-4794-B95D-6AA6F9352D0C}" destId="{D4C7AD0C-76A8-4332-B978-DB5093B9F760}" srcOrd="0" destOrd="0" presId="urn:microsoft.com/office/officeart/2005/8/layout/hierarchy1"/>
    <dgm:cxn modelId="{D16ADDCE-1BF9-4B92-B791-A40B2D033C4B}" srcId="{E9143B97-1D0B-44EF-8544-209D52803735}" destId="{A55028E0-81A1-4BD0-AA03-5D79091D9080}" srcOrd="3" destOrd="0" parTransId="{F802E69E-7DB9-4794-B95D-6AA6F9352D0C}" sibTransId="{64F471FD-B371-423F-BB03-3267728A733F}"/>
    <dgm:cxn modelId="{4C438FAC-43CB-4FA1-A0EB-2A341575855E}" srcId="{E9143B97-1D0B-44EF-8544-209D52803735}" destId="{A42AEE35-07C5-4994-91EA-3F3ED3DB7024}" srcOrd="2" destOrd="0" parTransId="{A60FBF1E-748B-44DE-8489-ECDE19F63AE8}" sibTransId="{CA1332E6-FF3D-4008-8EBD-EE1373AF6AC0}"/>
    <dgm:cxn modelId="{BD3186E1-063E-49F8-9E19-932F73C63C07}" type="presOf" srcId="{2454EF1F-9C25-45A9-985C-5E67EA92D35B}" destId="{65E36A12-7E30-4722-BF83-C47020D17187}" srcOrd="0" destOrd="0" presId="urn:microsoft.com/office/officeart/2005/8/layout/hierarchy1"/>
    <dgm:cxn modelId="{992F6FF0-9DF7-4527-9A60-ECAFB217503D}" srcId="{FEA1DB97-C00C-4172-8E7F-D30581FB9FC1}" destId="{E9143B97-1D0B-44EF-8544-209D52803735}" srcOrd="1" destOrd="0" parTransId="{19E38249-FE5E-4C14-99DE-5E6DC3A48EC9}" sibTransId="{1033D9C7-D525-45CB-AFBA-076D5C470A7E}"/>
    <dgm:cxn modelId="{B78AB20C-BF56-4E34-83D2-862B12816F53}" srcId="{FEA1DB97-C00C-4172-8E7F-D30581FB9FC1}" destId="{4603C9C4-146B-4FF8-ADCD-DA9BE045497C}" srcOrd="0" destOrd="0" parTransId="{2454EF1F-9C25-45A9-985C-5E67EA92D35B}" sibTransId="{6B39AC4B-35CD-4090-BB6A-316D8E1FF343}"/>
    <dgm:cxn modelId="{64158A84-D431-4163-987D-CC42321435B0}" type="presOf" srcId="{AFA0B177-FA68-4CB9-AEC5-BC0527926882}" destId="{2DB89ED4-0C3F-4B64-A652-23AC0520B8B9}" srcOrd="0" destOrd="0" presId="urn:microsoft.com/office/officeart/2005/8/layout/hierarchy1"/>
    <dgm:cxn modelId="{8D022EA4-21FF-4F34-B32A-63C9F37D43CB}" type="presOf" srcId="{F8106D35-F83C-4315-981B-63DCD5D8BBA9}" destId="{F5A87AFF-D775-477F-946E-F5C5D3A8B9FB}" srcOrd="0" destOrd="0" presId="urn:microsoft.com/office/officeart/2005/8/layout/hierarchy1"/>
    <dgm:cxn modelId="{8CE5E6E7-6694-4B9F-97FF-A98C352F4335}" type="presOf" srcId="{4852963C-DD1C-45CD-B6A7-E5FB6EB65181}" destId="{4BAC5854-5BC3-4480-A7FC-02D30F67C4CF}" srcOrd="0" destOrd="0" presId="urn:microsoft.com/office/officeart/2005/8/layout/hierarchy1"/>
    <dgm:cxn modelId="{6AAE8CAA-036A-4F87-9E7F-9110BBA48DB0}" type="presOf" srcId="{E6D167BE-F8F8-42F2-A844-B39888162470}" destId="{384FDFED-2F1C-48DB-B9DB-6D73E71E6E6A}" srcOrd="0" destOrd="0" presId="urn:microsoft.com/office/officeart/2005/8/layout/hierarchy1"/>
    <dgm:cxn modelId="{727071F3-6A30-4D42-828E-8869ACD25F01}" type="presOf" srcId="{5A8807A7-DC55-4FBF-9BC3-45196A68401F}" destId="{F94462BE-1454-4A0D-9D1D-0F03C48CE269}" srcOrd="0" destOrd="0" presId="urn:microsoft.com/office/officeart/2005/8/layout/hierarchy1"/>
    <dgm:cxn modelId="{B5742780-58C8-4F90-948C-2DB1CB0204B3}" type="presOf" srcId="{2FA95DE9-79F4-4F90-AFAF-401B0DC3D7A2}" destId="{2C32ADB6-7AEC-46E1-82E9-658252D8AC98}" srcOrd="0" destOrd="0" presId="urn:microsoft.com/office/officeart/2005/8/layout/hierarchy1"/>
    <dgm:cxn modelId="{AEC6975E-DBD7-4F97-981B-7A85DA3B4001}" type="presOf" srcId="{A55028E0-81A1-4BD0-AA03-5D79091D9080}" destId="{815333C2-9C96-44D0-9F54-389052607BD4}" srcOrd="0" destOrd="0" presId="urn:microsoft.com/office/officeart/2005/8/layout/hierarchy1"/>
    <dgm:cxn modelId="{3DF35801-A559-4B3E-A2D9-C3E05C75E70C}" type="presOf" srcId="{BB372851-3004-4F94-A496-E6594E17461D}" destId="{BFFA1632-77A0-43E0-BE71-EFDB7D6D2434}" srcOrd="0" destOrd="0" presId="urn:microsoft.com/office/officeart/2005/8/layout/hierarchy1"/>
    <dgm:cxn modelId="{54034C56-1167-46F0-B5FC-70EE4B295830}" srcId="{E034F3FC-6EDC-460C-B4EF-41CDFA4C6469}" destId="{8CB830AA-E203-47F1-90C9-7A2315074081}" srcOrd="0" destOrd="0" parTransId="{BB372851-3004-4F94-A496-E6594E17461D}" sibTransId="{CD7FF122-3770-44BE-AB94-75A4C33253C5}"/>
    <dgm:cxn modelId="{B5C71834-B1D1-4582-98FD-E8857670E550}" type="presOf" srcId="{A54BAAED-C872-4352-A146-8C36602BA64B}" destId="{0840AB03-0B3A-4112-87E4-2577DB535A19}" srcOrd="0" destOrd="0" presId="urn:microsoft.com/office/officeart/2005/8/layout/hierarchy1"/>
    <dgm:cxn modelId="{19AEF9B7-BFDB-4784-A65C-FA4856EBA9EA}" type="presOf" srcId="{FE1A15E7-5CC7-456F-B0F6-2FFD8770057A}" destId="{C1A983D1-6B0A-48A3-BC29-E9C2A16A1A2D}" srcOrd="0" destOrd="0" presId="urn:microsoft.com/office/officeart/2005/8/layout/hierarchy1"/>
    <dgm:cxn modelId="{FDA2F6D3-1951-4561-B110-B8664158E723}" srcId="{2FA95DE9-79F4-4F90-AFAF-401B0DC3D7A2}" destId="{FEA1DB97-C00C-4172-8E7F-D30581FB9FC1}" srcOrd="0" destOrd="0" parTransId="{BB08E450-2116-4EE8-9855-B7F04AC9B1D0}" sibTransId="{75B30E07-B36B-409F-B9CC-DA112D4624A6}"/>
    <dgm:cxn modelId="{79771632-D295-4CFC-B848-2CB10E4BB229}" type="presOf" srcId="{0B90C883-A77D-48A8-80D8-28E2F340986E}" destId="{A555F0C6-7C0B-4AFC-A661-BD7EEDD8A89F}" srcOrd="0" destOrd="0" presId="urn:microsoft.com/office/officeart/2005/8/layout/hierarchy1"/>
    <dgm:cxn modelId="{C9695CF0-21F5-42A7-80AB-44DB95F202EA}" type="presOf" srcId="{E034F3FC-6EDC-460C-B4EF-41CDFA4C6469}" destId="{2D4AB5AF-7BDB-45AC-8CA9-8673978B25E1}" srcOrd="0" destOrd="0" presId="urn:microsoft.com/office/officeart/2005/8/layout/hierarchy1"/>
    <dgm:cxn modelId="{28766932-71A4-4A12-805D-E84514B21245}" type="presOf" srcId="{E9143B97-1D0B-44EF-8544-209D52803735}" destId="{1A6FE41F-5844-48FC-B9D1-BA368AD6DF96}" srcOrd="0" destOrd="0" presId="urn:microsoft.com/office/officeart/2005/8/layout/hierarchy1"/>
    <dgm:cxn modelId="{D0F7D620-8727-4497-BA74-BDD1825EA714}" srcId="{A55028E0-81A1-4BD0-AA03-5D79091D9080}" destId="{6F7D6F56-4EA8-45F6-BE07-58A23AD22258}" srcOrd="0" destOrd="0" parTransId="{F8106D35-F83C-4315-981B-63DCD5D8BBA9}" sibTransId="{099CAD46-D709-4E56-A41D-5C9EB1D48102}"/>
    <dgm:cxn modelId="{2B95D699-B27E-4DC9-9A8D-256FC3BBE4BE}" type="presOf" srcId="{6F7D6F56-4EA8-45F6-BE07-58A23AD22258}" destId="{DB0568D2-97C3-4F5E-92D1-0DD661F320AE}" srcOrd="0" destOrd="0" presId="urn:microsoft.com/office/officeart/2005/8/layout/hierarchy1"/>
    <dgm:cxn modelId="{2E278E44-8FD2-4282-AE9B-77906832484C}" type="presOf" srcId="{82B4E185-2AB3-48F9-BD3C-E9F6A0D9C384}" destId="{481E53BC-EAEB-4812-B4C5-3B58FC8E61B8}" srcOrd="0" destOrd="0" presId="urn:microsoft.com/office/officeart/2005/8/layout/hierarchy1"/>
    <dgm:cxn modelId="{4A94FD87-72D8-4C92-8085-2E1FB6D8C9F0}" type="presOf" srcId="{A60FBF1E-748B-44DE-8489-ECDE19F63AE8}" destId="{651E63A3-863B-4CCB-903F-0AD7FEAE7ABC}" srcOrd="0" destOrd="0" presId="urn:microsoft.com/office/officeart/2005/8/layout/hierarchy1"/>
    <dgm:cxn modelId="{3AEFB46A-B56B-44A0-B241-46A715B98C72}" type="presOf" srcId="{A42AEE35-07C5-4994-91EA-3F3ED3DB7024}" destId="{B0463B08-79A2-4BB9-8B8E-3491926DF7B3}" srcOrd="0" destOrd="0" presId="urn:microsoft.com/office/officeart/2005/8/layout/hierarchy1"/>
    <dgm:cxn modelId="{A73A9AF2-6018-4923-B9BE-DB0B8314E26D}" type="presOf" srcId="{4B864CF3-9887-47C0-96F5-793F7168C2ED}" destId="{ADD13CF2-AE52-47D0-96F5-9641E7970F7A}" srcOrd="0" destOrd="0" presId="urn:microsoft.com/office/officeart/2005/8/layout/hierarchy1"/>
    <dgm:cxn modelId="{85EA5C68-CD64-490F-9F99-EFC9C9448E82}" srcId="{E9143B97-1D0B-44EF-8544-209D52803735}" destId="{5A8807A7-DC55-4FBF-9BC3-45196A68401F}" srcOrd="0" destOrd="0" parTransId="{4B864CF3-9887-47C0-96F5-793F7168C2ED}" sibTransId="{95D174D1-3FD3-478A-9660-F7EB1EA16A84}"/>
    <dgm:cxn modelId="{E7C79F34-C205-4D17-8382-9FB7AECD07D3}" srcId="{4603C9C4-146B-4FF8-ADCD-DA9BE045497C}" destId="{FE1A15E7-5CC7-456F-B0F6-2FFD8770057A}" srcOrd="0" destOrd="0" parTransId="{AFA0B177-FA68-4CB9-AEC5-BC0527926882}" sibTransId="{58936C65-2B27-4748-BD4A-DB337F3681D5}"/>
    <dgm:cxn modelId="{72244BFB-A256-42F3-A8F7-C96E6BFA3F2F}" srcId="{5A8807A7-DC55-4FBF-9BC3-45196A68401F}" destId="{4852963C-DD1C-45CD-B6A7-E5FB6EB65181}" srcOrd="0" destOrd="0" parTransId="{82B4E185-2AB3-48F9-BD3C-E9F6A0D9C384}" sibTransId="{125EE11D-F636-42CF-B691-CDB7C0A2C225}"/>
    <dgm:cxn modelId="{27C944F9-73F0-4411-9ED8-AB0E3A42B354}" type="presOf" srcId="{FEA1DB97-C00C-4172-8E7F-D30581FB9FC1}" destId="{47576866-6438-4DE8-8AE9-4C3C85D3A151}" srcOrd="0" destOrd="0" presId="urn:microsoft.com/office/officeart/2005/8/layout/hierarchy1"/>
    <dgm:cxn modelId="{7F8FCE1B-6507-4C3F-9E17-1D4A97962D2A}" type="presOf" srcId="{19E38249-FE5E-4C14-99DE-5E6DC3A48EC9}" destId="{EE151713-B249-4E00-825A-D4FF31414B59}" srcOrd="0" destOrd="0" presId="urn:microsoft.com/office/officeart/2005/8/layout/hierarchy1"/>
    <dgm:cxn modelId="{D2B3FAFE-B35D-4458-8AB0-B5A699385158}" srcId="{A42AEE35-07C5-4994-91EA-3F3ED3DB7024}" destId="{0B90C883-A77D-48A8-80D8-28E2F340986E}" srcOrd="0" destOrd="0" parTransId="{A54BAAED-C872-4352-A146-8C36602BA64B}" sibTransId="{91D92D15-57D6-45DC-ACAC-46F958AB968E}"/>
    <dgm:cxn modelId="{249D3755-F4AC-4CB0-B835-2C2BBD115164}" type="presOf" srcId="{8CB830AA-E203-47F1-90C9-7A2315074081}" destId="{ADD2C126-1A20-45C3-901F-2D363CE8DAFC}" srcOrd="0" destOrd="0" presId="urn:microsoft.com/office/officeart/2005/8/layout/hierarchy1"/>
    <dgm:cxn modelId="{6437564D-9156-49EB-BF7E-F165410F69DD}" type="presParOf" srcId="{2C32ADB6-7AEC-46E1-82E9-658252D8AC98}" destId="{BE5CEBA9-2F13-4EE5-8A46-67380C2575F0}" srcOrd="0" destOrd="0" presId="urn:microsoft.com/office/officeart/2005/8/layout/hierarchy1"/>
    <dgm:cxn modelId="{A13838CD-C07B-4C11-886C-7FD48BCA3460}" type="presParOf" srcId="{BE5CEBA9-2F13-4EE5-8A46-67380C2575F0}" destId="{0AE9F56A-D2C5-4CD9-B7FE-CD5621C4A6CE}" srcOrd="0" destOrd="0" presId="urn:microsoft.com/office/officeart/2005/8/layout/hierarchy1"/>
    <dgm:cxn modelId="{33FC7B25-12C7-4ED2-B47E-1D1D6BDAA460}" type="presParOf" srcId="{0AE9F56A-D2C5-4CD9-B7FE-CD5621C4A6CE}" destId="{1B0179C4-D1AF-4D69-B6E6-BB521277799E}" srcOrd="0" destOrd="0" presId="urn:microsoft.com/office/officeart/2005/8/layout/hierarchy1"/>
    <dgm:cxn modelId="{EC295CE5-37B8-4F5F-A008-1458054D28BB}" type="presParOf" srcId="{0AE9F56A-D2C5-4CD9-B7FE-CD5621C4A6CE}" destId="{47576866-6438-4DE8-8AE9-4C3C85D3A151}" srcOrd="1" destOrd="0" presId="urn:microsoft.com/office/officeart/2005/8/layout/hierarchy1"/>
    <dgm:cxn modelId="{BD2AB72E-2383-4CDF-9F30-7C6B7F9FBB13}" type="presParOf" srcId="{BE5CEBA9-2F13-4EE5-8A46-67380C2575F0}" destId="{628B6D93-B3A5-45AB-8A10-AFC3CF4AC042}" srcOrd="1" destOrd="0" presId="urn:microsoft.com/office/officeart/2005/8/layout/hierarchy1"/>
    <dgm:cxn modelId="{6C7DC092-8E4E-401C-AB52-7F9458C841E2}" type="presParOf" srcId="{628B6D93-B3A5-45AB-8A10-AFC3CF4AC042}" destId="{65E36A12-7E30-4722-BF83-C47020D17187}" srcOrd="0" destOrd="0" presId="urn:microsoft.com/office/officeart/2005/8/layout/hierarchy1"/>
    <dgm:cxn modelId="{3F1EC118-6F30-4CE6-B0EF-731B95834FAB}" type="presParOf" srcId="{628B6D93-B3A5-45AB-8A10-AFC3CF4AC042}" destId="{B95BA14B-BE3B-4029-83C7-9CDED1A2B7D9}" srcOrd="1" destOrd="0" presId="urn:microsoft.com/office/officeart/2005/8/layout/hierarchy1"/>
    <dgm:cxn modelId="{73AD9F55-5469-483E-B48C-6C2521457C89}" type="presParOf" srcId="{B95BA14B-BE3B-4029-83C7-9CDED1A2B7D9}" destId="{5990F38A-3C10-45A6-A7DA-F37D1284DF2A}" srcOrd="0" destOrd="0" presId="urn:microsoft.com/office/officeart/2005/8/layout/hierarchy1"/>
    <dgm:cxn modelId="{8F2944BB-C60C-4D14-B440-0FE7DCBF8336}" type="presParOf" srcId="{5990F38A-3C10-45A6-A7DA-F37D1284DF2A}" destId="{56BB0B78-3645-47FA-987B-79711165EC2A}" srcOrd="0" destOrd="0" presId="urn:microsoft.com/office/officeart/2005/8/layout/hierarchy1"/>
    <dgm:cxn modelId="{74E8E60D-8B88-4A46-92C9-8F7008C1A8C1}" type="presParOf" srcId="{5990F38A-3C10-45A6-A7DA-F37D1284DF2A}" destId="{8F1D96BB-AF2A-4B7B-A65C-B747FFE9F88F}" srcOrd="1" destOrd="0" presId="urn:microsoft.com/office/officeart/2005/8/layout/hierarchy1"/>
    <dgm:cxn modelId="{30364C6A-AB87-41DF-9070-AE6FCFCB7C5F}" type="presParOf" srcId="{B95BA14B-BE3B-4029-83C7-9CDED1A2B7D9}" destId="{B2B11C6A-399E-4C01-B333-3FBAF07CAA29}" srcOrd="1" destOrd="0" presId="urn:microsoft.com/office/officeart/2005/8/layout/hierarchy1"/>
    <dgm:cxn modelId="{BDD86C31-1909-4F7F-AABC-E3DE01837281}" type="presParOf" srcId="{B2B11C6A-399E-4C01-B333-3FBAF07CAA29}" destId="{2DB89ED4-0C3F-4B64-A652-23AC0520B8B9}" srcOrd="0" destOrd="0" presId="urn:microsoft.com/office/officeart/2005/8/layout/hierarchy1"/>
    <dgm:cxn modelId="{1329DE6C-CB8B-4268-8AA0-0E5BC1B62D88}" type="presParOf" srcId="{B2B11C6A-399E-4C01-B333-3FBAF07CAA29}" destId="{704F7E8C-79C3-4ACD-962C-6976D9C6EBFD}" srcOrd="1" destOrd="0" presId="urn:microsoft.com/office/officeart/2005/8/layout/hierarchy1"/>
    <dgm:cxn modelId="{ED9E58E0-8A7D-4F10-8377-AC37DB39D6BC}" type="presParOf" srcId="{704F7E8C-79C3-4ACD-962C-6976D9C6EBFD}" destId="{54AADDFA-D641-4D6F-AF85-D198124225B5}" srcOrd="0" destOrd="0" presId="urn:microsoft.com/office/officeart/2005/8/layout/hierarchy1"/>
    <dgm:cxn modelId="{8BF9935A-0974-4105-9B9D-1DC00EAFC551}" type="presParOf" srcId="{54AADDFA-D641-4D6F-AF85-D198124225B5}" destId="{64CA6CAB-1B8A-4D0C-A92A-A4A8C30953A9}" srcOrd="0" destOrd="0" presId="urn:microsoft.com/office/officeart/2005/8/layout/hierarchy1"/>
    <dgm:cxn modelId="{338D172D-12DD-4244-AA77-FF49A1DE5440}" type="presParOf" srcId="{54AADDFA-D641-4D6F-AF85-D198124225B5}" destId="{C1A983D1-6B0A-48A3-BC29-E9C2A16A1A2D}" srcOrd="1" destOrd="0" presId="urn:microsoft.com/office/officeart/2005/8/layout/hierarchy1"/>
    <dgm:cxn modelId="{06C8A707-66F6-472E-B718-AA74938EBE8C}" type="presParOf" srcId="{704F7E8C-79C3-4ACD-962C-6976D9C6EBFD}" destId="{BB4DD403-BD00-46D7-857C-1351ADE7C3D5}" srcOrd="1" destOrd="0" presId="urn:microsoft.com/office/officeart/2005/8/layout/hierarchy1"/>
    <dgm:cxn modelId="{3122D6D1-E25C-4A0F-9D58-8652FFC86BA9}" type="presParOf" srcId="{628B6D93-B3A5-45AB-8A10-AFC3CF4AC042}" destId="{EE151713-B249-4E00-825A-D4FF31414B59}" srcOrd="2" destOrd="0" presId="urn:microsoft.com/office/officeart/2005/8/layout/hierarchy1"/>
    <dgm:cxn modelId="{DA5B3678-A745-411B-9589-69AD6F7AF9CB}" type="presParOf" srcId="{628B6D93-B3A5-45AB-8A10-AFC3CF4AC042}" destId="{0E9D0B86-5397-4D2B-90AC-B9190E40E43C}" srcOrd="3" destOrd="0" presId="urn:microsoft.com/office/officeart/2005/8/layout/hierarchy1"/>
    <dgm:cxn modelId="{7DD0652E-0C03-4BCA-85EB-5C0A555A57B6}" type="presParOf" srcId="{0E9D0B86-5397-4D2B-90AC-B9190E40E43C}" destId="{07EC2C84-8C99-467F-A6BA-5B0BFCD8A8C2}" srcOrd="0" destOrd="0" presId="urn:microsoft.com/office/officeart/2005/8/layout/hierarchy1"/>
    <dgm:cxn modelId="{DB0CA21D-D1DF-480B-9156-4E7006B832A6}" type="presParOf" srcId="{07EC2C84-8C99-467F-A6BA-5B0BFCD8A8C2}" destId="{4417E120-3FBE-4AD0-8D63-C24C6AA7FC10}" srcOrd="0" destOrd="0" presId="urn:microsoft.com/office/officeart/2005/8/layout/hierarchy1"/>
    <dgm:cxn modelId="{B09B8A19-4B29-465F-9E37-2D60C849A7A4}" type="presParOf" srcId="{07EC2C84-8C99-467F-A6BA-5B0BFCD8A8C2}" destId="{1A6FE41F-5844-48FC-B9D1-BA368AD6DF96}" srcOrd="1" destOrd="0" presId="urn:microsoft.com/office/officeart/2005/8/layout/hierarchy1"/>
    <dgm:cxn modelId="{3CDC0949-E207-4D49-90C0-EC47F646F277}" type="presParOf" srcId="{0E9D0B86-5397-4D2B-90AC-B9190E40E43C}" destId="{E65D6F39-C240-4B48-9692-A61C74C6C079}" srcOrd="1" destOrd="0" presId="urn:microsoft.com/office/officeart/2005/8/layout/hierarchy1"/>
    <dgm:cxn modelId="{E4955601-197D-4D96-82C7-861D6C60B4A4}" type="presParOf" srcId="{E65D6F39-C240-4B48-9692-A61C74C6C079}" destId="{ADD13CF2-AE52-47D0-96F5-9641E7970F7A}" srcOrd="0" destOrd="0" presId="urn:microsoft.com/office/officeart/2005/8/layout/hierarchy1"/>
    <dgm:cxn modelId="{FF5D8369-D882-496D-AA5F-63D245AB8F2E}" type="presParOf" srcId="{E65D6F39-C240-4B48-9692-A61C74C6C079}" destId="{E7780C22-4E34-475F-B85C-9E254B546FF3}" srcOrd="1" destOrd="0" presId="urn:microsoft.com/office/officeart/2005/8/layout/hierarchy1"/>
    <dgm:cxn modelId="{6AC2F0E8-6F14-4B33-A942-AE58462FAD6F}" type="presParOf" srcId="{E7780C22-4E34-475F-B85C-9E254B546FF3}" destId="{77332620-76AD-4A44-85F6-A68EF272B251}" srcOrd="0" destOrd="0" presId="urn:microsoft.com/office/officeart/2005/8/layout/hierarchy1"/>
    <dgm:cxn modelId="{B857DE4D-2028-495B-B660-0824CC2DDBD4}" type="presParOf" srcId="{77332620-76AD-4A44-85F6-A68EF272B251}" destId="{CBEC9B7F-EDB0-479E-A0F2-1A479265CC30}" srcOrd="0" destOrd="0" presId="urn:microsoft.com/office/officeart/2005/8/layout/hierarchy1"/>
    <dgm:cxn modelId="{89DB2633-F147-4A8D-9247-A4C11C8C709F}" type="presParOf" srcId="{77332620-76AD-4A44-85F6-A68EF272B251}" destId="{F94462BE-1454-4A0D-9D1D-0F03C48CE269}" srcOrd="1" destOrd="0" presId="urn:microsoft.com/office/officeart/2005/8/layout/hierarchy1"/>
    <dgm:cxn modelId="{68400FAE-FC77-4E9D-A789-2876CC67EAE0}" type="presParOf" srcId="{E7780C22-4E34-475F-B85C-9E254B546FF3}" destId="{2A17FD49-4DDF-4272-9A4B-3A06575FEB67}" srcOrd="1" destOrd="0" presId="urn:microsoft.com/office/officeart/2005/8/layout/hierarchy1"/>
    <dgm:cxn modelId="{29144680-7C2C-46B3-9923-46BA003F2A6F}" type="presParOf" srcId="{2A17FD49-4DDF-4272-9A4B-3A06575FEB67}" destId="{481E53BC-EAEB-4812-B4C5-3B58FC8E61B8}" srcOrd="0" destOrd="0" presId="urn:microsoft.com/office/officeart/2005/8/layout/hierarchy1"/>
    <dgm:cxn modelId="{B18AC209-E199-4C3A-917E-53E503DD0B5E}" type="presParOf" srcId="{2A17FD49-4DDF-4272-9A4B-3A06575FEB67}" destId="{4617AD65-CDF5-45A3-88A3-1DC9A7104C10}" srcOrd="1" destOrd="0" presId="urn:microsoft.com/office/officeart/2005/8/layout/hierarchy1"/>
    <dgm:cxn modelId="{D5A2777A-6EBF-4E9B-B47F-6EBA5A1321E2}" type="presParOf" srcId="{4617AD65-CDF5-45A3-88A3-1DC9A7104C10}" destId="{89E4C655-6ACC-4C4A-9AFC-AC7F8B12929F}" srcOrd="0" destOrd="0" presId="urn:microsoft.com/office/officeart/2005/8/layout/hierarchy1"/>
    <dgm:cxn modelId="{A936F630-D367-4BCD-9101-9995B8751594}" type="presParOf" srcId="{89E4C655-6ACC-4C4A-9AFC-AC7F8B12929F}" destId="{ACA6CD43-3D34-4621-90A0-5D7C22F4F78B}" srcOrd="0" destOrd="0" presId="urn:microsoft.com/office/officeart/2005/8/layout/hierarchy1"/>
    <dgm:cxn modelId="{10990914-EC45-447B-97E9-7ED7F47868C1}" type="presParOf" srcId="{89E4C655-6ACC-4C4A-9AFC-AC7F8B12929F}" destId="{4BAC5854-5BC3-4480-A7FC-02D30F67C4CF}" srcOrd="1" destOrd="0" presId="urn:microsoft.com/office/officeart/2005/8/layout/hierarchy1"/>
    <dgm:cxn modelId="{E83AD7BC-F03D-488F-B980-081FED535733}" type="presParOf" srcId="{4617AD65-CDF5-45A3-88A3-1DC9A7104C10}" destId="{7911941F-3FF7-43BE-8C94-6B6A65106AE9}" srcOrd="1" destOrd="0" presId="urn:microsoft.com/office/officeart/2005/8/layout/hierarchy1"/>
    <dgm:cxn modelId="{64BFC595-B28B-4685-B86B-5A1721106959}" type="presParOf" srcId="{E65D6F39-C240-4B48-9692-A61C74C6C079}" destId="{384FDFED-2F1C-48DB-B9DB-6D73E71E6E6A}" srcOrd="2" destOrd="0" presId="urn:microsoft.com/office/officeart/2005/8/layout/hierarchy1"/>
    <dgm:cxn modelId="{BB52AC51-A5FF-49B2-8E47-4E3EFD803207}" type="presParOf" srcId="{E65D6F39-C240-4B48-9692-A61C74C6C079}" destId="{76C46AA5-82A7-4F40-B807-CA85946E4EB1}" srcOrd="3" destOrd="0" presId="urn:microsoft.com/office/officeart/2005/8/layout/hierarchy1"/>
    <dgm:cxn modelId="{FF74FD3E-A20F-4673-9B17-7DAD62135B1E}" type="presParOf" srcId="{76C46AA5-82A7-4F40-B807-CA85946E4EB1}" destId="{2E620AC0-7B19-46EC-9E6D-117FBE4E944E}" srcOrd="0" destOrd="0" presId="urn:microsoft.com/office/officeart/2005/8/layout/hierarchy1"/>
    <dgm:cxn modelId="{5B28E7DF-77CC-47C3-84B3-08FBA3F616AE}" type="presParOf" srcId="{2E620AC0-7B19-46EC-9E6D-117FBE4E944E}" destId="{6CD46235-835A-48E1-88E1-E9E519870A0B}" srcOrd="0" destOrd="0" presId="urn:microsoft.com/office/officeart/2005/8/layout/hierarchy1"/>
    <dgm:cxn modelId="{B2598F6C-74F8-4758-B296-8F5CD71F6FFD}" type="presParOf" srcId="{2E620AC0-7B19-46EC-9E6D-117FBE4E944E}" destId="{2D4AB5AF-7BDB-45AC-8CA9-8673978B25E1}" srcOrd="1" destOrd="0" presId="urn:microsoft.com/office/officeart/2005/8/layout/hierarchy1"/>
    <dgm:cxn modelId="{C938EBCA-54A7-43D4-A93D-67630D92FE14}" type="presParOf" srcId="{76C46AA5-82A7-4F40-B807-CA85946E4EB1}" destId="{58C5389B-B455-44A0-8AD8-B2B75CC6B550}" srcOrd="1" destOrd="0" presId="urn:microsoft.com/office/officeart/2005/8/layout/hierarchy1"/>
    <dgm:cxn modelId="{B934B992-EB51-45C2-9700-3DA26403FB07}" type="presParOf" srcId="{58C5389B-B455-44A0-8AD8-B2B75CC6B550}" destId="{BFFA1632-77A0-43E0-BE71-EFDB7D6D2434}" srcOrd="0" destOrd="0" presId="urn:microsoft.com/office/officeart/2005/8/layout/hierarchy1"/>
    <dgm:cxn modelId="{A2EF9D92-4005-426A-9B33-A05E1EA2FF5F}" type="presParOf" srcId="{58C5389B-B455-44A0-8AD8-B2B75CC6B550}" destId="{396930B9-3C43-46A7-873A-8C6BE92A93DF}" srcOrd="1" destOrd="0" presId="urn:microsoft.com/office/officeart/2005/8/layout/hierarchy1"/>
    <dgm:cxn modelId="{A830930F-62B5-4CE2-B42B-AE8BE828C169}" type="presParOf" srcId="{396930B9-3C43-46A7-873A-8C6BE92A93DF}" destId="{0B5665F7-ACAD-428E-A48A-15EF24957ABE}" srcOrd="0" destOrd="0" presId="urn:microsoft.com/office/officeart/2005/8/layout/hierarchy1"/>
    <dgm:cxn modelId="{57D3A310-B48C-4F77-A12F-9C88F1DC566B}" type="presParOf" srcId="{0B5665F7-ACAD-428E-A48A-15EF24957ABE}" destId="{19771A30-6DC0-41D2-90DC-BFA0B581E8CD}" srcOrd="0" destOrd="0" presId="urn:microsoft.com/office/officeart/2005/8/layout/hierarchy1"/>
    <dgm:cxn modelId="{C2F389EF-B849-40E2-B338-C31A87055B7D}" type="presParOf" srcId="{0B5665F7-ACAD-428E-A48A-15EF24957ABE}" destId="{ADD2C126-1A20-45C3-901F-2D363CE8DAFC}" srcOrd="1" destOrd="0" presId="urn:microsoft.com/office/officeart/2005/8/layout/hierarchy1"/>
    <dgm:cxn modelId="{111DE9BF-2CE2-4192-9585-2146221A5386}" type="presParOf" srcId="{396930B9-3C43-46A7-873A-8C6BE92A93DF}" destId="{6E576160-8528-4019-8008-D9B19F0335B5}" srcOrd="1" destOrd="0" presId="urn:microsoft.com/office/officeart/2005/8/layout/hierarchy1"/>
    <dgm:cxn modelId="{966CD262-3949-43B8-A6F0-8539B021B701}" type="presParOf" srcId="{E65D6F39-C240-4B48-9692-A61C74C6C079}" destId="{651E63A3-863B-4CCB-903F-0AD7FEAE7ABC}" srcOrd="4" destOrd="0" presId="urn:microsoft.com/office/officeart/2005/8/layout/hierarchy1"/>
    <dgm:cxn modelId="{92435142-D227-4434-A62F-950FD6D3D2CF}" type="presParOf" srcId="{E65D6F39-C240-4B48-9692-A61C74C6C079}" destId="{5320E087-3721-4214-BE2E-2E427B583A28}" srcOrd="5" destOrd="0" presId="urn:microsoft.com/office/officeart/2005/8/layout/hierarchy1"/>
    <dgm:cxn modelId="{0A66B7EC-C836-45B7-B4FC-3FA2992125CD}" type="presParOf" srcId="{5320E087-3721-4214-BE2E-2E427B583A28}" destId="{ACBAC7EE-281F-4B17-9291-F42BF17F1130}" srcOrd="0" destOrd="0" presId="urn:microsoft.com/office/officeart/2005/8/layout/hierarchy1"/>
    <dgm:cxn modelId="{E068733D-0FFA-427E-9835-59E600B4B818}" type="presParOf" srcId="{ACBAC7EE-281F-4B17-9291-F42BF17F1130}" destId="{54B6C25A-03BE-4F20-986E-6ABE5EBB2E63}" srcOrd="0" destOrd="0" presId="urn:microsoft.com/office/officeart/2005/8/layout/hierarchy1"/>
    <dgm:cxn modelId="{DF82E054-71D4-4FDA-B5CA-C5B6DEABE1AE}" type="presParOf" srcId="{ACBAC7EE-281F-4B17-9291-F42BF17F1130}" destId="{B0463B08-79A2-4BB9-8B8E-3491926DF7B3}" srcOrd="1" destOrd="0" presId="urn:microsoft.com/office/officeart/2005/8/layout/hierarchy1"/>
    <dgm:cxn modelId="{E8DD6102-E09E-4B85-AFD9-918BE6EDFB8F}" type="presParOf" srcId="{5320E087-3721-4214-BE2E-2E427B583A28}" destId="{999A4A49-880B-4E9F-8932-6DF2CA0F2993}" srcOrd="1" destOrd="0" presId="urn:microsoft.com/office/officeart/2005/8/layout/hierarchy1"/>
    <dgm:cxn modelId="{AAF71935-C891-404C-B4AB-3905C9D26973}" type="presParOf" srcId="{999A4A49-880B-4E9F-8932-6DF2CA0F2993}" destId="{0840AB03-0B3A-4112-87E4-2577DB535A19}" srcOrd="0" destOrd="0" presId="urn:microsoft.com/office/officeart/2005/8/layout/hierarchy1"/>
    <dgm:cxn modelId="{99D7B4B6-981C-43C4-B257-642C40C78D4D}" type="presParOf" srcId="{999A4A49-880B-4E9F-8932-6DF2CA0F2993}" destId="{70FA34A0-74E8-41E3-9142-D6A85AF0756B}" srcOrd="1" destOrd="0" presId="urn:microsoft.com/office/officeart/2005/8/layout/hierarchy1"/>
    <dgm:cxn modelId="{2B00B5BC-6942-4509-8E2C-78E5BD8DF89D}" type="presParOf" srcId="{70FA34A0-74E8-41E3-9142-D6A85AF0756B}" destId="{668359C1-B250-4B5B-A0CD-2BF035088798}" srcOrd="0" destOrd="0" presId="urn:microsoft.com/office/officeart/2005/8/layout/hierarchy1"/>
    <dgm:cxn modelId="{DAB55775-B5DA-479A-BE13-995E332B53A9}" type="presParOf" srcId="{668359C1-B250-4B5B-A0CD-2BF035088798}" destId="{750C4C77-2D00-4BB5-B35F-FE15E0D9A081}" srcOrd="0" destOrd="0" presId="urn:microsoft.com/office/officeart/2005/8/layout/hierarchy1"/>
    <dgm:cxn modelId="{652BF758-F705-4C4B-AE27-14A0A7670F54}" type="presParOf" srcId="{668359C1-B250-4B5B-A0CD-2BF035088798}" destId="{A555F0C6-7C0B-4AFC-A661-BD7EEDD8A89F}" srcOrd="1" destOrd="0" presId="urn:microsoft.com/office/officeart/2005/8/layout/hierarchy1"/>
    <dgm:cxn modelId="{ECDDD2E6-5965-4A56-82A2-9FB8A76EAD58}" type="presParOf" srcId="{70FA34A0-74E8-41E3-9142-D6A85AF0756B}" destId="{F70FDC09-89B5-4CF2-80A6-172C8D265713}" srcOrd="1" destOrd="0" presId="urn:microsoft.com/office/officeart/2005/8/layout/hierarchy1"/>
    <dgm:cxn modelId="{B98CCA04-AC70-4D69-9B50-EAF00792565E}" type="presParOf" srcId="{E65D6F39-C240-4B48-9692-A61C74C6C079}" destId="{D4C7AD0C-76A8-4332-B978-DB5093B9F760}" srcOrd="6" destOrd="0" presId="urn:microsoft.com/office/officeart/2005/8/layout/hierarchy1"/>
    <dgm:cxn modelId="{97350607-D698-4904-A568-570FBAC6ACBE}" type="presParOf" srcId="{E65D6F39-C240-4B48-9692-A61C74C6C079}" destId="{E7FB7E59-2B2B-4613-B3DD-4EF3E9D6F4C9}" srcOrd="7" destOrd="0" presId="urn:microsoft.com/office/officeart/2005/8/layout/hierarchy1"/>
    <dgm:cxn modelId="{9A9F92E7-A75A-4203-8852-810A738023C1}" type="presParOf" srcId="{E7FB7E59-2B2B-4613-B3DD-4EF3E9D6F4C9}" destId="{C6F7A54F-34AA-470A-9656-78EDEB174119}" srcOrd="0" destOrd="0" presId="urn:microsoft.com/office/officeart/2005/8/layout/hierarchy1"/>
    <dgm:cxn modelId="{922FBEB7-42A9-49F1-9AD6-B8CE3B1D6EC5}" type="presParOf" srcId="{C6F7A54F-34AA-470A-9656-78EDEB174119}" destId="{BC13B1CE-5159-4B04-B752-06D9473A83C3}" srcOrd="0" destOrd="0" presId="urn:microsoft.com/office/officeart/2005/8/layout/hierarchy1"/>
    <dgm:cxn modelId="{03B20E9E-1628-49C3-A2BD-1A27AF68BA77}" type="presParOf" srcId="{C6F7A54F-34AA-470A-9656-78EDEB174119}" destId="{815333C2-9C96-44D0-9F54-389052607BD4}" srcOrd="1" destOrd="0" presId="urn:microsoft.com/office/officeart/2005/8/layout/hierarchy1"/>
    <dgm:cxn modelId="{87985AFB-1079-47C6-84C5-EBDD3239F595}" type="presParOf" srcId="{E7FB7E59-2B2B-4613-B3DD-4EF3E9D6F4C9}" destId="{5B464E67-F712-4C0A-B0B2-AF001B07CEE7}" srcOrd="1" destOrd="0" presId="urn:microsoft.com/office/officeart/2005/8/layout/hierarchy1"/>
    <dgm:cxn modelId="{6BACD837-D4FA-4076-ADD3-2E877CEAD0E1}" type="presParOf" srcId="{5B464E67-F712-4C0A-B0B2-AF001B07CEE7}" destId="{F5A87AFF-D775-477F-946E-F5C5D3A8B9FB}" srcOrd="0" destOrd="0" presId="urn:microsoft.com/office/officeart/2005/8/layout/hierarchy1"/>
    <dgm:cxn modelId="{67982D24-A98A-43CA-B76D-E2ED1588AF3A}" type="presParOf" srcId="{5B464E67-F712-4C0A-B0B2-AF001B07CEE7}" destId="{594BBD1F-FC25-4276-8C81-E10B04393626}" srcOrd="1" destOrd="0" presId="urn:microsoft.com/office/officeart/2005/8/layout/hierarchy1"/>
    <dgm:cxn modelId="{DB83A701-0FCC-4CCB-935B-1B5BC717698C}" type="presParOf" srcId="{594BBD1F-FC25-4276-8C81-E10B04393626}" destId="{8D5E029C-061E-4C7E-B221-A8245107B006}" srcOrd="0" destOrd="0" presId="urn:microsoft.com/office/officeart/2005/8/layout/hierarchy1"/>
    <dgm:cxn modelId="{2FFC111F-67BE-452A-B571-2EE931CFD171}" type="presParOf" srcId="{8D5E029C-061E-4C7E-B221-A8245107B006}" destId="{BAA8055F-1BCA-447B-A8B4-CC78B8B8141B}" srcOrd="0" destOrd="0" presId="urn:microsoft.com/office/officeart/2005/8/layout/hierarchy1"/>
    <dgm:cxn modelId="{9A8618E0-8392-4014-A5C3-F11AEF9B73D2}" type="presParOf" srcId="{8D5E029C-061E-4C7E-B221-A8245107B006}" destId="{DB0568D2-97C3-4F5E-92D1-0DD661F320AE}" srcOrd="1" destOrd="0" presId="urn:microsoft.com/office/officeart/2005/8/layout/hierarchy1"/>
    <dgm:cxn modelId="{543DD980-8E6D-4F59-8EA4-8E5A5E761E99}" type="presParOf" srcId="{594BBD1F-FC25-4276-8C81-E10B04393626}" destId="{C18125C7-DCA6-4CC1-B64A-6F8CC0B4FE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B772793-B068-4356-92CE-2AB00F0DD9B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89A64D-3576-4C37-886C-08005DCA6754}">
      <dgm:prSet phldrT="[Text]"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রেওয়ামিলের উভয় দিক মিলে কেন?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3A4D4A72-7EC5-4CED-BD68-7C63250CF41C}" type="parTrans" cxnId="{29A8E976-B8FE-4A04-BD0D-57F9471403BF}">
      <dgm:prSet/>
      <dgm:spPr/>
      <dgm:t>
        <a:bodyPr/>
        <a:lstStyle/>
        <a:p>
          <a:endParaRPr lang="en-US"/>
        </a:p>
      </dgm:t>
    </dgm:pt>
    <dgm:pt modelId="{FD765CA0-C19A-45BD-8BC8-C9F6A6BC270D}" type="sibTrans" cxnId="{29A8E976-B8FE-4A04-BD0D-57F9471403BF}">
      <dgm:prSet/>
      <dgm:spPr/>
      <dgm:t>
        <a:bodyPr/>
        <a:lstStyle/>
        <a:p>
          <a:endParaRPr lang="en-US"/>
        </a:p>
      </dgm:t>
    </dgm:pt>
    <dgm:pt modelId="{F124E7DE-A0EB-44A7-8569-910DDD35EF9B}">
      <dgm:prSet phldrT="[Text]"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হিসাব সমীকরন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8D19B74A-F1D3-455E-A308-5441EFA187E6}" type="parTrans" cxnId="{349A25CC-A214-4096-9ED4-1E03FC44E7D5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D6641D83-46A2-4717-9967-2E7D764ACAB1}" type="sibTrans" cxnId="{349A25CC-A214-4096-9ED4-1E03FC44E7D5}">
      <dgm:prSet/>
      <dgm:spPr/>
      <dgm:t>
        <a:bodyPr/>
        <a:lstStyle/>
        <a:p>
          <a:endParaRPr lang="en-US"/>
        </a:p>
      </dgm:t>
    </dgm:pt>
    <dgm:pt modelId="{35C62C63-A8C3-4405-915E-C49740B11AB6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ডেবিটের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সমপরিমান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থাকে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তাই</a:t>
          </a:r>
          <a:r>
            <a:rPr lang="en-US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8043AF-43B7-4605-9DF6-635F898E99E6}" type="parTrans" cxnId="{9486D68F-309B-4C57-B197-99CE88F1819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9AEBBA0-EBFA-45F2-AA7B-C75E1CE2D069}" type="sibTrans" cxnId="{9486D68F-309B-4C57-B197-99CE88F1819E}">
      <dgm:prSet/>
      <dgm:spPr/>
      <dgm:t>
        <a:bodyPr/>
        <a:lstStyle/>
        <a:p>
          <a:endParaRPr lang="en-US"/>
        </a:p>
      </dgm:t>
    </dgm:pt>
    <dgm:pt modelId="{4532B32D-8AC2-4CF7-8576-208AB9E7860F}" type="pres">
      <dgm:prSet presAssocID="{DB772793-B068-4356-92CE-2AB00F0DD9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37ACA4-7E66-4F5B-84E6-003B3F4EF1D4}" type="pres">
      <dgm:prSet presAssocID="{5789A64D-3576-4C37-886C-08005DCA6754}" presName="hierRoot1" presStyleCnt="0"/>
      <dgm:spPr/>
    </dgm:pt>
    <dgm:pt modelId="{8FAE4E9D-B5EE-4597-B628-C92EB90C88F3}" type="pres">
      <dgm:prSet presAssocID="{5789A64D-3576-4C37-886C-08005DCA6754}" presName="composite" presStyleCnt="0"/>
      <dgm:spPr/>
    </dgm:pt>
    <dgm:pt modelId="{E7F506AD-7991-4444-A7C9-012667D9B174}" type="pres">
      <dgm:prSet presAssocID="{5789A64D-3576-4C37-886C-08005DCA6754}" presName="background" presStyleLbl="node0" presStyleIdx="0" presStyleCnt="1"/>
      <dgm:spPr/>
    </dgm:pt>
    <dgm:pt modelId="{4B2A0EC0-591E-4DFC-BE99-0EEDE3A8A9C5}" type="pres">
      <dgm:prSet presAssocID="{5789A64D-3576-4C37-886C-08005DCA6754}" presName="text" presStyleLbl="fgAcc0" presStyleIdx="0" presStyleCnt="1" custScaleY="46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523E6-6841-412A-85C8-5987ABF826CA}" type="pres">
      <dgm:prSet presAssocID="{5789A64D-3576-4C37-886C-08005DCA6754}" presName="hierChild2" presStyleCnt="0"/>
      <dgm:spPr/>
    </dgm:pt>
    <dgm:pt modelId="{09910C63-40B8-469D-B650-E7D16DC2D0D2}" type="pres">
      <dgm:prSet presAssocID="{8D19B74A-F1D3-455E-A308-5441EFA187E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A6B33912-504E-4AA9-AF0C-53DB58675783}" type="pres">
      <dgm:prSet presAssocID="{F124E7DE-A0EB-44A7-8569-910DDD35EF9B}" presName="hierRoot2" presStyleCnt="0"/>
      <dgm:spPr/>
    </dgm:pt>
    <dgm:pt modelId="{5DA31E42-2CAE-457F-A57C-6EA1BF31D71E}" type="pres">
      <dgm:prSet presAssocID="{F124E7DE-A0EB-44A7-8569-910DDD35EF9B}" presName="composite2" presStyleCnt="0"/>
      <dgm:spPr/>
    </dgm:pt>
    <dgm:pt modelId="{21E3B8A1-29BB-4046-8B0B-4EF11F63461E}" type="pres">
      <dgm:prSet presAssocID="{F124E7DE-A0EB-44A7-8569-910DDD35EF9B}" presName="background2" presStyleLbl="node2" presStyleIdx="0" presStyleCnt="1"/>
      <dgm:spPr/>
    </dgm:pt>
    <dgm:pt modelId="{15266ECB-D189-4878-9CC3-2FB1EE25D388}" type="pres">
      <dgm:prSet presAssocID="{F124E7DE-A0EB-44A7-8569-910DDD35EF9B}" presName="text2" presStyleLbl="fgAcc2" presStyleIdx="0" presStyleCnt="1" custScaleY="39100" custLinFactNeighborX="434" custLinFactNeighborY="-20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30D1CF-2227-4EFB-8C52-C0CFACF4E5FF}" type="pres">
      <dgm:prSet presAssocID="{F124E7DE-A0EB-44A7-8569-910DDD35EF9B}" presName="hierChild3" presStyleCnt="0"/>
      <dgm:spPr/>
    </dgm:pt>
    <dgm:pt modelId="{069AE41D-EA6E-4262-A697-72340BD54CDB}" type="pres">
      <dgm:prSet presAssocID="{E08043AF-43B7-4605-9DF6-635F898E99E6}" presName="Name17" presStyleLbl="parChTrans1D3" presStyleIdx="0" presStyleCnt="1"/>
      <dgm:spPr/>
      <dgm:t>
        <a:bodyPr/>
        <a:lstStyle/>
        <a:p>
          <a:endParaRPr lang="en-US"/>
        </a:p>
      </dgm:t>
    </dgm:pt>
    <dgm:pt modelId="{F4F59A35-47F4-467C-AF41-A8A53CEAFB16}" type="pres">
      <dgm:prSet presAssocID="{35C62C63-A8C3-4405-915E-C49740B11AB6}" presName="hierRoot3" presStyleCnt="0"/>
      <dgm:spPr/>
    </dgm:pt>
    <dgm:pt modelId="{90E74327-3514-450F-896A-8EF037E5B560}" type="pres">
      <dgm:prSet presAssocID="{35C62C63-A8C3-4405-915E-C49740B11AB6}" presName="composite3" presStyleCnt="0"/>
      <dgm:spPr/>
    </dgm:pt>
    <dgm:pt modelId="{ECF6AEB2-B1CA-45ED-A9D0-2D41FDC8005B}" type="pres">
      <dgm:prSet presAssocID="{35C62C63-A8C3-4405-915E-C49740B11AB6}" presName="background3" presStyleLbl="node3" presStyleIdx="0" presStyleCnt="1"/>
      <dgm:spPr/>
    </dgm:pt>
    <dgm:pt modelId="{D875CF4D-FE80-42D4-83FA-A16416491FA9}" type="pres">
      <dgm:prSet presAssocID="{35C62C63-A8C3-4405-915E-C49740B11AB6}" presName="text3" presStyleLbl="fgAcc3" presStyleIdx="0" presStyleCnt="1" custScaleX="168584" custScaleY="44914" custLinFactNeighborX="2080" custLinFactNeighborY="-36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E681EF-FBE1-448F-AA07-803EE30C6130}" type="pres">
      <dgm:prSet presAssocID="{35C62C63-A8C3-4405-915E-C49740B11AB6}" presName="hierChild4" presStyleCnt="0"/>
      <dgm:spPr/>
    </dgm:pt>
  </dgm:ptLst>
  <dgm:cxnLst>
    <dgm:cxn modelId="{5D0F588C-3B3B-4D7C-8848-DF5C6F3C49E1}" type="presOf" srcId="{E08043AF-43B7-4605-9DF6-635F898E99E6}" destId="{069AE41D-EA6E-4262-A697-72340BD54CDB}" srcOrd="0" destOrd="0" presId="urn:microsoft.com/office/officeart/2005/8/layout/hierarchy1"/>
    <dgm:cxn modelId="{9486D68F-309B-4C57-B197-99CE88F1819E}" srcId="{F124E7DE-A0EB-44A7-8569-910DDD35EF9B}" destId="{35C62C63-A8C3-4405-915E-C49740B11AB6}" srcOrd="0" destOrd="0" parTransId="{E08043AF-43B7-4605-9DF6-635F898E99E6}" sibTransId="{99AEBBA0-EBFA-45F2-AA7B-C75E1CE2D069}"/>
    <dgm:cxn modelId="{83F610A1-E3AB-46CF-B1DA-9E186D0E1F1E}" type="presOf" srcId="{DB772793-B068-4356-92CE-2AB00F0DD9BD}" destId="{4532B32D-8AC2-4CF7-8576-208AB9E7860F}" srcOrd="0" destOrd="0" presId="urn:microsoft.com/office/officeart/2005/8/layout/hierarchy1"/>
    <dgm:cxn modelId="{2C6554E5-94B6-48A1-AAA2-A37C631DB852}" type="presOf" srcId="{F124E7DE-A0EB-44A7-8569-910DDD35EF9B}" destId="{15266ECB-D189-4878-9CC3-2FB1EE25D388}" srcOrd="0" destOrd="0" presId="urn:microsoft.com/office/officeart/2005/8/layout/hierarchy1"/>
    <dgm:cxn modelId="{349A25CC-A214-4096-9ED4-1E03FC44E7D5}" srcId="{5789A64D-3576-4C37-886C-08005DCA6754}" destId="{F124E7DE-A0EB-44A7-8569-910DDD35EF9B}" srcOrd="0" destOrd="0" parTransId="{8D19B74A-F1D3-455E-A308-5441EFA187E6}" sibTransId="{D6641D83-46A2-4717-9967-2E7D764ACAB1}"/>
    <dgm:cxn modelId="{47117A2E-A7F7-4585-B041-D24610B24FCE}" type="presOf" srcId="{35C62C63-A8C3-4405-915E-C49740B11AB6}" destId="{D875CF4D-FE80-42D4-83FA-A16416491FA9}" srcOrd="0" destOrd="0" presId="urn:microsoft.com/office/officeart/2005/8/layout/hierarchy1"/>
    <dgm:cxn modelId="{C74D1574-4E32-4F31-A482-1EA6E1AC38B7}" type="presOf" srcId="{5789A64D-3576-4C37-886C-08005DCA6754}" destId="{4B2A0EC0-591E-4DFC-BE99-0EEDE3A8A9C5}" srcOrd="0" destOrd="0" presId="urn:microsoft.com/office/officeart/2005/8/layout/hierarchy1"/>
    <dgm:cxn modelId="{29A8E976-B8FE-4A04-BD0D-57F9471403BF}" srcId="{DB772793-B068-4356-92CE-2AB00F0DD9BD}" destId="{5789A64D-3576-4C37-886C-08005DCA6754}" srcOrd="0" destOrd="0" parTransId="{3A4D4A72-7EC5-4CED-BD68-7C63250CF41C}" sibTransId="{FD765CA0-C19A-45BD-8BC8-C9F6A6BC270D}"/>
    <dgm:cxn modelId="{DFE6CC6D-F54F-4987-8A64-9B086318CE86}" type="presOf" srcId="{8D19B74A-F1D3-455E-A308-5441EFA187E6}" destId="{09910C63-40B8-469D-B650-E7D16DC2D0D2}" srcOrd="0" destOrd="0" presId="urn:microsoft.com/office/officeart/2005/8/layout/hierarchy1"/>
    <dgm:cxn modelId="{C8B6CE38-1813-4D04-A869-1FB30F5CDCD7}" type="presParOf" srcId="{4532B32D-8AC2-4CF7-8576-208AB9E7860F}" destId="{F337ACA4-7E66-4F5B-84E6-003B3F4EF1D4}" srcOrd="0" destOrd="0" presId="urn:microsoft.com/office/officeart/2005/8/layout/hierarchy1"/>
    <dgm:cxn modelId="{70D034D2-6A06-449A-B8E8-2A17EBBB69BD}" type="presParOf" srcId="{F337ACA4-7E66-4F5B-84E6-003B3F4EF1D4}" destId="{8FAE4E9D-B5EE-4597-B628-C92EB90C88F3}" srcOrd="0" destOrd="0" presId="urn:microsoft.com/office/officeart/2005/8/layout/hierarchy1"/>
    <dgm:cxn modelId="{B62AF0C0-D235-491D-AC0C-AB3B082D0F0F}" type="presParOf" srcId="{8FAE4E9D-B5EE-4597-B628-C92EB90C88F3}" destId="{E7F506AD-7991-4444-A7C9-012667D9B174}" srcOrd="0" destOrd="0" presId="urn:microsoft.com/office/officeart/2005/8/layout/hierarchy1"/>
    <dgm:cxn modelId="{51BF0054-4147-4EA4-A845-FA046FCC4325}" type="presParOf" srcId="{8FAE4E9D-B5EE-4597-B628-C92EB90C88F3}" destId="{4B2A0EC0-591E-4DFC-BE99-0EEDE3A8A9C5}" srcOrd="1" destOrd="0" presId="urn:microsoft.com/office/officeart/2005/8/layout/hierarchy1"/>
    <dgm:cxn modelId="{8E7A4BA4-D2AA-47CC-9F94-35845E8E6E0B}" type="presParOf" srcId="{F337ACA4-7E66-4F5B-84E6-003B3F4EF1D4}" destId="{7D2523E6-6841-412A-85C8-5987ABF826CA}" srcOrd="1" destOrd="0" presId="urn:microsoft.com/office/officeart/2005/8/layout/hierarchy1"/>
    <dgm:cxn modelId="{11388C67-EA84-4DF7-B83D-93BB95A21A96}" type="presParOf" srcId="{7D2523E6-6841-412A-85C8-5987ABF826CA}" destId="{09910C63-40B8-469D-B650-E7D16DC2D0D2}" srcOrd="0" destOrd="0" presId="urn:microsoft.com/office/officeart/2005/8/layout/hierarchy1"/>
    <dgm:cxn modelId="{1BBB2769-D578-46AE-A9F0-46BD87358D25}" type="presParOf" srcId="{7D2523E6-6841-412A-85C8-5987ABF826CA}" destId="{A6B33912-504E-4AA9-AF0C-53DB58675783}" srcOrd="1" destOrd="0" presId="urn:microsoft.com/office/officeart/2005/8/layout/hierarchy1"/>
    <dgm:cxn modelId="{624D8BD1-6580-4D50-8F1A-260331AD93C5}" type="presParOf" srcId="{A6B33912-504E-4AA9-AF0C-53DB58675783}" destId="{5DA31E42-2CAE-457F-A57C-6EA1BF31D71E}" srcOrd="0" destOrd="0" presId="urn:microsoft.com/office/officeart/2005/8/layout/hierarchy1"/>
    <dgm:cxn modelId="{8F0AA58D-5B00-46E9-8245-A32384D9BD80}" type="presParOf" srcId="{5DA31E42-2CAE-457F-A57C-6EA1BF31D71E}" destId="{21E3B8A1-29BB-4046-8B0B-4EF11F63461E}" srcOrd="0" destOrd="0" presId="urn:microsoft.com/office/officeart/2005/8/layout/hierarchy1"/>
    <dgm:cxn modelId="{CB61111A-AE9F-4AB3-8636-407835E4F92E}" type="presParOf" srcId="{5DA31E42-2CAE-457F-A57C-6EA1BF31D71E}" destId="{15266ECB-D189-4878-9CC3-2FB1EE25D388}" srcOrd="1" destOrd="0" presId="urn:microsoft.com/office/officeart/2005/8/layout/hierarchy1"/>
    <dgm:cxn modelId="{2CA32388-FE7E-425E-985A-20EE752129A2}" type="presParOf" srcId="{A6B33912-504E-4AA9-AF0C-53DB58675783}" destId="{4C30D1CF-2227-4EFB-8C52-C0CFACF4E5FF}" srcOrd="1" destOrd="0" presId="urn:microsoft.com/office/officeart/2005/8/layout/hierarchy1"/>
    <dgm:cxn modelId="{BD7C6360-BE02-46D7-B48F-39B748DE4D0F}" type="presParOf" srcId="{4C30D1CF-2227-4EFB-8C52-C0CFACF4E5FF}" destId="{069AE41D-EA6E-4262-A697-72340BD54CDB}" srcOrd="0" destOrd="0" presId="urn:microsoft.com/office/officeart/2005/8/layout/hierarchy1"/>
    <dgm:cxn modelId="{43F8790D-9DB9-4AE9-B99E-F666359B9116}" type="presParOf" srcId="{4C30D1CF-2227-4EFB-8C52-C0CFACF4E5FF}" destId="{F4F59A35-47F4-467C-AF41-A8A53CEAFB16}" srcOrd="1" destOrd="0" presId="urn:microsoft.com/office/officeart/2005/8/layout/hierarchy1"/>
    <dgm:cxn modelId="{58F3B3DD-136E-4B09-B327-2E68AC9E1DB6}" type="presParOf" srcId="{F4F59A35-47F4-467C-AF41-A8A53CEAFB16}" destId="{90E74327-3514-450F-896A-8EF037E5B560}" srcOrd="0" destOrd="0" presId="urn:microsoft.com/office/officeart/2005/8/layout/hierarchy1"/>
    <dgm:cxn modelId="{6426CF5A-5CD1-4006-BECB-1B9EF30B4D92}" type="presParOf" srcId="{90E74327-3514-450F-896A-8EF037E5B560}" destId="{ECF6AEB2-B1CA-45ED-A9D0-2D41FDC8005B}" srcOrd="0" destOrd="0" presId="urn:microsoft.com/office/officeart/2005/8/layout/hierarchy1"/>
    <dgm:cxn modelId="{426E6C3C-AAE0-4115-A604-D497D5030AD8}" type="presParOf" srcId="{90E74327-3514-450F-896A-8EF037E5B560}" destId="{D875CF4D-FE80-42D4-83FA-A16416491FA9}" srcOrd="1" destOrd="0" presId="urn:microsoft.com/office/officeart/2005/8/layout/hierarchy1"/>
    <dgm:cxn modelId="{4ED86D26-31AC-45D6-9B19-1232D50CC137}" type="presParOf" srcId="{F4F59A35-47F4-467C-AF41-A8A53CEAFB16}" destId="{65E681EF-FBE1-448F-AA07-803EE30C61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4B5E02D-6D2A-4086-A2FA-4DCCFE16C00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3FB79D-1F8C-4817-9CBC-A46EECEFB8EE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অনিশ্চিত হিসাব </a:t>
          </a:r>
        </a:p>
      </dgm:t>
    </dgm:pt>
    <dgm:pt modelId="{47C24CC3-BF18-4249-B570-6499C982FFB0}" type="parTrans" cxnId="{10CBE144-8B83-4107-AA53-119FDC11240D}">
      <dgm:prSet/>
      <dgm:spPr/>
      <dgm:t>
        <a:bodyPr/>
        <a:lstStyle/>
        <a:p>
          <a:endParaRPr lang="en-US"/>
        </a:p>
      </dgm:t>
    </dgm:pt>
    <dgm:pt modelId="{86EA412A-CD38-43E8-B25C-A4BA5B195929}" type="sibTrans" cxnId="{10CBE144-8B83-4107-AA53-119FDC11240D}">
      <dgm:prSet/>
      <dgm:spPr/>
      <dgm:t>
        <a:bodyPr/>
        <a:lstStyle/>
        <a:p>
          <a:endParaRPr lang="en-US"/>
        </a:p>
      </dgm:t>
    </dgm:pt>
    <dgm:pt modelId="{D7738F62-2DEA-4A86-A266-B82401E80336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মিললে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খুলে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মিলাতে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0818F7C5-B6B6-4AB3-91EE-05F5B3D1CE99}" type="parTrans" cxnId="{C550EEB1-8229-482D-AD72-11C6D0CE3DE4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849E5EE4-1ACA-487E-B917-AB83F7E17932}" type="sibTrans" cxnId="{C550EEB1-8229-482D-AD72-11C6D0CE3DE4}">
      <dgm:prSet/>
      <dgm:spPr/>
      <dgm:t>
        <a:bodyPr/>
        <a:lstStyle/>
        <a:p>
          <a:endParaRPr lang="en-US"/>
        </a:p>
      </dgm:t>
    </dgm:pt>
    <dgm:pt modelId="{1C974FE0-BB9A-4E07-A65E-6F5CA4250B1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পরে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সংশোধন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বন্ধ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করতে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0EB4236C-BB2B-450C-B03E-F6A16C34239E}" type="parTrans" cxnId="{65E4059E-3871-4D8B-8DA5-ED7F01E1F143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ADC20673-6DB4-4E1B-AECC-EF5D5E9BCA1E}" type="sibTrans" cxnId="{65E4059E-3871-4D8B-8DA5-ED7F01E1F143}">
      <dgm:prSet/>
      <dgm:spPr/>
      <dgm:t>
        <a:bodyPr/>
        <a:lstStyle/>
        <a:p>
          <a:endParaRPr lang="en-US"/>
        </a:p>
      </dgm:t>
    </dgm:pt>
    <dgm:pt modelId="{A67A9A74-B92F-4736-955B-1A84D7FB43CD}" type="pres">
      <dgm:prSet presAssocID="{34B5E02D-6D2A-4086-A2FA-4DCCFE16C0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124330-58F0-4FFB-8B7A-7E6F76582779}" type="pres">
      <dgm:prSet presAssocID="{783FB79D-1F8C-4817-9CBC-A46EECEFB8EE}" presName="hierRoot1" presStyleCnt="0"/>
      <dgm:spPr/>
    </dgm:pt>
    <dgm:pt modelId="{522B28FB-1D3A-481A-81F9-059838470C1C}" type="pres">
      <dgm:prSet presAssocID="{783FB79D-1F8C-4817-9CBC-A46EECEFB8EE}" presName="composite" presStyleCnt="0"/>
      <dgm:spPr/>
    </dgm:pt>
    <dgm:pt modelId="{CCAFE3CA-F64F-43B0-8D30-A09EAC8CA94D}" type="pres">
      <dgm:prSet presAssocID="{783FB79D-1F8C-4817-9CBC-A46EECEFB8EE}" presName="background" presStyleLbl="node0" presStyleIdx="0" presStyleCnt="1"/>
      <dgm:spPr/>
    </dgm:pt>
    <dgm:pt modelId="{046274C3-0DD9-4148-8502-593E4E087C2B}" type="pres">
      <dgm:prSet presAssocID="{783FB79D-1F8C-4817-9CBC-A46EECEFB8EE}" presName="text" presStyleLbl="fgAcc0" presStyleIdx="0" presStyleCnt="1" custScaleY="39522" custLinFactNeighborX="-9066" custLinFactNeighborY="222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2170D9-E693-425D-A1B7-502E10D3293F}" type="pres">
      <dgm:prSet presAssocID="{783FB79D-1F8C-4817-9CBC-A46EECEFB8EE}" presName="hierChild2" presStyleCnt="0"/>
      <dgm:spPr/>
    </dgm:pt>
    <dgm:pt modelId="{B9207549-7D8F-477D-BBCD-B86EAB78F4AF}" type="pres">
      <dgm:prSet presAssocID="{0818F7C5-B6B6-4AB3-91EE-05F5B3D1CE9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A98CED48-3D39-47BD-AE50-98A0BCB19DA0}" type="pres">
      <dgm:prSet presAssocID="{D7738F62-2DEA-4A86-A266-B82401E80336}" presName="hierRoot2" presStyleCnt="0"/>
      <dgm:spPr/>
    </dgm:pt>
    <dgm:pt modelId="{6AA423AC-16EA-42BE-8B7C-C38CD66F5A88}" type="pres">
      <dgm:prSet presAssocID="{D7738F62-2DEA-4A86-A266-B82401E80336}" presName="composite2" presStyleCnt="0"/>
      <dgm:spPr/>
    </dgm:pt>
    <dgm:pt modelId="{49EFF37D-5808-43B4-9243-32CBD702631D}" type="pres">
      <dgm:prSet presAssocID="{D7738F62-2DEA-4A86-A266-B82401E80336}" presName="background2" presStyleLbl="node2" presStyleIdx="0" presStyleCnt="1"/>
      <dgm:spPr/>
    </dgm:pt>
    <dgm:pt modelId="{313946F0-3C9F-4803-894A-4AB1611A1509}" type="pres">
      <dgm:prSet presAssocID="{D7738F62-2DEA-4A86-A266-B82401E80336}" presName="text2" presStyleLbl="fgAcc2" presStyleIdx="0" presStyleCnt="1" custScaleX="176634" custScaleY="643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9463E9-6B7C-4137-9B1C-5E99A4ED23D6}" type="pres">
      <dgm:prSet presAssocID="{D7738F62-2DEA-4A86-A266-B82401E80336}" presName="hierChild3" presStyleCnt="0"/>
      <dgm:spPr/>
    </dgm:pt>
    <dgm:pt modelId="{C52F9F5E-9020-4083-AE4D-09086EDBF295}" type="pres">
      <dgm:prSet presAssocID="{0EB4236C-BB2B-450C-B03E-F6A16C34239E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272FC9-54DC-419C-95A8-F9DF1753A676}" type="pres">
      <dgm:prSet presAssocID="{1C974FE0-BB9A-4E07-A65E-6F5CA4250B14}" presName="hierRoot3" presStyleCnt="0"/>
      <dgm:spPr/>
    </dgm:pt>
    <dgm:pt modelId="{2BB1001A-7D07-48DD-98BC-DB794F560DB6}" type="pres">
      <dgm:prSet presAssocID="{1C974FE0-BB9A-4E07-A65E-6F5CA4250B14}" presName="composite3" presStyleCnt="0"/>
      <dgm:spPr/>
    </dgm:pt>
    <dgm:pt modelId="{3C642A6F-F1BF-42FA-846E-6A6038466076}" type="pres">
      <dgm:prSet presAssocID="{1C974FE0-BB9A-4E07-A65E-6F5CA4250B14}" presName="background3" presStyleLbl="node3" presStyleIdx="0" presStyleCnt="1"/>
      <dgm:spPr/>
    </dgm:pt>
    <dgm:pt modelId="{03317017-D3B3-4F4A-95CF-84F9B7D6AE9C}" type="pres">
      <dgm:prSet presAssocID="{1C974FE0-BB9A-4E07-A65E-6F5CA4250B14}" presName="text3" presStyleLbl="fgAcc3" presStyleIdx="0" presStyleCnt="1" custScaleX="173608" custScaleY="63350" custLinFactNeighborX="255" custLinFactNeighborY="-241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5D5061-B2EB-4D37-8BF9-7C7AA7C4C39A}" type="pres">
      <dgm:prSet presAssocID="{1C974FE0-BB9A-4E07-A65E-6F5CA4250B14}" presName="hierChild4" presStyleCnt="0"/>
      <dgm:spPr/>
    </dgm:pt>
  </dgm:ptLst>
  <dgm:cxnLst>
    <dgm:cxn modelId="{9FC9661A-2A8D-4588-8969-DB4BB69F0200}" type="presOf" srcId="{0818F7C5-B6B6-4AB3-91EE-05F5B3D1CE99}" destId="{B9207549-7D8F-477D-BBCD-B86EAB78F4AF}" srcOrd="0" destOrd="0" presId="urn:microsoft.com/office/officeart/2005/8/layout/hierarchy1"/>
    <dgm:cxn modelId="{10CBE144-8B83-4107-AA53-119FDC11240D}" srcId="{34B5E02D-6D2A-4086-A2FA-4DCCFE16C007}" destId="{783FB79D-1F8C-4817-9CBC-A46EECEFB8EE}" srcOrd="0" destOrd="0" parTransId="{47C24CC3-BF18-4249-B570-6499C982FFB0}" sibTransId="{86EA412A-CD38-43E8-B25C-A4BA5B195929}"/>
    <dgm:cxn modelId="{4E2A7CE8-85D6-415A-9843-A6F0F172159C}" type="presOf" srcId="{D7738F62-2DEA-4A86-A266-B82401E80336}" destId="{313946F0-3C9F-4803-894A-4AB1611A1509}" srcOrd="0" destOrd="0" presId="urn:microsoft.com/office/officeart/2005/8/layout/hierarchy1"/>
    <dgm:cxn modelId="{65E4059E-3871-4D8B-8DA5-ED7F01E1F143}" srcId="{D7738F62-2DEA-4A86-A266-B82401E80336}" destId="{1C974FE0-BB9A-4E07-A65E-6F5CA4250B14}" srcOrd="0" destOrd="0" parTransId="{0EB4236C-BB2B-450C-B03E-F6A16C34239E}" sibTransId="{ADC20673-6DB4-4E1B-AECC-EF5D5E9BCA1E}"/>
    <dgm:cxn modelId="{26EEB4D8-8FD6-42C2-A852-E313F04021D3}" type="presOf" srcId="{34B5E02D-6D2A-4086-A2FA-4DCCFE16C007}" destId="{A67A9A74-B92F-4736-955B-1A84D7FB43CD}" srcOrd="0" destOrd="0" presId="urn:microsoft.com/office/officeart/2005/8/layout/hierarchy1"/>
    <dgm:cxn modelId="{19ED0C9B-BB8A-4577-B9E5-D4141B588EC8}" type="presOf" srcId="{783FB79D-1F8C-4817-9CBC-A46EECEFB8EE}" destId="{046274C3-0DD9-4148-8502-593E4E087C2B}" srcOrd="0" destOrd="0" presId="urn:microsoft.com/office/officeart/2005/8/layout/hierarchy1"/>
    <dgm:cxn modelId="{C550EEB1-8229-482D-AD72-11C6D0CE3DE4}" srcId="{783FB79D-1F8C-4817-9CBC-A46EECEFB8EE}" destId="{D7738F62-2DEA-4A86-A266-B82401E80336}" srcOrd="0" destOrd="0" parTransId="{0818F7C5-B6B6-4AB3-91EE-05F5B3D1CE99}" sibTransId="{849E5EE4-1ACA-487E-B917-AB83F7E17932}"/>
    <dgm:cxn modelId="{72273C1E-AB40-4250-9EB4-DD31AB2420EF}" type="presOf" srcId="{1C974FE0-BB9A-4E07-A65E-6F5CA4250B14}" destId="{03317017-D3B3-4F4A-95CF-84F9B7D6AE9C}" srcOrd="0" destOrd="0" presId="urn:microsoft.com/office/officeart/2005/8/layout/hierarchy1"/>
    <dgm:cxn modelId="{3638A091-B0B4-4150-9FDB-382D153628A0}" type="presOf" srcId="{0EB4236C-BB2B-450C-B03E-F6A16C34239E}" destId="{C52F9F5E-9020-4083-AE4D-09086EDBF295}" srcOrd="0" destOrd="0" presId="urn:microsoft.com/office/officeart/2005/8/layout/hierarchy1"/>
    <dgm:cxn modelId="{DDB835CB-A48D-43D1-A66B-32689C48FE10}" type="presParOf" srcId="{A67A9A74-B92F-4736-955B-1A84D7FB43CD}" destId="{AB124330-58F0-4FFB-8B7A-7E6F76582779}" srcOrd="0" destOrd="0" presId="urn:microsoft.com/office/officeart/2005/8/layout/hierarchy1"/>
    <dgm:cxn modelId="{5D6023D7-A224-4BDF-B2DD-13255A36B8B0}" type="presParOf" srcId="{AB124330-58F0-4FFB-8B7A-7E6F76582779}" destId="{522B28FB-1D3A-481A-81F9-059838470C1C}" srcOrd="0" destOrd="0" presId="urn:microsoft.com/office/officeart/2005/8/layout/hierarchy1"/>
    <dgm:cxn modelId="{34EE0F59-CECF-42C6-86B4-54F080FDF9CD}" type="presParOf" srcId="{522B28FB-1D3A-481A-81F9-059838470C1C}" destId="{CCAFE3CA-F64F-43B0-8D30-A09EAC8CA94D}" srcOrd="0" destOrd="0" presId="urn:microsoft.com/office/officeart/2005/8/layout/hierarchy1"/>
    <dgm:cxn modelId="{E5867773-D73D-4DB3-965E-D8DC4FB70605}" type="presParOf" srcId="{522B28FB-1D3A-481A-81F9-059838470C1C}" destId="{046274C3-0DD9-4148-8502-593E4E087C2B}" srcOrd="1" destOrd="0" presId="urn:microsoft.com/office/officeart/2005/8/layout/hierarchy1"/>
    <dgm:cxn modelId="{70B73618-890F-4BE2-9E56-6BC9C9F5A511}" type="presParOf" srcId="{AB124330-58F0-4FFB-8B7A-7E6F76582779}" destId="{A22170D9-E693-425D-A1B7-502E10D3293F}" srcOrd="1" destOrd="0" presId="urn:microsoft.com/office/officeart/2005/8/layout/hierarchy1"/>
    <dgm:cxn modelId="{8D130AF5-F93E-45FB-87CC-5D68C1169159}" type="presParOf" srcId="{A22170D9-E693-425D-A1B7-502E10D3293F}" destId="{B9207549-7D8F-477D-BBCD-B86EAB78F4AF}" srcOrd="0" destOrd="0" presId="urn:microsoft.com/office/officeart/2005/8/layout/hierarchy1"/>
    <dgm:cxn modelId="{E0C4C1A1-58B6-40E4-B254-37AF44843280}" type="presParOf" srcId="{A22170D9-E693-425D-A1B7-502E10D3293F}" destId="{A98CED48-3D39-47BD-AE50-98A0BCB19DA0}" srcOrd="1" destOrd="0" presId="urn:microsoft.com/office/officeart/2005/8/layout/hierarchy1"/>
    <dgm:cxn modelId="{66817E44-CD9E-4B03-A4CC-0837BDFC87EA}" type="presParOf" srcId="{A98CED48-3D39-47BD-AE50-98A0BCB19DA0}" destId="{6AA423AC-16EA-42BE-8B7C-C38CD66F5A88}" srcOrd="0" destOrd="0" presId="urn:microsoft.com/office/officeart/2005/8/layout/hierarchy1"/>
    <dgm:cxn modelId="{BBE4C304-8113-490F-901D-5314A1D47191}" type="presParOf" srcId="{6AA423AC-16EA-42BE-8B7C-C38CD66F5A88}" destId="{49EFF37D-5808-43B4-9243-32CBD702631D}" srcOrd="0" destOrd="0" presId="urn:microsoft.com/office/officeart/2005/8/layout/hierarchy1"/>
    <dgm:cxn modelId="{483C8585-69A7-49DC-A93B-62E6C5A023D0}" type="presParOf" srcId="{6AA423AC-16EA-42BE-8B7C-C38CD66F5A88}" destId="{313946F0-3C9F-4803-894A-4AB1611A1509}" srcOrd="1" destOrd="0" presId="urn:microsoft.com/office/officeart/2005/8/layout/hierarchy1"/>
    <dgm:cxn modelId="{66E22F6C-80DA-453B-9FBB-E4FEC0F56D49}" type="presParOf" srcId="{A98CED48-3D39-47BD-AE50-98A0BCB19DA0}" destId="{409463E9-6B7C-4137-9B1C-5E99A4ED23D6}" srcOrd="1" destOrd="0" presId="urn:microsoft.com/office/officeart/2005/8/layout/hierarchy1"/>
    <dgm:cxn modelId="{029F172C-9947-4BE8-8E51-503D67F4258E}" type="presParOf" srcId="{409463E9-6B7C-4137-9B1C-5E99A4ED23D6}" destId="{C52F9F5E-9020-4083-AE4D-09086EDBF295}" srcOrd="0" destOrd="0" presId="urn:microsoft.com/office/officeart/2005/8/layout/hierarchy1"/>
    <dgm:cxn modelId="{96E1AF90-4E6A-4497-B7F2-6110DB96863B}" type="presParOf" srcId="{409463E9-6B7C-4137-9B1C-5E99A4ED23D6}" destId="{A1272FC9-54DC-419C-95A8-F9DF1753A676}" srcOrd="1" destOrd="0" presId="urn:microsoft.com/office/officeart/2005/8/layout/hierarchy1"/>
    <dgm:cxn modelId="{488DF49B-8E61-4EDF-A32F-C39EDC994797}" type="presParOf" srcId="{A1272FC9-54DC-419C-95A8-F9DF1753A676}" destId="{2BB1001A-7D07-48DD-98BC-DB794F560DB6}" srcOrd="0" destOrd="0" presId="urn:microsoft.com/office/officeart/2005/8/layout/hierarchy1"/>
    <dgm:cxn modelId="{F5CD3535-6250-447B-95C3-DCD22E01927A}" type="presParOf" srcId="{2BB1001A-7D07-48DD-98BC-DB794F560DB6}" destId="{3C642A6F-F1BF-42FA-846E-6A6038466076}" srcOrd="0" destOrd="0" presId="urn:microsoft.com/office/officeart/2005/8/layout/hierarchy1"/>
    <dgm:cxn modelId="{9BC6DA73-1902-4D76-B18B-EA8027D513C2}" type="presParOf" srcId="{2BB1001A-7D07-48DD-98BC-DB794F560DB6}" destId="{03317017-D3B3-4F4A-95CF-84F9B7D6AE9C}" srcOrd="1" destOrd="0" presId="urn:microsoft.com/office/officeart/2005/8/layout/hierarchy1"/>
    <dgm:cxn modelId="{191EB0DB-C91B-4A4C-936F-529AC24A4771}" type="presParOf" srcId="{A1272FC9-54DC-419C-95A8-F9DF1753A676}" destId="{0C5D5061-B2EB-4D37-8BF9-7C7AA7C4C3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8F59A7-73E6-4115-ACC0-3745B9AD15D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1C57F3-730C-45BF-9332-4969F9AA2C5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57FDAC-658F-4F0B-96F7-33FDA7E80E08}" type="parTrans" cxnId="{A8ED6893-0960-43E2-BE26-9BC83EBD550E}">
      <dgm:prSet/>
      <dgm:spPr/>
      <dgm:t>
        <a:bodyPr/>
        <a:lstStyle/>
        <a:p>
          <a:endParaRPr lang="en-US"/>
        </a:p>
      </dgm:t>
    </dgm:pt>
    <dgm:pt modelId="{449B920A-8DF0-498A-9925-B96D09EA496F}" type="sibTrans" cxnId="{A8ED6893-0960-43E2-BE26-9BC83EBD550E}">
      <dgm:prSet/>
      <dgm:spPr/>
      <dgm:t>
        <a:bodyPr/>
        <a:lstStyle/>
        <a:p>
          <a:endParaRPr lang="en-US"/>
        </a:p>
      </dgm:t>
    </dgm:pt>
    <dgm:pt modelId="{09ECC3AF-558E-45E5-AAF7-CC3E824CA4D3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gm:t>
    </dgm:pt>
    <dgm:pt modelId="{80ED1015-C563-46E3-B373-68230BD3F0F4}" type="parTrans" cxnId="{86D4330E-B1D5-4535-8DAE-95856D1332B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828DBD-BF59-43B3-9C4A-E2024A191AD4}" type="sibTrans" cxnId="{86D4330E-B1D5-4535-8DAE-95856D1332BD}">
      <dgm:prSet/>
      <dgm:spPr/>
      <dgm:t>
        <a:bodyPr/>
        <a:lstStyle/>
        <a:p>
          <a:endParaRPr lang="en-US"/>
        </a:p>
      </dgm:t>
    </dgm:pt>
    <dgm:pt modelId="{4E661FF2-B215-41ED-8D54-38DDD02E24BF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EF04EE-A5A5-40F3-AB95-841403B0A62A}" type="parTrans" cxnId="{682BA33D-BF92-420D-A761-370F8572F73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1119F4-498C-4E30-BE39-B918E4FB725E}" type="sibTrans" cxnId="{682BA33D-BF92-420D-A761-370F8572F73A}">
      <dgm:prSet/>
      <dgm:spPr/>
      <dgm:t>
        <a:bodyPr/>
        <a:lstStyle/>
        <a:p>
          <a:endParaRPr lang="en-US"/>
        </a:p>
      </dgm:t>
    </dgm:pt>
    <dgm:pt modelId="{6EABE8F1-ED70-490B-947C-79679F6D00AE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3D10D1-E603-4A8F-9751-4BBB49839811}" type="parTrans" cxnId="{C179085A-AD48-41CC-A19F-805E76C32E1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663B32-9D03-4D42-95F7-9181A4E4389D}" type="sibTrans" cxnId="{C179085A-AD48-41CC-A19F-805E76C32E1F}">
      <dgm:prSet/>
      <dgm:spPr/>
      <dgm:t>
        <a:bodyPr/>
        <a:lstStyle/>
        <a:p>
          <a:endParaRPr lang="en-US"/>
        </a:p>
      </dgm:t>
    </dgm:pt>
    <dgm:pt modelId="{58CB9BD3-9458-467F-9E4F-1B01ED69E97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F8AE51-4256-494F-BD4E-2F2AE21E0CED}" type="parTrans" cxnId="{2B2861A7-19E3-412D-AB7F-EDECC672BC0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71BFD1-050A-4EF4-BE88-9DC38FCD3770}" type="sibTrans" cxnId="{2B2861A7-19E3-412D-AB7F-EDECC672BC0E}">
      <dgm:prSet/>
      <dgm:spPr/>
      <dgm:t>
        <a:bodyPr/>
        <a:lstStyle/>
        <a:p>
          <a:endParaRPr lang="en-US"/>
        </a:p>
      </dgm:t>
    </dgm:pt>
    <dgm:pt modelId="{168BF4D9-CCAF-48A4-86E9-05D9A071FE59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সমীকরন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9CB551-8747-471E-81ED-E0C38CD53144}" type="parTrans" cxnId="{909E6BF6-3E4F-49B1-961D-D238697F4D3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003189-BDFD-4298-9476-A0317F494B36}" type="sibTrans" cxnId="{909E6BF6-3E4F-49B1-961D-D238697F4D38}">
      <dgm:prSet/>
      <dgm:spPr/>
      <dgm:t>
        <a:bodyPr/>
        <a:lstStyle/>
        <a:p>
          <a:endParaRPr lang="en-US"/>
        </a:p>
      </dgm:t>
    </dgm:pt>
    <dgm:pt modelId="{7A556CA0-BC7F-44C4-8CF9-D6C8FA940BE8}" type="pres">
      <dgm:prSet presAssocID="{7F8F59A7-73E6-4115-ACC0-3745B9AD15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D2DC20-50E5-4CE6-9C3A-04087B3F17AA}" type="pres">
      <dgm:prSet presAssocID="{D91C57F3-730C-45BF-9332-4969F9AA2C57}" presName="hierRoot1" presStyleCnt="0"/>
      <dgm:spPr/>
    </dgm:pt>
    <dgm:pt modelId="{351F7333-2EF3-4453-A4B2-EEC9E081634D}" type="pres">
      <dgm:prSet presAssocID="{D91C57F3-730C-45BF-9332-4969F9AA2C57}" presName="composite" presStyleCnt="0"/>
      <dgm:spPr/>
    </dgm:pt>
    <dgm:pt modelId="{71E3A833-2AF0-4500-BA1F-0B4EF79E0F82}" type="pres">
      <dgm:prSet presAssocID="{D91C57F3-730C-45BF-9332-4969F9AA2C57}" presName="background" presStyleLbl="node0" presStyleIdx="0" presStyleCnt="1"/>
      <dgm:spPr/>
    </dgm:pt>
    <dgm:pt modelId="{1C7AFBA9-3046-4242-A683-8FD10A8B1AC9}" type="pres">
      <dgm:prSet presAssocID="{D91C57F3-730C-45BF-9332-4969F9AA2C57}" presName="text" presStyleLbl="fgAcc0" presStyleIdx="0" presStyleCnt="1" custScaleX="1649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FF976B-70A8-4434-9BAA-143F85B675F8}" type="pres">
      <dgm:prSet presAssocID="{D91C57F3-730C-45BF-9332-4969F9AA2C57}" presName="hierChild2" presStyleCnt="0"/>
      <dgm:spPr/>
    </dgm:pt>
    <dgm:pt modelId="{6977D282-5FAF-4124-9037-424EC907443C}" type="pres">
      <dgm:prSet presAssocID="{373D10D1-E603-4A8F-9751-4BBB4983981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0736B09-1BF6-4301-A075-3619E6EAB8CD}" type="pres">
      <dgm:prSet presAssocID="{6EABE8F1-ED70-490B-947C-79679F6D00AE}" presName="hierRoot2" presStyleCnt="0"/>
      <dgm:spPr/>
    </dgm:pt>
    <dgm:pt modelId="{ADCD0676-B08F-4D46-82DF-9DD3A1A65AD2}" type="pres">
      <dgm:prSet presAssocID="{6EABE8F1-ED70-490B-947C-79679F6D00AE}" presName="composite2" presStyleCnt="0"/>
      <dgm:spPr/>
    </dgm:pt>
    <dgm:pt modelId="{E26FD36D-AED0-4290-9508-0075D02F911D}" type="pres">
      <dgm:prSet presAssocID="{6EABE8F1-ED70-490B-947C-79679F6D00AE}" presName="background2" presStyleLbl="node2" presStyleIdx="0" presStyleCnt="2"/>
      <dgm:spPr/>
    </dgm:pt>
    <dgm:pt modelId="{7A7B31A3-190A-42DA-86CC-A9C78E250EDD}" type="pres">
      <dgm:prSet presAssocID="{6EABE8F1-ED70-490B-947C-79679F6D00AE}" presName="text2" presStyleLbl="fgAcc2" presStyleIdx="0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A8D5B-F6A9-4D72-A261-86BFA747582D}" type="pres">
      <dgm:prSet presAssocID="{6EABE8F1-ED70-490B-947C-79679F6D00AE}" presName="hierChild3" presStyleCnt="0"/>
      <dgm:spPr/>
    </dgm:pt>
    <dgm:pt modelId="{64E1C1FA-7E1B-4C43-86BB-5ECB2812C964}" type="pres">
      <dgm:prSet presAssocID="{A8F8AE51-4256-494F-BD4E-2F2AE21E0CE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A136EF0-7183-4A89-A0D1-DFAF40B0B339}" type="pres">
      <dgm:prSet presAssocID="{58CB9BD3-9458-467F-9E4F-1B01ED69E97E}" presName="hierRoot3" presStyleCnt="0"/>
      <dgm:spPr/>
    </dgm:pt>
    <dgm:pt modelId="{8F82AF71-0481-4BFA-BFE1-954A30507A7A}" type="pres">
      <dgm:prSet presAssocID="{58CB9BD3-9458-467F-9E4F-1B01ED69E97E}" presName="composite3" presStyleCnt="0"/>
      <dgm:spPr/>
    </dgm:pt>
    <dgm:pt modelId="{FBD11124-F4CC-478F-9E1B-EDE25A7D3F39}" type="pres">
      <dgm:prSet presAssocID="{58CB9BD3-9458-467F-9E4F-1B01ED69E97E}" presName="background3" presStyleLbl="node3" presStyleIdx="0" presStyleCnt="2"/>
      <dgm:spPr/>
    </dgm:pt>
    <dgm:pt modelId="{D3337990-7948-44B1-A8C2-977013209F74}" type="pres">
      <dgm:prSet presAssocID="{58CB9BD3-9458-467F-9E4F-1B01ED69E97E}" presName="text3" presStyleLbl="fgAcc3" presStyleIdx="0" presStyleCnt="2" custScaleX="269231" custScaleY="172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FEBD7-E7F4-4DEC-AB2B-F1EF62F2AB80}" type="pres">
      <dgm:prSet presAssocID="{58CB9BD3-9458-467F-9E4F-1B01ED69E97E}" presName="hierChild4" presStyleCnt="0"/>
      <dgm:spPr/>
    </dgm:pt>
    <dgm:pt modelId="{B259DBA6-7264-4058-8B0C-22B755767E66}" type="pres">
      <dgm:prSet presAssocID="{2AEF04EE-A5A5-40F3-AB95-841403B0A62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233615-AB8E-411A-8116-9B5A8709F5DD}" type="pres">
      <dgm:prSet presAssocID="{4E661FF2-B215-41ED-8D54-38DDD02E24BF}" presName="hierRoot2" presStyleCnt="0"/>
      <dgm:spPr/>
    </dgm:pt>
    <dgm:pt modelId="{E728DF47-E838-46BB-A848-0DCB69538D06}" type="pres">
      <dgm:prSet presAssocID="{4E661FF2-B215-41ED-8D54-38DDD02E24BF}" presName="composite2" presStyleCnt="0"/>
      <dgm:spPr/>
    </dgm:pt>
    <dgm:pt modelId="{B8A65C7E-219A-460B-83DC-B86CF6FE20D3}" type="pres">
      <dgm:prSet presAssocID="{4E661FF2-B215-41ED-8D54-38DDD02E24BF}" presName="background2" presStyleLbl="node2" presStyleIdx="1" presStyleCnt="2"/>
      <dgm:spPr/>
    </dgm:pt>
    <dgm:pt modelId="{6AF4891B-7264-4CAF-8EE3-A22985B981A0}" type="pres">
      <dgm:prSet presAssocID="{4E661FF2-B215-41ED-8D54-38DDD02E24BF}" presName="text2" presStyleLbl="fgAcc2" presStyleIdx="1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B2EDD-1696-4CD6-86DB-869113290036}" type="pres">
      <dgm:prSet presAssocID="{4E661FF2-B215-41ED-8D54-38DDD02E24BF}" presName="hierChild3" presStyleCnt="0"/>
      <dgm:spPr/>
    </dgm:pt>
    <dgm:pt modelId="{22AE82B7-F8D8-4E50-B1F3-8C426B45B560}" type="pres">
      <dgm:prSet presAssocID="{80ED1015-C563-46E3-B373-68230BD3F0F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69A1E6-FB78-47E2-BAF0-BF3F45F88922}" type="pres">
      <dgm:prSet presAssocID="{09ECC3AF-558E-45E5-AAF7-CC3E824CA4D3}" presName="hierRoot3" presStyleCnt="0"/>
      <dgm:spPr/>
    </dgm:pt>
    <dgm:pt modelId="{77F502BC-804C-4D04-86B5-30DA21D8FEB0}" type="pres">
      <dgm:prSet presAssocID="{09ECC3AF-558E-45E5-AAF7-CC3E824CA4D3}" presName="composite3" presStyleCnt="0"/>
      <dgm:spPr/>
    </dgm:pt>
    <dgm:pt modelId="{91612AEB-C1A3-4B95-A869-109F58316FAD}" type="pres">
      <dgm:prSet presAssocID="{09ECC3AF-558E-45E5-AAF7-CC3E824CA4D3}" presName="background3" presStyleLbl="node3" presStyleIdx="1" presStyleCnt="2"/>
      <dgm:spPr/>
    </dgm:pt>
    <dgm:pt modelId="{DF1F717B-D3EC-4DFD-88D6-983611BCFAA9}" type="pres">
      <dgm:prSet presAssocID="{09ECC3AF-558E-45E5-AAF7-CC3E824CA4D3}" presName="text3" presStyleLbl="fgAcc3" presStyleIdx="1" presStyleCnt="2" custScaleX="269231" custScaleY="172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DC7AB8-DEC6-442F-8B35-4141E1EE0209}" type="pres">
      <dgm:prSet presAssocID="{09ECC3AF-558E-45E5-AAF7-CC3E824CA4D3}" presName="hierChild4" presStyleCnt="0"/>
      <dgm:spPr/>
    </dgm:pt>
    <dgm:pt modelId="{EDFC8801-A375-419F-BA03-A00672ACC14F}" type="pres">
      <dgm:prSet presAssocID="{B59CB551-8747-471E-81ED-E0C38CD53144}" presName="Name23" presStyleLbl="parChTrans1D4" presStyleIdx="0" presStyleCnt="1"/>
      <dgm:spPr/>
      <dgm:t>
        <a:bodyPr/>
        <a:lstStyle/>
        <a:p>
          <a:endParaRPr lang="en-US"/>
        </a:p>
      </dgm:t>
    </dgm:pt>
    <dgm:pt modelId="{A6AECC76-7E6D-47D8-9478-816AE18C7EDB}" type="pres">
      <dgm:prSet presAssocID="{168BF4D9-CCAF-48A4-86E9-05D9A071FE59}" presName="hierRoot4" presStyleCnt="0"/>
      <dgm:spPr/>
    </dgm:pt>
    <dgm:pt modelId="{794CD1A1-CA55-47C8-B8E8-A4502906ECE2}" type="pres">
      <dgm:prSet presAssocID="{168BF4D9-CCAF-48A4-86E9-05D9A071FE59}" presName="composite4" presStyleCnt="0"/>
      <dgm:spPr/>
    </dgm:pt>
    <dgm:pt modelId="{10E6E51D-22B3-4BB6-88EA-90AD54915EFF}" type="pres">
      <dgm:prSet presAssocID="{168BF4D9-CCAF-48A4-86E9-05D9A071FE59}" presName="background4" presStyleLbl="node4" presStyleIdx="0" presStyleCnt="1"/>
      <dgm:spPr/>
    </dgm:pt>
    <dgm:pt modelId="{77258B3D-4B6E-436F-8B5B-699B0F209BE6}" type="pres">
      <dgm:prSet presAssocID="{168BF4D9-CCAF-48A4-86E9-05D9A071FE59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35ABB-9B42-478D-818D-91D4000BEAAD}" type="pres">
      <dgm:prSet presAssocID="{168BF4D9-CCAF-48A4-86E9-05D9A071FE59}" presName="hierChild5" presStyleCnt="0"/>
      <dgm:spPr/>
    </dgm:pt>
  </dgm:ptLst>
  <dgm:cxnLst>
    <dgm:cxn modelId="{682BA33D-BF92-420D-A761-370F8572F73A}" srcId="{D91C57F3-730C-45BF-9332-4969F9AA2C57}" destId="{4E661FF2-B215-41ED-8D54-38DDD02E24BF}" srcOrd="1" destOrd="0" parTransId="{2AEF04EE-A5A5-40F3-AB95-841403B0A62A}" sibTransId="{2D1119F4-498C-4E30-BE39-B918E4FB725E}"/>
    <dgm:cxn modelId="{A8ED6893-0960-43E2-BE26-9BC83EBD550E}" srcId="{7F8F59A7-73E6-4115-ACC0-3745B9AD15DE}" destId="{D91C57F3-730C-45BF-9332-4969F9AA2C57}" srcOrd="0" destOrd="0" parTransId="{BE57FDAC-658F-4F0B-96F7-33FDA7E80E08}" sibTransId="{449B920A-8DF0-498A-9925-B96D09EA496F}"/>
    <dgm:cxn modelId="{A2B700CD-849F-4198-8A12-E52DC3C1BF9E}" type="presOf" srcId="{58CB9BD3-9458-467F-9E4F-1B01ED69E97E}" destId="{D3337990-7948-44B1-A8C2-977013209F74}" srcOrd="0" destOrd="0" presId="urn:microsoft.com/office/officeart/2005/8/layout/hierarchy1"/>
    <dgm:cxn modelId="{909E6BF6-3E4F-49B1-961D-D238697F4D38}" srcId="{09ECC3AF-558E-45E5-AAF7-CC3E824CA4D3}" destId="{168BF4D9-CCAF-48A4-86E9-05D9A071FE59}" srcOrd="0" destOrd="0" parTransId="{B59CB551-8747-471E-81ED-E0C38CD53144}" sibTransId="{92003189-BDFD-4298-9476-A0317F494B36}"/>
    <dgm:cxn modelId="{B4CFA17E-6E1A-4628-9586-D72EE300921C}" type="presOf" srcId="{D91C57F3-730C-45BF-9332-4969F9AA2C57}" destId="{1C7AFBA9-3046-4242-A683-8FD10A8B1AC9}" srcOrd="0" destOrd="0" presId="urn:microsoft.com/office/officeart/2005/8/layout/hierarchy1"/>
    <dgm:cxn modelId="{20FF8006-C7BE-4588-8120-DD73E32791C0}" type="presOf" srcId="{373D10D1-E603-4A8F-9751-4BBB49839811}" destId="{6977D282-5FAF-4124-9037-424EC907443C}" srcOrd="0" destOrd="0" presId="urn:microsoft.com/office/officeart/2005/8/layout/hierarchy1"/>
    <dgm:cxn modelId="{86D4330E-B1D5-4535-8DAE-95856D1332BD}" srcId="{4E661FF2-B215-41ED-8D54-38DDD02E24BF}" destId="{09ECC3AF-558E-45E5-AAF7-CC3E824CA4D3}" srcOrd="0" destOrd="0" parTransId="{80ED1015-C563-46E3-B373-68230BD3F0F4}" sibTransId="{D4828DBD-BF59-43B3-9C4A-E2024A191AD4}"/>
    <dgm:cxn modelId="{55935C84-4EB8-4EB7-BDD1-6A85A6C8CC6E}" type="presOf" srcId="{168BF4D9-CCAF-48A4-86E9-05D9A071FE59}" destId="{77258B3D-4B6E-436F-8B5B-699B0F209BE6}" srcOrd="0" destOrd="0" presId="urn:microsoft.com/office/officeart/2005/8/layout/hierarchy1"/>
    <dgm:cxn modelId="{B6BD6227-3214-4AFB-98EE-47699D957181}" type="presOf" srcId="{09ECC3AF-558E-45E5-AAF7-CC3E824CA4D3}" destId="{DF1F717B-D3EC-4DFD-88D6-983611BCFAA9}" srcOrd="0" destOrd="0" presId="urn:microsoft.com/office/officeart/2005/8/layout/hierarchy1"/>
    <dgm:cxn modelId="{D6CD8851-2F67-4D8C-A3CF-4CB22FB50DD8}" type="presOf" srcId="{4E661FF2-B215-41ED-8D54-38DDD02E24BF}" destId="{6AF4891B-7264-4CAF-8EE3-A22985B981A0}" srcOrd="0" destOrd="0" presId="urn:microsoft.com/office/officeart/2005/8/layout/hierarchy1"/>
    <dgm:cxn modelId="{2B2861A7-19E3-412D-AB7F-EDECC672BC0E}" srcId="{6EABE8F1-ED70-490B-947C-79679F6D00AE}" destId="{58CB9BD3-9458-467F-9E4F-1B01ED69E97E}" srcOrd="0" destOrd="0" parTransId="{A8F8AE51-4256-494F-BD4E-2F2AE21E0CED}" sibTransId="{AC71BFD1-050A-4EF4-BE88-9DC38FCD3770}"/>
    <dgm:cxn modelId="{21ECAB48-5030-48D5-917C-70271FD355EC}" type="presOf" srcId="{B59CB551-8747-471E-81ED-E0C38CD53144}" destId="{EDFC8801-A375-419F-BA03-A00672ACC14F}" srcOrd="0" destOrd="0" presId="urn:microsoft.com/office/officeart/2005/8/layout/hierarchy1"/>
    <dgm:cxn modelId="{25EEC7E1-71BF-4BB3-B4E5-D035589D5CF8}" type="presOf" srcId="{A8F8AE51-4256-494F-BD4E-2F2AE21E0CED}" destId="{64E1C1FA-7E1B-4C43-86BB-5ECB2812C964}" srcOrd="0" destOrd="0" presId="urn:microsoft.com/office/officeart/2005/8/layout/hierarchy1"/>
    <dgm:cxn modelId="{39476645-2627-4411-8ED3-EB8E01814A13}" type="presOf" srcId="{80ED1015-C563-46E3-B373-68230BD3F0F4}" destId="{22AE82B7-F8D8-4E50-B1F3-8C426B45B560}" srcOrd="0" destOrd="0" presId="urn:microsoft.com/office/officeart/2005/8/layout/hierarchy1"/>
    <dgm:cxn modelId="{C179085A-AD48-41CC-A19F-805E76C32E1F}" srcId="{D91C57F3-730C-45BF-9332-4969F9AA2C57}" destId="{6EABE8F1-ED70-490B-947C-79679F6D00AE}" srcOrd="0" destOrd="0" parTransId="{373D10D1-E603-4A8F-9751-4BBB49839811}" sibTransId="{97663B32-9D03-4D42-95F7-9181A4E4389D}"/>
    <dgm:cxn modelId="{7B314D0F-2CE5-4445-95A5-1A05D58D2A5F}" type="presOf" srcId="{7F8F59A7-73E6-4115-ACC0-3745B9AD15DE}" destId="{7A556CA0-BC7F-44C4-8CF9-D6C8FA940BE8}" srcOrd="0" destOrd="0" presId="urn:microsoft.com/office/officeart/2005/8/layout/hierarchy1"/>
    <dgm:cxn modelId="{1E5E20E8-33B5-4C25-AA51-341FC9AE27A1}" type="presOf" srcId="{2AEF04EE-A5A5-40F3-AB95-841403B0A62A}" destId="{B259DBA6-7264-4058-8B0C-22B755767E66}" srcOrd="0" destOrd="0" presId="urn:microsoft.com/office/officeart/2005/8/layout/hierarchy1"/>
    <dgm:cxn modelId="{D03E0D17-44B5-40C5-8C7D-56BC9A39750F}" type="presOf" srcId="{6EABE8F1-ED70-490B-947C-79679F6D00AE}" destId="{7A7B31A3-190A-42DA-86CC-A9C78E250EDD}" srcOrd="0" destOrd="0" presId="urn:microsoft.com/office/officeart/2005/8/layout/hierarchy1"/>
    <dgm:cxn modelId="{F1501271-D727-4996-8AD9-4571EF13C8BA}" type="presParOf" srcId="{7A556CA0-BC7F-44C4-8CF9-D6C8FA940BE8}" destId="{D3D2DC20-50E5-4CE6-9C3A-04087B3F17AA}" srcOrd="0" destOrd="0" presId="urn:microsoft.com/office/officeart/2005/8/layout/hierarchy1"/>
    <dgm:cxn modelId="{DD688397-7835-4BE8-BF09-BD78A81229E0}" type="presParOf" srcId="{D3D2DC20-50E5-4CE6-9C3A-04087B3F17AA}" destId="{351F7333-2EF3-4453-A4B2-EEC9E081634D}" srcOrd="0" destOrd="0" presId="urn:microsoft.com/office/officeart/2005/8/layout/hierarchy1"/>
    <dgm:cxn modelId="{BAB9CDAE-2E8E-49F5-ABA9-6D6FA401DCD5}" type="presParOf" srcId="{351F7333-2EF3-4453-A4B2-EEC9E081634D}" destId="{71E3A833-2AF0-4500-BA1F-0B4EF79E0F82}" srcOrd="0" destOrd="0" presId="urn:microsoft.com/office/officeart/2005/8/layout/hierarchy1"/>
    <dgm:cxn modelId="{131D827C-B19B-4B4D-8057-356C370F87E8}" type="presParOf" srcId="{351F7333-2EF3-4453-A4B2-EEC9E081634D}" destId="{1C7AFBA9-3046-4242-A683-8FD10A8B1AC9}" srcOrd="1" destOrd="0" presId="urn:microsoft.com/office/officeart/2005/8/layout/hierarchy1"/>
    <dgm:cxn modelId="{D1817811-30A1-4D43-B4D2-6FF1D057DBBC}" type="presParOf" srcId="{D3D2DC20-50E5-4CE6-9C3A-04087B3F17AA}" destId="{0AFF976B-70A8-4434-9BAA-143F85B675F8}" srcOrd="1" destOrd="0" presId="urn:microsoft.com/office/officeart/2005/8/layout/hierarchy1"/>
    <dgm:cxn modelId="{A89BC965-DD7B-4BD2-AC2F-8119EAC4BBD0}" type="presParOf" srcId="{0AFF976B-70A8-4434-9BAA-143F85B675F8}" destId="{6977D282-5FAF-4124-9037-424EC907443C}" srcOrd="0" destOrd="0" presId="urn:microsoft.com/office/officeart/2005/8/layout/hierarchy1"/>
    <dgm:cxn modelId="{A6DD6AF8-65FD-4BB9-8D4C-2321FB41335D}" type="presParOf" srcId="{0AFF976B-70A8-4434-9BAA-143F85B675F8}" destId="{D0736B09-1BF6-4301-A075-3619E6EAB8CD}" srcOrd="1" destOrd="0" presId="urn:microsoft.com/office/officeart/2005/8/layout/hierarchy1"/>
    <dgm:cxn modelId="{40274A9D-7BAA-4D03-A563-B1C52CC26F28}" type="presParOf" srcId="{D0736B09-1BF6-4301-A075-3619E6EAB8CD}" destId="{ADCD0676-B08F-4D46-82DF-9DD3A1A65AD2}" srcOrd="0" destOrd="0" presId="urn:microsoft.com/office/officeart/2005/8/layout/hierarchy1"/>
    <dgm:cxn modelId="{0EA0C3F8-AA3B-4DD9-8B93-1B0BEFBBCC1E}" type="presParOf" srcId="{ADCD0676-B08F-4D46-82DF-9DD3A1A65AD2}" destId="{E26FD36D-AED0-4290-9508-0075D02F911D}" srcOrd="0" destOrd="0" presId="urn:microsoft.com/office/officeart/2005/8/layout/hierarchy1"/>
    <dgm:cxn modelId="{D25218D1-46C9-41D1-843C-2A4C3D85A921}" type="presParOf" srcId="{ADCD0676-B08F-4D46-82DF-9DD3A1A65AD2}" destId="{7A7B31A3-190A-42DA-86CC-A9C78E250EDD}" srcOrd="1" destOrd="0" presId="urn:microsoft.com/office/officeart/2005/8/layout/hierarchy1"/>
    <dgm:cxn modelId="{52050767-B3E7-41A4-B040-D4D978D8DA60}" type="presParOf" srcId="{D0736B09-1BF6-4301-A075-3619E6EAB8CD}" destId="{396A8D5B-F6A9-4D72-A261-86BFA747582D}" srcOrd="1" destOrd="0" presId="urn:microsoft.com/office/officeart/2005/8/layout/hierarchy1"/>
    <dgm:cxn modelId="{AACFFEAA-D65F-4590-8877-F78BDC1E86B4}" type="presParOf" srcId="{396A8D5B-F6A9-4D72-A261-86BFA747582D}" destId="{64E1C1FA-7E1B-4C43-86BB-5ECB2812C964}" srcOrd="0" destOrd="0" presId="urn:microsoft.com/office/officeart/2005/8/layout/hierarchy1"/>
    <dgm:cxn modelId="{959C53A0-FEE1-4D04-AD97-6BF42CCDDF72}" type="presParOf" srcId="{396A8D5B-F6A9-4D72-A261-86BFA747582D}" destId="{DA136EF0-7183-4A89-A0D1-DFAF40B0B339}" srcOrd="1" destOrd="0" presId="urn:microsoft.com/office/officeart/2005/8/layout/hierarchy1"/>
    <dgm:cxn modelId="{169E8BD6-DF7B-425C-9137-01662D2CFA2D}" type="presParOf" srcId="{DA136EF0-7183-4A89-A0D1-DFAF40B0B339}" destId="{8F82AF71-0481-4BFA-BFE1-954A30507A7A}" srcOrd="0" destOrd="0" presId="urn:microsoft.com/office/officeart/2005/8/layout/hierarchy1"/>
    <dgm:cxn modelId="{6450C176-A33F-424A-BA87-A1F9B168B59A}" type="presParOf" srcId="{8F82AF71-0481-4BFA-BFE1-954A30507A7A}" destId="{FBD11124-F4CC-478F-9E1B-EDE25A7D3F39}" srcOrd="0" destOrd="0" presId="urn:microsoft.com/office/officeart/2005/8/layout/hierarchy1"/>
    <dgm:cxn modelId="{9103F23B-9558-41B5-9954-F37052AD8D56}" type="presParOf" srcId="{8F82AF71-0481-4BFA-BFE1-954A30507A7A}" destId="{D3337990-7948-44B1-A8C2-977013209F74}" srcOrd="1" destOrd="0" presId="urn:microsoft.com/office/officeart/2005/8/layout/hierarchy1"/>
    <dgm:cxn modelId="{B370FA60-7EC7-4D74-AA7C-13FFD29C64D1}" type="presParOf" srcId="{DA136EF0-7183-4A89-A0D1-DFAF40B0B339}" destId="{605FEBD7-E7F4-4DEC-AB2B-F1EF62F2AB80}" srcOrd="1" destOrd="0" presId="urn:microsoft.com/office/officeart/2005/8/layout/hierarchy1"/>
    <dgm:cxn modelId="{F3912D05-114D-4957-9A85-5A2B525CDFCA}" type="presParOf" srcId="{0AFF976B-70A8-4434-9BAA-143F85B675F8}" destId="{B259DBA6-7264-4058-8B0C-22B755767E66}" srcOrd="2" destOrd="0" presId="urn:microsoft.com/office/officeart/2005/8/layout/hierarchy1"/>
    <dgm:cxn modelId="{79C791B9-2503-49B7-B7BD-9C2C49BAC8D7}" type="presParOf" srcId="{0AFF976B-70A8-4434-9BAA-143F85B675F8}" destId="{FF233615-AB8E-411A-8116-9B5A8709F5DD}" srcOrd="3" destOrd="0" presId="urn:microsoft.com/office/officeart/2005/8/layout/hierarchy1"/>
    <dgm:cxn modelId="{E816002C-A318-4482-AFF7-40FAAC51EA22}" type="presParOf" srcId="{FF233615-AB8E-411A-8116-9B5A8709F5DD}" destId="{E728DF47-E838-46BB-A848-0DCB69538D06}" srcOrd="0" destOrd="0" presId="urn:microsoft.com/office/officeart/2005/8/layout/hierarchy1"/>
    <dgm:cxn modelId="{65327592-1181-41DE-A158-EFF7C8D5B0D2}" type="presParOf" srcId="{E728DF47-E838-46BB-A848-0DCB69538D06}" destId="{B8A65C7E-219A-460B-83DC-B86CF6FE20D3}" srcOrd="0" destOrd="0" presId="urn:microsoft.com/office/officeart/2005/8/layout/hierarchy1"/>
    <dgm:cxn modelId="{E153D4B2-F258-40BB-A9AD-D357BE6FE49B}" type="presParOf" srcId="{E728DF47-E838-46BB-A848-0DCB69538D06}" destId="{6AF4891B-7264-4CAF-8EE3-A22985B981A0}" srcOrd="1" destOrd="0" presId="urn:microsoft.com/office/officeart/2005/8/layout/hierarchy1"/>
    <dgm:cxn modelId="{2552F38C-5C5A-4C08-95EB-703D96D83579}" type="presParOf" srcId="{FF233615-AB8E-411A-8116-9B5A8709F5DD}" destId="{314B2EDD-1696-4CD6-86DB-869113290036}" srcOrd="1" destOrd="0" presId="urn:microsoft.com/office/officeart/2005/8/layout/hierarchy1"/>
    <dgm:cxn modelId="{32BC2FFE-0164-4FEB-ACAA-BE4D76539849}" type="presParOf" srcId="{314B2EDD-1696-4CD6-86DB-869113290036}" destId="{22AE82B7-F8D8-4E50-B1F3-8C426B45B560}" srcOrd="0" destOrd="0" presId="urn:microsoft.com/office/officeart/2005/8/layout/hierarchy1"/>
    <dgm:cxn modelId="{E6122894-0BA5-4E26-9979-29EAA97C1765}" type="presParOf" srcId="{314B2EDD-1696-4CD6-86DB-869113290036}" destId="{0C69A1E6-FB78-47E2-BAF0-BF3F45F88922}" srcOrd="1" destOrd="0" presId="urn:microsoft.com/office/officeart/2005/8/layout/hierarchy1"/>
    <dgm:cxn modelId="{C51CC326-5597-48D2-A362-C294A8E9BA5E}" type="presParOf" srcId="{0C69A1E6-FB78-47E2-BAF0-BF3F45F88922}" destId="{77F502BC-804C-4D04-86B5-30DA21D8FEB0}" srcOrd="0" destOrd="0" presId="urn:microsoft.com/office/officeart/2005/8/layout/hierarchy1"/>
    <dgm:cxn modelId="{7E5D7825-E285-4E9D-92E5-E19B1035B73E}" type="presParOf" srcId="{77F502BC-804C-4D04-86B5-30DA21D8FEB0}" destId="{91612AEB-C1A3-4B95-A869-109F58316FAD}" srcOrd="0" destOrd="0" presId="urn:microsoft.com/office/officeart/2005/8/layout/hierarchy1"/>
    <dgm:cxn modelId="{684C3368-0211-4DCD-8E1F-DCFBA67C4215}" type="presParOf" srcId="{77F502BC-804C-4D04-86B5-30DA21D8FEB0}" destId="{DF1F717B-D3EC-4DFD-88D6-983611BCFAA9}" srcOrd="1" destOrd="0" presId="urn:microsoft.com/office/officeart/2005/8/layout/hierarchy1"/>
    <dgm:cxn modelId="{2DAF0F9B-14DB-40C2-B6D3-47AC8CD6980C}" type="presParOf" srcId="{0C69A1E6-FB78-47E2-BAF0-BF3F45F88922}" destId="{ACDC7AB8-DEC6-442F-8B35-4141E1EE0209}" srcOrd="1" destOrd="0" presId="urn:microsoft.com/office/officeart/2005/8/layout/hierarchy1"/>
    <dgm:cxn modelId="{56A565F1-EB5E-4EB9-8599-200F1920E93B}" type="presParOf" srcId="{ACDC7AB8-DEC6-442F-8B35-4141E1EE0209}" destId="{EDFC8801-A375-419F-BA03-A00672ACC14F}" srcOrd="0" destOrd="0" presId="urn:microsoft.com/office/officeart/2005/8/layout/hierarchy1"/>
    <dgm:cxn modelId="{9444F5E9-1D7E-4E32-BCC8-F13E60F4A9CB}" type="presParOf" srcId="{ACDC7AB8-DEC6-442F-8B35-4141E1EE0209}" destId="{A6AECC76-7E6D-47D8-9478-816AE18C7EDB}" srcOrd="1" destOrd="0" presId="urn:microsoft.com/office/officeart/2005/8/layout/hierarchy1"/>
    <dgm:cxn modelId="{4E4D4C3C-C5E2-4B44-957D-CBCCD77AF3A6}" type="presParOf" srcId="{A6AECC76-7E6D-47D8-9478-816AE18C7EDB}" destId="{794CD1A1-CA55-47C8-B8E8-A4502906ECE2}" srcOrd="0" destOrd="0" presId="urn:microsoft.com/office/officeart/2005/8/layout/hierarchy1"/>
    <dgm:cxn modelId="{0BA6EBC9-3971-4F48-9A67-ED27B6C5FD98}" type="presParOf" srcId="{794CD1A1-CA55-47C8-B8E8-A4502906ECE2}" destId="{10E6E51D-22B3-4BB6-88EA-90AD54915EFF}" srcOrd="0" destOrd="0" presId="urn:microsoft.com/office/officeart/2005/8/layout/hierarchy1"/>
    <dgm:cxn modelId="{55C2C8DB-EF30-4107-8226-9588AF528B56}" type="presParOf" srcId="{794CD1A1-CA55-47C8-B8E8-A4502906ECE2}" destId="{77258B3D-4B6E-436F-8B5B-699B0F209BE6}" srcOrd="1" destOrd="0" presId="urn:microsoft.com/office/officeart/2005/8/layout/hierarchy1"/>
    <dgm:cxn modelId="{91F6EA64-52AE-4406-A1A1-27C395B61753}" type="presParOf" srcId="{A6AECC76-7E6D-47D8-9478-816AE18C7EDB}" destId="{69735ABB-9B42-478D-818D-91D4000BEA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5BF5AF-6D3A-450E-8708-B408FB5AED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5123C9-393F-4FC4-A528-A9FAF300375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সমীকরন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FAEA117-500E-4BDA-9F6F-A869B464ADFA}" type="parTrans" cxnId="{73E03F0D-B577-4974-8C98-8550AE1B8CB5}">
      <dgm:prSet/>
      <dgm:spPr/>
      <dgm:t>
        <a:bodyPr/>
        <a:lstStyle/>
        <a:p>
          <a:endParaRPr lang="en-US"/>
        </a:p>
      </dgm:t>
    </dgm:pt>
    <dgm:pt modelId="{F0377F17-F61B-42E3-ACE0-4C41916D9B95}" type="sibTrans" cxnId="{73E03F0D-B577-4974-8C98-8550AE1B8CB5}">
      <dgm:prSet/>
      <dgm:spPr/>
      <dgm:t>
        <a:bodyPr/>
        <a:lstStyle/>
        <a:p>
          <a:endParaRPr lang="en-US"/>
        </a:p>
      </dgm:t>
    </dgm:pt>
    <dgm:pt modelId="{350CE3E8-7812-4C49-A09B-A66091ED735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সমীকরন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3D6580A9-70AD-4481-8F7B-484272D25A17}" type="parTrans" cxnId="{B749E700-C415-410C-BE05-CAE8077D0A4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EF09577D-781F-4FF8-8FF1-0C9EB64ED497}" type="sibTrans" cxnId="{B749E700-C415-410C-BE05-CAE8077D0A4C}">
      <dgm:prSet/>
      <dgm:spPr/>
      <dgm:t>
        <a:bodyPr/>
        <a:lstStyle/>
        <a:p>
          <a:endParaRPr lang="en-US"/>
        </a:p>
      </dgm:t>
    </dgm:pt>
    <dgm:pt modelId="{1610DB28-B8DA-4D60-9EA6-4DA79B209BCF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A=L+OE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A=L+(OE-W-E+I)</a:t>
          </a:r>
        </a:p>
      </dgm:t>
    </dgm:pt>
    <dgm:pt modelId="{CE8498AD-D3A9-4D18-A976-E85F44938D7D}" type="parTrans" cxnId="{CEF6FC4F-D8B1-460D-A69B-3681863152A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55C9BA4-7003-410D-8AF5-A7F1EFF546B9}" type="sibTrans" cxnId="{CEF6FC4F-D8B1-460D-A69B-3681863152A1}">
      <dgm:prSet/>
      <dgm:spPr/>
      <dgm:t>
        <a:bodyPr/>
        <a:lstStyle/>
        <a:p>
          <a:endParaRPr lang="en-US"/>
        </a:p>
      </dgm:t>
    </dgm:pt>
    <dgm:pt modelId="{B15819D1-E86C-45A3-BF7F-EFB107E8C4D0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A=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Asset,L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Liability,OE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=Owner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Equity,W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=Withdraw/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Drawings,I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Income,E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=Expense</a:t>
          </a:r>
          <a:endParaRPr lang="en-US" sz="3200" b="1" dirty="0"/>
        </a:p>
      </dgm:t>
    </dgm:pt>
    <dgm:pt modelId="{EF11F0AC-AB4B-4B5E-A421-B00B09D718E3}" type="parTrans" cxnId="{BA7AD32A-9E78-4ED0-81C6-4478B82978F9}">
      <dgm:prSet/>
      <dgm:spPr/>
      <dgm:t>
        <a:bodyPr/>
        <a:lstStyle/>
        <a:p>
          <a:endParaRPr lang="en-US" sz="3200" b="1"/>
        </a:p>
      </dgm:t>
    </dgm:pt>
    <dgm:pt modelId="{9EC9A0E6-7102-4081-B67A-D92B0B18DA0B}" type="sibTrans" cxnId="{BA7AD32A-9E78-4ED0-81C6-4478B82978F9}">
      <dgm:prSet/>
      <dgm:spPr/>
      <dgm:t>
        <a:bodyPr/>
        <a:lstStyle/>
        <a:p>
          <a:endParaRPr lang="en-US"/>
        </a:p>
      </dgm:t>
    </dgm:pt>
    <dgm:pt modelId="{636D2004-0D57-4E49-AD86-5D8A4D910EE1}" type="pres">
      <dgm:prSet presAssocID="{9A5BF5AF-6D3A-450E-8708-B408FB5AED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674B5A-0A45-45D6-8F42-1FE7F498AAFA}" type="pres">
      <dgm:prSet presAssocID="{4B5123C9-393F-4FC4-A528-A9FAF300375F}" presName="hierRoot1" presStyleCnt="0"/>
      <dgm:spPr/>
    </dgm:pt>
    <dgm:pt modelId="{9651555F-0568-441D-B067-76A269BDCF7C}" type="pres">
      <dgm:prSet presAssocID="{4B5123C9-393F-4FC4-A528-A9FAF300375F}" presName="composite" presStyleCnt="0"/>
      <dgm:spPr/>
    </dgm:pt>
    <dgm:pt modelId="{753D8F0D-63D5-4D6D-8146-045DF7D6AA9F}" type="pres">
      <dgm:prSet presAssocID="{4B5123C9-393F-4FC4-A528-A9FAF300375F}" presName="background" presStyleLbl="node0" presStyleIdx="0" presStyleCnt="1"/>
      <dgm:spPr/>
    </dgm:pt>
    <dgm:pt modelId="{63C9A38E-8C28-4C65-BFD9-4B2155DA4556}" type="pres">
      <dgm:prSet presAssocID="{4B5123C9-393F-4FC4-A528-A9FAF300375F}" presName="text" presStyleLbl="fgAcc0" presStyleIdx="0" presStyleCnt="1" custScaleY="46854" custLinFactNeighborX="-1644" custLinFactNeighborY="-12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4EE7A-7AFD-4F2F-BEB9-0F6BF33B4110}" type="pres">
      <dgm:prSet presAssocID="{4B5123C9-393F-4FC4-A528-A9FAF300375F}" presName="hierChild2" presStyleCnt="0"/>
      <dgm:spPr/>
    </dgm:pt>
    <dgm:pt modelId="{2C2A3993-4162-4BC4-90C8-9479EDB4E6DA}" type="pres">
      <dgm:prSet presAssocID="{3D6580A9-70AD-4481-8F7B-484272D25A1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2723D20-1C1F-4C9D-B636-EA70286C091E}" type="pres">
      <dgm:prSet presAssocID="{350CE3E8-7812-4C49-A09B-A66091ED7354}" presName="hierRoot2" presStyleCnt="0"/>
      <dgm:spPr/>
    </dgm:pt>
    <dgm:pt modelId="{72FFCE07-C815-4E53-9CFA-BFBF6F34B0D0}" type="pres">
      <dgm:prSet presAssocID="{350CE3E8-7812-4C49-A09B-A66091ED7354}" presName="composite2" presStyleCnt="0"/>
      <dgm:spPr/>
    </dgm:pt>
    <dgm:pt modelId="{4AE28F08-F98D-40FC-A947-4EDB0A833D8A}" type="pres">
      <dgm:prSet presAssocID="{350CE3E8-7812-4C49-A09B-A66091ED7354}" presName="background2" presStyleLbl="node2" presStyleIdx="0" presStyleCnt="1"/>
      <dgm:spPr/>
    </dgm:pt>
    <dgm:pt modelId="{2C6D8C35-6920-4EA8-8D25-0B867575A2BA}" type="pres">
      <dgm:prSet presAssocID="{350CE3E8-7812-4C49-A09B-A66091ED7354}" presName="text2" presStyleLbl="fgAcc2" presStyleIdx="0" presStyleCnt="1" custScaleX="329976" custScaleY="44787" custLinFactNeighborX="-1606" custLinFactNeighborY="-33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742CE4-CED0-4E31-8A0C-F85FD8682DB4}" type="pres">
      <dgm:prSet presAssocID="{350CE3E8-7812-4C49-A09B-A66091ED7354}" presName="hierChild3" presStyleCnt="0"/>
      <dgm:spPr/>
    </dgm:pt>
    <dgm:pt modelId="{076CBEA2-42C1-4479-9BC2-B4207950D5D5}" type="pres">
      <dgm:prSet presAssocID="{CE8498AD-D3A9-4D18-A976-E85F44938D7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66D6C170-5FC7-4C88-AC9B-3B7AEC2A331D}" type="pres">
      <dgm:prSet presAssocID="{1610DB28-B8DA-4D60-9EA6-4DA79B209BCF}" presName="hierRoot3" presStyleCnt="0"/>
      <dgm:spPr/>
    </dgm:pt>
    <dgm:pt modelId="{C1988CEC-DE8E-4CF4-8FEC-ECBA49AB514A}" type="pres">
      <dgm:prSet presAssocID="{1610DB28-B8DA-4D60-9EA6-4DA79B209BCF}" presName="composite3" presStyleCnt="0"/>
      <dgm:spPr/>
    </dgm:pt>
    <dgm:pt modelId="{1804857D-2E77-44F1-A75A-27301872B744}" type="pres">
      <dgm:prSet presAssocID="{1610DB28-B8DA-4D60-9EA6-4DA79B209BCF}" presName="background3" presStyleLbl="node3" presStyleIdx="0" presStyleCnt="1"/>
      <dgm:spPr/>
    </dgm:pt>
    <dgm:pt modelId="{94F067A4-AEBD-4859-B383-919E81C474DA}" type="pres">
      <dgm:prSet presAssocID="{1610DB28-B8DA-4D60-9EA6-4DA79B209BCF}" presName="text3" presStyleLbl="fgAcc3" presStyleIdx="0" presStyleCnt="1" custScaleX="186347" custScaleY="85609" custLinFactNeighborX="-3104" custLinFactNeighborY="-5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C00253-3550-421A-B631-A6E54255B07B}" type="pres">
      <dgm:prSet presAssocID="{1610DB28-B8DA-4D60-9EA6-4DA79B209BCF}" presName="hierChild4" presStyleCnt="0"/>
      <dgm:spPr/>
    </dgm:pt>
    <dgm:pt modelId="{9DFCA54C-3BFA-410E-9F22-1D191179A1BD}" type="pres">
      <dgm:prSet presAssocID="{EF11F0AC-AB4B-4B5E-A421-B00B09D718E3}" presName="Name23" presStyleLbl="parChTrans1D4" presStyleIdx="0" presStyleCnt="1"/>
      <dgm:spPr/>
      <dgm:t>
        <a:bodyPr/>
        <a:lstStyle/>
        <a:p>
          <a:endParaRPr lang="en-US"/>
        </a:p>
      </dgm:t>
    </dgm:pt>
    <dgm:pt modelId="{66612B7B-4839-4286-A765-AC264BFF99B6}" type="pres">
      <dgm:prSet presAssocID="{B15819D1-E86C-45A3-BF7F-EFB107E8C4D0}" presName="hierRoot4" presStyleCnt="0"/>
      <dgm:spPr/>
    </dgm:pt>
    <dgm:pt modelId="{80AE1575-A142-479A-A515-667C4F200247}" type="pres">
      <dgm:prSet presAssocID="{B15819D1-E86C-45A3-BF7F-EFB107E8C4D0}" presName="composite4" presStyleCnt="0"/>
      <dgm:spPr/>
    </dgm:pt>
    <dgm:pt modelId="{FFCB402F-9DD6-4B08-B457-5C6DF3CE1BCC}" type="pres">
      <dgm:prSet presAssocID="{B15819D1-E86C-45A3-BF7F-EFB107E8C4D0}" presName="background4" presStyleLbl="node4" presStyleIdx="0" presStyleCnt="1"/>
      <dgm:spPr/>
    </dgm:pt>
    <dgm:pt modelId="{612D59C3-7FDE-48EE-A75B-819784228643}" type="pres">
      <dgm:prSet presAssocID="{B15819D1-E86C-45A3-BF7F-EFB107E8C4D0}" presName="text4" presStyleLbl="fgAcc4" presStyleIdx="0" presStyleCnt="1" custScaleX="278541" custLinFactNeighborX="-4576" custLinFactNeighborY="-55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307E4-EB86-4543-A5AA-04B7C11EEF6E}" type="pres">
      <dgm:prSet presAssocID="{B15819D1-E86C-45A3-BF7F-EFB107E8C4D0}" presName="hierChild5" presStyleCnt="0"/>
      <dgm:spPr/>
    </dgm:pt>
  </dgm:ptLst>
  <dgm:cxnLst>
    <dgm:cxn modelId="{B749E700-C415-410C-BE05-CAE8077D0A4C}" srcId="{4B5123C9-393F-4FC4-A528-A9FAF300375F}" destId="{350CE3E8-7812-4C49-A09B-A66091ED7354}" srcOrd="0" destOrd="0" parTransId="{3D6580A9-70AD-4481-8F7B-484272D25A17}" sibTransId="{EF09577D-781F-4FF8-8FF1-0C9EB64ED497}"/>
    <dgm:cxn modelId="{F4B5C8FD-30B0-4AE7-85BB-5E9AA46EFD3D}" type="presOf" srcId="{9A5BF5AF-6D3A-450E-8708-B408FB5AEDCE}" destId="{636D2004-0D57-4E49-AD86-5D8A4D910EE1}" srcOrd="0" destOrd="0" presId="urn:microsoft.com/office/officeart/2005/8/layout/hierarchy1"/>
    <dgm:cxn modelId="{03C3660A-4325-44A2-86C1-DC7B831EA907}" type="presOf" srcId="{B15819D1-E86C-45A3-BF7F-EFB107E8C4D0}" destId="{612D59C3-7FDE-48EE-A75B-819784228643}" srcOrd="0" destOrd="0" presId="urn:microsoft.com/office/officeart/2005/8/layout/hierarchy1"/>
    <dgm:cxn modelId="{DF160E68-E7E3-44D1-B4DA-0FD62671C63C}" type="presOf" srcId="{3D6580A9-70AD-4481-8F7B-484272D25A17}" destId="{2C2A3993-4162-4BC4-90C8-9479EDB4E6DA}" srcOrd="0" destOrd="0" presId="urn:microsoft.com/office/officeart/2005/8/layout/hierarchy1"/>
    <dgm:cxn modelId="{72035309-21EF-437A-84A2-3DF83B23628A}" type="presOf" srcId="{350CE3E8-7812-4C49-A09B-A66091ED7354}" destId="{2C6D8C35-6920-4EA8-8D25-0B867575A2BA}" srcOrd="0" destOrd="0" presId="urn:microsoft.com/office/officeart/2005/8/layout/hierarchy1"/>
    <dgm:cxn modelId="{3CFCA4D4-D334-4CEB-A1B5-361B73DC2454}" type="presOf" srcId="{1610DB28-B8DA-4D60-9EA6-4DA79B209BCF}" destId="{94F067A4-AEBD-4859-B383-919E81C474DA}" srcOrd="0" destOrd="0" presId="urn:microsoft.com/office/officeart/2005/8/layout/hierarchy1"/>
    <dgm:cxn modelId="{EF85B5B2-0D64-4159-83CF-521DEF5BB29E}" type="presOf" srcId="{EF11F0AC-AB4B-4B5E-A421-B00B09D718E3}" destId="{9DFCA54C-3BFA-410E-9F22-1D191179A1BD}" srcOrd="0" destOrd="0" presId="urn:microsoft.com/office/officeart/2005/8/layout/hierarchy1"/>
    <dgm:cxn modelId="{37EAB6EF-B135-433B-B889-BCB771DDB2C5}" type="presOf" srcId="{CE8498AD-D3A9-4D18-A976-E85F44938D7D}" destId="{076CBEA2-42C1-4479-9BC2-B4207950D5D5}" srcOrd="0" destOrd="0" presId="urn:microsoft.com/office/officeart/2005/8/layout/hierarchy1"/>
    <dgm:cxn modelId="{CEF6FC4F-D8B1-460D-A69B-3681863152A1}" srcId="{350CE3E8-7812-4C49-A09B-A66091ED7354}" destId="{1610DB28-B8DA-4D60-9EA6-4DA79B209BCF}" srcOrd="0" destOrd="0" parTransId="{CE8498AD-D3A9-4D18-A976-E85F44938D7D}" sibTransId="{B55C9BA4-7003-410D-8AF5-A7F1EFF546B9}"/>
    <dgm:cxn modelId="{73E03F0D-B577-4974-8C98-8550AE1B8CB5}" srcId="{9A5BF5AF-6D3A-450E-8708-B408FB5AEDCE}" destId="{4B5123C9-393F-4FC4-A528-A9FAF300375F}" srcOrd="0" destOrd="0" parTransId="{CFAEA117-500E-4BDA-9F6F-A869B464ADFA}" sibTransId="{F0377F17-F61B-42E3-ACE0-4C41916D9B95}"/>
    <dgm:cxn modelId="{A2F2C4C6-0B20-4FF5-93CA-7C258DB8EE32}" type="presOf" srcId="{4B5123C9-393F-4FC4-A528-A9FAF300375F}" destId="{63C9A38E-8C28-4C65-BFD9-4B2155DA4556}" srcOrd="0" destOrd="0" presId="urn:microsoft.com/office/officeart/2005/8/layout/hierarchy1"/>
    <dgm:cxn modelId="{BA7AD32A-9E78-4ED0-81C6-4478B82978F9}" srcId="{1610DB28-B8DA-4D60-9EA6-4DA79B209BCF}" destId="{B15819D1-E86C-45A3-BF7F-EFB107E8C4D0}" srcOrd="0" destOrd="0" parTransId="{EF11F0AC-AB4B-4B5E-A421-B00B09D718E3}" sibTransId="{9EC9A0E6-7102-4081-B67A-D92B0B18DA0B}"/>
    <dgm:cxn modelId="{7734374D-7F2E-4FB8-9092-F48950523A3B}" type="presParOf" srcId="{636D2004-0D57-4E49-AD86-5D8A4D910EE1}" destId="{31674B5A-0A45-45D6-8F42-1FE7F498AAFA}" srcOrd="0" destOrd="0" presId="urn:microsoft.com/office/officeart/2005/8/layout/hierarchy1"/>
    <dgm:cxn modelId="{30F6C3AB-96FB-4367-BE01-50EC555B7276}" type="presParOf" srcId="{31674B5A-0A45-45D6-8F42-1FE7F498AAFA}" destId="{9651555F-0568-441D-B067-76A269BDCF7C}" srcOrd="0" destOrd="0" presId="urn:microsoft.com/office/officeart/2005/8/layout/hierarchy1"/>
    <dgm:cxn modelId="{E0AE6FEB-708B-4A6D-A472-70643635F8F8}" type="presParOf" srcId="{9651555F-0568-441D-B067-76A269BDCF7C}" destId="{753D8F0D-63D5-4D6D-8146-045DF7D6AA9F}" srcOrd="0" destOrd="0" presId="urn:microsoft.com/office/officeart/2005/8/layout/hierarchy1"/>
    <dgm:cxn modelId="{29FA3EDB-181A-4D8A-9D64-47C16D29DC67}" type="presParOf" srcId="{9651555F-0568-441D-B067-76A269BDCF7C}" destId="{63C9A38E-8C28-4C65-BFD9-4B2155DA4556}" srcOrd="1" destOrd="0" presId="urn:microsoft.com/office/officeart/2005/8/layout/hierarchy1"/>
    <dgm:cxn modelId="{8C274454-E4AE-43F7-8297-C92B71EFD5D3}" type="presParOf" srcId="{31674B5A-0A45-45D6-8F42-1FE7F498AAFA}" destId="{1254EE7A-7AFD-4F2F-BEB9-0F6BF33B4110}" srcOrd="1" destOrd="0" presId="urn:microsoft.com/office/officeart/2005/8/layout/hierarchy1"/>
    <dgm:cxn modelId="{5C52689E-92F3-4035-B762-A05189FEC626}" type="presParOf" srcId="{1254EE7A-7AFD-4F2F-BEB9-0F6BF33B4110}" destId="{2C2A3993-4162-4BC4-90C8-9479EDB4E6DA}" srcOrd="0" destOrd="0" presId="urn:microsoft.com/office/officeart/2005/8/layout/hierarchy1"/>
    <dgm:cxn modelId="{3E13EE9C-FDC0-4175-9407-5EB0D8A25ABE}" type="presParOf" srcId="{1254EE7A-7AFD-4F2F-BEB9-0F6BF33B4110}" destId="{12723D20-1C1F-4C9D-B636-EA70286C091E}" srcOrd="1" destOrd="0" presId="urn:microsoft.com/office/officeart/2005/8/layout/hierarchy1"/>
    <dgm:cxn modelId="{BFADCC53-8F5E-459A-902C-23C60C0471FE}" type="presParOf" srcId="{12723D20-1C1F-4C9D-B636-EA70286C091E}" destId="{72FFCE07-C815-4E53-9CFA-BFBF6F34B0D0}" srcOrd="0" destOrd="0" presId="urn:microsoft.com/office/officeart/2005/8/layout/hierarchy1"/>
    <dgm:cxn modelId="{49129AB0-E8AA-4A99-89E8-F220439C0C41}" type="presParOf" srcId="{72FFCE07-C815-4E53-9CFA-BFBF6F34B0D0}" destId="{4AE28F08-F98D-40FC-A947-4EDB0A833D8A}" srcOrd="0" destOrd="0" presId="urn:microsoft.com/office/officeart/2005/8/layout/hierarchy1"/>
    <dgm:cxn modelId="{AB09D35A-0B6D-4C7E-9517-0CE2EFF36F37}" type="presParOf" srcId="{72FFCE07-C815-4E53-9CFA-BFBF6F34B0D0}" destId="{2C6D8C35-6920-4EA8-8D25-0B867575A2BA}" srcOrd="1" destOrd="0" presId="urn:microsoft.com/office/officeart/2005/8/layout/hierarchy1"/>
    <dgm:cxn modelId="{D6D746E5-2537-4C91-A3C1-1C95E65FCD13}" type="presParOf" srcId="{12723D20-1C1F-4C9D-B636-EA70286C091E}" destId="{A7742CE4-CED0-4E31-8A0C-F85FD8682DB4}" srcOrd="1" destOrd="0" presId="urn:microsoft.com/office/officeart/2005/8/layout/hierarchy1"/>
    <dgm:cxn modelId="{A169548C-7229-421B-A41D-73C0F430C531}" type="presParOf" srcId="{A7742CE4-CED0-4E31-8A0C-F85FD8682DB4}" destId="{076CBEA2-42C1-4479-9BC2-B4207950D5D5}" srcOrd="0" destOrd="0" presId="urn:microsoft.com/office/officeart/2005/8/layout/hierarchy1"/>
    <dgm:cxn modelId="{F22D99A1-FFB3-44E2-8A82-4819E253158B}" type="presParOf" srcId="{A7742CE4-CED0-4E31-8A0C-F85FD8682DB4}" destId="{66D6C170-5FC7-4C88-AC9B-3B7AEC2A331D}" srcOrd="1" destOrd="0" presId="urn:microsoft.com/office/officeart/2005/8/layout/hierarchy1"/>
    <dgm:cxn modelId="{256766DE-BAA8-4D4F-9695-4EDB5BF148B8}" type="presParOf" srcId="{66D6C170-5FC7-4C88-AC9B-3B7AEC2A331D}" destId="{C1988CEC-DE8E-4CF4-8FEC-ECBA49AB514A}" srcOrd="0" destOrd="0" presId="urn:microsoft.com/office/officeart/2005/8/layout/hierarchy1"/>
    <dgm:cxn modelId="{F1D079F7-9403-42F2-AA79-C950EB6BC8CB}" type="presParOf" srcId="{C1988CEC-DE8E-4CF4-8FEC-ECBA49AB514A}" destId="{1804857D-2E77-44F1-A75A-27301872B744}" srcOrd="0" destOrd="0" presId="urn:microsoft.com/office/officeart/2005/8/layout/hierarchy1"/>
    <dgm:cxn modelId="{07B78920-6D37-4656-B91F-48E4CC5AB402}" type="presParOf" srcId="{C1988CEC-DE8E-4CF4-8FEC-ECBA49AB514A}" destId="{94F067A4-AEBD-4859-B383-919E81C474DA}" srcOrd="1" destOrd="0" presId="urn:microsoft.com/office/officeart/2005/8/layout/hierarchy1"/>
    <dgm:cxn modelId="{CE3312C4-D1AF-4870-8225-2A5AD53B619E}" type="presParOf" srcId="{66D6C170-5FC7-4C88-AC9B-3B7AEC2A331D}" destId="{5BC00253-3550-421A-B631-A6E54255B07B}" srcOrd="1" destOrd="0" presId="urn:microsoft.com/office/officeart/2005/8/layout/hierarchy1"/>
    <dgm:cxn modelId="{09EDBDDD-695E-489C-A0E6-E82AFF2409A7}" type="presParOf" srcId="{5BC00253-3550-421A-B631-A6E54255B07B}" destId="{9DFCA54C-3BFA-410E-9F22-1D191179A1BD}" srcOrd="0" destOrd="0" presId="urn:microsoft.com/office/officeart/2005/8/layout/hierarchy1"/>
    <dgm:cxn modelId="{1D78C032-FF9A-4AFE-9B71-B9A2D9D941E9}" type="presParOf" srcId="{5BC00253-3550-421A-B631-A6E54255B07B}" destId="{66612B7B-4839-4286-A765-AC264BFF99B6}" srcOrd="1" destOrd="0" presId="urn:microsoft.com/office/officeart/2005/8/layout/hierarchy1"/>
    <dgm:cxn modelId="{396A2336-7EF8-4670-AF43-CA6E6332F1DA}" type="presParOf" srcId="{66612B7B-4839-4286-A765-AC264BFF99B6}" destId="{80AE1575-A142-479A-A515-667C4F200247}" srcOrd="0" destOrd="0" presId="urn:microsoft.com/office/officeart/2005/8/layout/hierarchy1"/>
    <dgm:cxn modelId="{32FBF5CC-CA73-4ACC-AEE2-0E6D632665E3}" type="presParOf" srcId="{80AE1575-A142-479A-A515-667C4F200247}" destId="{FFCB402F-9DD6-4B08-B457-5C6DF3CE1BCC}" srcOrd="0" destOrd="0" presId="urn:microsoft.com/office/officeart/2005/8/layout/hierarchy1"/>
    <dgm:cxn modelId="{6AD8D68D-8469-4155-8FC8-40870BD6FBE0}" type="presParOf" srcId="{80AE1575-A142-479A-A515-667C4F200247}" destId="{612D59C3-7FDE-48EE-A75B-819784228643}" srcOrd="1" destOrd="0" presId="urn:microsoft.com/office/officeart/2005/8/layout/hierarchy1"/>
    <dgm:cxn modelId="{AA16E521-3629-4BB2-9C5D-166798F51A57}" type="presParOf" srcId="{66612B7B-4839-4286-A765-AC264BFF99B6}" destId="{067307E4-EB86-4543-A5AA-04B7C11EE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1E700A-AA13-49D5-95DF-74B29B475B9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A2A04CA-9F31-4771-BF8D-5160DCC0FDF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2F296FF-08C6-4AAD-921F-021735AEB60A}" type="parTrans" cxnId="{C902821D-D4E9-46E9-B520-209630A11F32}">
      <dgm:prSet/>
      <dgm:spPr/>
      <dgm:t>
        <a:bodyPr/>
        <a:lstStyle/>
        <a:p>
          <a:endParaRPr lang="en-US"/>
        </a:p>
      </dgm:t>
    </dgm:pt>
    <dgm:pt modelId="{5E37BF6D-1FD7-4255-BE90-73D13CE38A75}" type="sibTrans" cxnId="{C902821D-D4E9-46E9-B520-209630A11F32}">
      <dgm:prSet/>
      <dgm:spPr/>
      <dgm:t>
        <a:bodyPr/>
        <a:lstStyle/>
        <a:p>
          <a:endParaRPr lang="en-US"/>
        </a:p>
      </dgm:t>
    </dgm:pt>
    <dgm:pt modelId="{9077D2C7-E608-47DD-83EF-5973DBE179A7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আয়,ব্যয়,সম্পদ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BFA53736-A38F-4016-8396-733685CB3B77}" type="parTrans" cxnId="{C706058C-81F3-41CC-B99C-4148BF8D9BE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98FEAFC-92E0-417B-832E-AB4A22DB5734}" type="sibTrans" cxnId="{C706058C-81F3-41CC-B99C-4148BF8D9BE3}">
      <dgm:prSet/>
      <dgm:spPr/>
      <dgm:t>
        <a:bodyPr/>
        <a:lstStyle/>
        <a:p>
          <a:endParaRPr lang="en-US"/>
        </a:p>
      </dgm:t>
    </dgm:pt>
    <dgm:pt modelId="{5C1123B3-8C21-4EDF-9007-A6CE9398315D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দিক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B7EF2E7A-9721-4CBD-979B-1F4C7248EB39}" type="parTrans" cxnId="{FE37F454-1D93-4DF5-BF90-3F2720ECCF4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3609180-6B38-4E8C-B4B6-B1CC8233E7FA}" type="sibTrans" cxnId="{FE37F454-1D93-4DF5-BF90-3F2720ECCF4C}">
      <dgm:prSet/>
      <dgm:spPr/>
      <dgm:t>
        <a:bodyPr/>
        <a:lstStyle/>
        <a:p>
          <a:endParaRPr lang="en-US"/>
        </a:p>
      </dgm:t>
    </dgm:pt>
    <dgm:pt modelId="{74547FED-9983-4363-B516-F7984D08C41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ফরমেট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F238F67D-C62A-40F3-BAC8-E83AF14464A9}" type="parTrans" cxnId="{D88D2B9E-CE8B-4BCF-B5E8-1605A76645B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55ADA33-5E0F-4745-ADA1-79136E719C53}" type="sibTrans" cxnId="{D88D2B9E-CE8B-4BCF-B5E8-1605A76645B5}">
      <dgm:prSet/>
      <dgm:spPr/>
      <dgm:t>
        <a:bodyPr/>
        <a:lstStyle/>
        <a:p>
          <a:endParaRPr lang="en-US"/>
        </a:p>
      </dgm:t>
    </dgm:pt>
    <dgm:pt modelId="{029F2EBE-B9EB-4F0E-9C45-677FE036AB4F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হিসাব খাত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08C5D24-34B7-4778-B11B-9CB9106CC72F}" type="parTrans" cxnId="{929D07D9-5E77-4B31-85CC-9CF13A4A2F2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E8C3A96-6A5B-47AA-AABA-4101D6AE572D}" type="sibTrans" cxnId="{929D07D9-5E77-4B31-85CC-9CF13A4A2F2C}">
      <dgm:prSet/>
      <dgm:spPr/>
      <dgm:t>
        <a:bodyPr/>
        <a:lstStyle/>
        <a:p>
          <a:endParaRPr lang="en-US"/>
        </a:p>
      </dgm:t>
    </dgm:pt>
    <dgm:pt modelId="{77DEB4A3-3609-46A6-AA46-05378D6FE48B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ক্রেডিট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5D317EF-AFBF-4F85-B75B-6FFC71629AA0}" type="parTrans" cxnId="{C97698DE-F024-4F30-B6D3-E6ACD43B6A5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F22A3A8-99E1-4157-B4B9-BC73A32DCC7C}" type="sibTrans" cxnId="{C97698DE-F024-4F30-B6D3-E6ACD43B6A53}">
      <dgm:prSet/>
      <dgm:spPr/>
      <dgm:t>
        <a:bodyPr/>
        <a:lstStyle/>
        <a:p>
          <a:endParaRPr lang="en-US"/>
        </a:p>
      </dgm:t>
    </dgm:pt>
    <dgm:pt modelId="{4D651F3B-0EC3-4858-8F68-948A41CF7635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ডেবিট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26145BE-EA6C-49A3-BCC7-9100E0DE6CFD}" type="parTrans" cxnId="{4A48ACD3-B584-430A-AA59-844313E5C09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852FA1E-3FBE-4602-85A8-6A471ACEAFD8}" type="sibTrans" cxnId="{4A48ACD3-B584-430A-AA59-844313E5C09C}">
      <dgm:prSet/>
      <dgm:spPr/>
      <dgm:t>
        <a:bodyPr/>
        <a:lstStyle/>
        <a:p>
          <a:endParaRPr lang="en-US"/>
        </a:p>
      </dgm:t>
    </dgm:pt>
    <dgm:pt modelId="{BDBD0292-DFEA-40FF-A069-6B71FC42FE17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সনাতন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/T</a:t>
          </a:r>
        </a:p>
      </dgm:t>
    </dgm:pt>
    <dgm:pt modelId="{D08CB85B-797D-4FA2-95BF-D988F9A01CF1}" type="parTrans" cxnId="{A70EB90C-C4AA-42F5-9F6E-34DE5BC181D9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26BB94C-4F0A-4F0C-96B3-88B5085ADC96}" type="sibTrans" cxnId="{A70EB90C-C4AA-42F5-9F6E-34DE5BC181D9}">
      <dgm:prSet/>
      <dgm:spPr/>
      <dgm:t>
        <a:bodyPr/>
        <a:lstStyle/>
        <a:p>
          <a:endParaRPr lang="en-US"/>
        </a:p>
      </dgm:t>
    </dgm:pt>
    <dgm:pt modelId="{526E6792-9927-487D-832C-B14FC227D8DD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আধুনিক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চলমান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8438CBE-ACE0-40E7-9DFE-D30CA1B8E2C7}" type="parTrans" cxnId="{2BAD11BC-CBE4-4B84-AB87-57644D0C625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35B42EF-AC6A-44A9-94FD-1F9089B00073}" type="sibTrans" cxnId="{2BAD11BC-CBE4-4B84-AB87-57644D0C625D}">
      <dgm:prSet/>
      <dgm:spPr/>
      <dgm:t>
        <a:bodyPr/>
        <a:lstStyle/>
        <a:p>
          <a:endParaRPr lang="en-US"/>
        </a:p>
      </dgm:t>
    </dgm:pt>
    <dgm:pt modelId="{C7A667BC-34B0-4ABA-9ED6-AC72DFA099E2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১.আয়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২.ব্যয়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৩.সম্পদ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৪.দায়</a:t>
          </a:r>
        </a:p>
      </dgm:t>
    </dgm:pt>
    <dgm:pt modelId="{9C040314-5DA9-43D4-9A07-2563631526C5}" type="parTrans" cxnId="{F0E2C752-8C81-4DA2-AA3A-B6FE27AD05B6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5CBAAD0-B848-4EE9-8CD9-BB893E8A2806}" type="sibTrans" cxnId="{F0E2C752-8C81-4DA2-AA3A-B6FE27AD05B6}">
      <dgm:prSet/>
      <dgm:spPr/>
      <dgm:t>
        <a:bodyPr/>
        <a:lstStyle/>
        <a:p>
          <a:endParaRPr lang="en-US"/>
        </a:p>
      </dgm:t>
    </dgm:pt>
    <dgm:pt modelId="{66B43DA5-EA38-474E-8B7A-D820908E26A4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তিন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9A40C75-8699-4CC9-990D-F2D5BF355FF0}" type="parTrans" cxnId="{97B7F7B7-000E-49A1-BD39-7F72E7B56C6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7F996EE-2314-494F-A6EC-04F934B9D14E}" type="sibTrans" cxnId="{97B7F7B7-000E-49A1-BD39-7F72E7B56C65}">
      <dgm:prSet/>
      <dgm:spPr/>
      <dgm:t>
        <a:bodyPr/>
        <a:lstStyle/>
        <a:p>
          <a:endParaRPr lang="en-US"/>
        </a:p>
      </dgm:t>
    </dgm:pt>
    <dgm:pt modelId="{BEEE5D37-E5DF-443A-A0DE-126CC9213FB4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063BF64-7919-4E3D-9BA9-C81B632F6B63}" type="parTrans" cxnId="{FEAAE5AB-10E7-4183-8266-3F307BB13A4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ED6D1A3-0799-48EB-BC07-31280BE11336}" type="sibTrans" cxnId="{FEAAE5AB-10E7-4183-8266-3F307BB13A45}">
      <dgm:prSet/>
      <dgm:spPr/>
      <dgm:t>
        <a:bodyPr/>
        <a:lstStyle/>
        <a:p>
          <a:endParaRPr lang="en-US"/>
        </a:p>
      </dgm:t>
    </dgm:pt>
    <dgm:pt modelId="{1EE58BBF-DCA9-4DC6-A739-E258D8E54A8F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বাম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489394B-9FE3-4551-845C-EAD641A70147}" type="parTrans" cxnId="{9D71DDFB-46FC-425F-AD27-AF0ED699719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213AE4F-98DD-492D-9E06-F1F34DAE6D00}" type="sibTrans" cxnId="{9D71DDFB-46FC-425F-AD27-AF0ED699719C}">
      <dgm:prSet/>
      <dgm:spPr/>
      <dgm:t>
        <a:bodyPr/>
        <a:lstStyle/>
        <a:p>
          <a:endParaRPr lang="en-US"/>
        </a:p>
      </dgm:t>
    </dgm:pt>
    <dgm:pt modelId="{9F831D13-DCA7-424A-A1CA-28C9759B3B2F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ডান্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21AAC93-F065-4E3A-A8CC-5ADB652025E4}" type="parTrans" cxnId="{86744AF1-8F5E-41A2-8004-56979858462F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A0D6363-1C55-46C8-B848-3790788DC4E4}" type="sibTrans" cxnId="{86744AF1-8F5E-41A2-8004-56979858462F}">
      <dgm:prSet/>
      <dgm:spPr/>
      <dgm:t>
        <a:bodyPr/>
        <a:lstStyle/>
        <a:p>
          <a:endParaRPr lang="en-US"/>
        </a:p>
      </dgm:t>
    </dgm:pt>
    <dgm:pt modelId="{74604127-B0A8-4691-A945-5321EC7DDC15}" type="pres">
      <dgm:prSet presAssocID="{621E700A-AA13-49D5-95DF-74B29B475B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5AFDBB-4F56-4B1D-8EDE-66B3D9298CDD}" type="pres">
      <dgm:prSet presAssocID="{3A2A04CA-9F31-4771-BF8D-5160DCC0FDF6}" presName="hierRoot1" presStyleCnt="0"/>
      <dgm:spPr/>
    </dgm:pt>
    <dgm:pt modelId="{028C39EA-5A3E-4AA4-A8A2-6565DEE72221}" type="pres">
      <dgm:prSet presAssocID="{3A2A04CA-9F31-4771-BF8D-5160DCC0FDF6}" presName="composite" presStyleCnt="0"/>
      <dgm:spPr/>
    </dgm:pt>
    <dgm:pt modelId="{DB76BA4E-FEDE-4A9D-A9BB-C93F3D0BBE54}" type="pres">
      <dgm:prSet presAssocID="{3A2A04CA-9F31-4771-BF8D-5160DCC0FDF6}" presName="background" presStyleLbl="node0" presStyleIdx="0" presStyleCnt="1"/>
      <dgm:spPr/>
    </dgm:pt>
    <dgm:pt modelId="{B2EF37BC-2832-436B-865C-6F8F5D1DD94F}" type="pres">
      <dgm:prSet presAssocID="{3A2A04CA-9F31-4771-BF8D-5160DCC0FDF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85CED-771B-47A9-AED0-42E1BFA3CA0F}" type="pres">
      <dgm:prSet presAssocID="{3A2A04CA-9F31-4771-BF8D-5160DCC0FDF6}" presName="hierChild2" presStyleCnt="0"/>
      <dgm:spPr/>
    </dgm:pt>
    <dgm:pt modelId="{4EEA5AA2-0B9C-4B68-BDBE-2C15F30F9F17}" type="pres">
      <dgm:prSet presAssocID="{BFA53736-A38F-4016-8396-733685CB3B7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9FD200F-249B-4BBD-9EEE-E5B0B8003CB0}" type="pres">
      <dgm:prSet presAssocID="{9077D2C7-E608-47DD-83EF-5973DBE179A7}" presName="hierRoot2" presStyleCnt="0"/>
      <dgm:spPr/>
    </dgm:pt>
    <dgm:pt modelId="{B928FDF5-781D-4707-9ACE-949481D01A05}" type="pres">
      <dgm:prSet presAssocID="{9077D2C7-E608-47DD-83EF-5973DBE179A7}" presName="composite2" presStyleCnt="0"/>
      <dgm:spPr/>
    </dgm:pt>
    <dgm:pt modelId="{16C4465D-A456-4D51-986C-7B43B0825BD6}" type="pres">
      <dgm:prSet presAssocID="{9077D2C7-E608-47DD-83EF-5973DBE179A7}" presName="background2" presStyleLbl="node2" presStyleIdx="0" presStyleCnt="1"/>
      <dgm:spPr/>
    </dgm:pt>
    <dgm:pt modelId="{7B54F6B4-2BB3-4763-B825-3B5E0F955C4E}" type="pres">
      <dgm:prSet presAssocID="{9077D2C7-E608-47DD-83EF-5973DBE179A7}" presName="text2" presStyleLbl="fgAcc2" presStyleIdx="0" presStyleCnt="1" custScaleX="5784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43D089-E5C4-449C-85B6-391204C772D8}" type="pres">
      <dgm:prSet presAssocID="{9077D2C7-E608-47DD-83EF-5973DBE179A7}" presName="hierChild3" presStyleCnt="0"/>
      <dgm:spPr/>
    </dgm:pt>
    <dgm:pt modelId="{1E7F78D5-5A37-475A-9782-087776EAB6D2}" type="pres">
      <dgm:prSet presAssocID="{B7EF2E7A-9721-4CBD-979B-1F4C7248EB3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DE26309-1FE8-4C07-971D-5D54BB64B2B5}" type="pres">
      <dgm:prSet presAssocID="{5C1123B3-8C21-4EDF-9007-A6CE9398315D}" presName="hierRoot3" presStyleCnt="0"/>
      <dgm:spPr/>
    </dgm:pt>
    <dgm:pt modelId="{D9E083C7-A7C9-4D3E-8062-0B194E719404}" type="pres">
      <dgm:prSet presAssocID="{5C1123B3-8C21-4EDF-9007-A6CE9398315D}" presName="composite3" presStyleCnt="0"/>
      <dgm:spPr/>
    </dgm:pt>
    <dgm:pt modelId="{1AADFC0C-2305-4AB5-B225-57DB448C7463}" type="pres">
      <dgm:prSet presAssocID="{5C1123B3-8C21-4EDF-9007-A6CE9398315D}" presName="background3" presStyleLbl="node3" presStyleIdx="0" presStyleCnt="3"/>
      <dgm:spPr/>
    </dgm:pt>
    <dgm:pt modelId="{D4FA10ED-BD8A-476A-872A-EBCE19F354B5}" type="pres">
      <dgm:prSet presAssocID="{5C1123B3-8C21-4EDF-9007-A6CE9398315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ADECD5-CD9B-42F4-AF90-FD0B53DEF8C9}" type="pres">
      <dgm:prSet presAssocID="{5C1123B3-8C21-4EDF-9007-A6CE9398315D}" presName="hierChild4" presStyleCnt="0"/>
      <dgm:spPr/>
    </dgm:pt>
    <dgm:pt modelId="{9ABD90B6-DF9B-4769-A492-7CB56C1D39C1}" type="pres">
      <dgm:prSet presAssocID="{326145BE-EA6C-49A3-BCC7-9100E0DE6CFD}" presName="Name23" presStyleLbl="parChTrans1D4" presStyleIdx="0" presStyleCnt="9"/>
      <dgm:spPr/>
      <dgm:t>
        <a:bodyPr/>
        <a:lstStyle/>
        <a:p>
          <a:endParaRPr lang="en-US"/>
        </a:p>
      </dgm:t>
    </dgm:pt>
    <dgm:pt modelId="{6E2FA6CB-8EEC-4B51-84CF-7BA394DFC558}" type="pres">
      <dgm:prSet presAssocID="{4D651F3B-0EC3-4858-8F68-948A41CF7635}" presName="hierRoot4" presStyleCnt="0"/>
      <dgm:spPr/>
    </dgm:pt>
    <dgm:pt modelId="{646F7CF7-2532-4B32-9D13-8ACDFD89E49F}" type="pres">
      <dgm:prSet presAssocID="{4D651F3B-0EC3-4858-8F68-948A41CF7635}" presName="composite4" presStyleCnt="0"/>
      <dgm:spPr/>
    </dgm:pt>
    <dgm:pt modelId="{499C0678-1EE9-492A-B178-5E5CDE531DF9}" type="pres">
      <dgm:prSet presAssocID="{4D651F3B-0EC3-4858-8F68-948A41CF7635}" presName="background4" presStyleLbl="node4" presStyleIdx="0" presStyleCnt="9"/>
      <dgm:spPr/>
    </dgm:pt>
    <dgm:pt modelId="{CBE91E4F-CC51-4F3A-9620-AD466D7E715A}" type="pres">
      <dgm:prSet presAssocID="{4D651F3B-0EC3-4858-8F68-948A41CF7635}" presName="text4" presStyleLbl="fgAcc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855B6A-5A25-4E7F-97EE-45336520B8FB}" type="pres">
      <dgm:prSet presAssocID="{4D651F3B-0EC3-4858-8F68-948A41CF7635}" presName="hierChild5" presStyleCnt="0"/>
      <dgm:spPr/>
    </dgm:pt>
    <dgm:pt modelId="{F2963016-F68D-44F6-A08C-BE2C9DAD034E}" type="pres">
      <dgm:prSet presAssocID="{3489394B-9FE3-4551-845C-EAD641A70147}" presName="Name23" presStyleLbl="parChTrans1D4" presStyleIdx="1" presStyleCnt="9"/>
      <dgm:spPr/>
      <dgm:t>
        <a:bodyPr/>
        <a:lstStyle/>
        <a:p>
          <a:endParaRPr lang="en-US"/>
        </a:p>
      </dgm:t>
    </dgm:pt>
    <dgm:pt modelId="{F1E7DA4F-9C2E-4AD5-9FB2-FF27DBA70F4B}" type="pres">
      <dgm:prSet presAssocID="{1EE58BBF-DCA9-4DC6-A739-E258D8E54A8F}" presName="hierRoot4" presStyleCnt="0"/>
      <dgm:spPr/>
    </dgm:pt>
    <dgm:pt modelId="{C0C297B5-6AE8-4B69-9C5E-028549472CF8}" type="pres">
      <dgm:prSet presAssocID="{1EE58BBF-DCA9-4DC6-A739-E258D8E54A8F}" presName="composite4" presStyleCnt="0"/>
      <dgm:spPr/>
    </dgm:pt>
    <dgm:pt modelId="{D2878020-4F78-469B-9578-7F9AF47E099F}" type="pres">
      <dgm:prSet presAssocID="{1EE58BBF-DCA9-4DC6-A739-E258D8E54A8F}" presName="background4" presStyleLbl="node4" presStyleIdx="1" presStyleCnt="9"/>
      <dgm:spPr/>
    </dgm:pt>
    <dgm:pt modelId="{F08A0342-0948-4317-BE6F-1907BBFBB3BD}" type="pres">
      <dgm:prSet presAssocID="{1EE58BBF-DCA9-4DC6-A739-E258D8E54A8F}" presName="text4" presStyleLbl="fgAcc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3A997-93B9-410C-9CFA-606C56D40CC3}" type="pres">
      <dgm:prSet presAssocID="{1EE58BBF-DCA9-4DC6-A739-E258D8E54A8F}" presName="hierChild5" presStyleCnt="0"/>
      <dgm:spPr/>
    </dgm:pt>
    <dgm:pt modelId="{0E69F636-8DB0-445E-B561-3048DED937DB}" type="pres">
      <dgm:prSet presAssocID="{35D317EF-AFBF-4F85-B75B-6FFC71629AA0}" presName="Name23" presStyleLbl="parChTrans1D4" presStyleIdx="2" presStyleCnt="9"/>
      <dgm:spPr/>
      <dgm:t>
        <a:bodyPr/>
        <a:lstStyle/>
        <a:p>
          <a:endParaRPr lang="en-US"/>
        </a:p>
      </dgm:t>
    </dgm:pt>
    <dgm:pt modelId="{C2006D88-031A-493B-8268-0DF38F2351BC}" type="pres">
      <dgm:prSet presAssocID="{77DEB4A3-3609-46A6-AA46-05378D6FE48B}" presName="hierRoot4" presStyleCnt="0"/>
      <dgm:spPr/>
    </dgm:pt>
    <dgm:pt modelId="{D63268AC-849A-4750-A725-730CF543EF10}" type="pres">
      <dgm:prSet presAssocID="{77DEB4A3-3609-46A6-AA46-05378D6FE48B}" presName="composite4" presStyleCnt="0"/>
      <dgm:spPr/>
    </dgm:pt>
    <dgm:pt modelId="{78E0D9DA-ABA8-4DE4-A1B8-FE85D63E0E2F}" type="pres">
      <dgm:prSet presAssocID="{77DEB4A3-3609-46A6-AA46-05378D6FE48B}" presName="background4" presStyleLbl="node4" presStyleIdx="2" presStyleCnt="9"/>
      <dgm:spPr/>
    </dgm:pt>
    <dgm:pt modelId="{00610979-EB70-4392-8F13-33BE964DFD2D}" type="pres">
      <dgm:prSet presAssocID="{77DEB4A3-3609-46A6-AA46-05378D6FE48B}" presName="text4" presStyleLbl="fgAcc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F8E397-1097-4022-BB88-6834BE2963B3}" type="pres">
      <dgm:prSet presAssocID="{77DEB4A3-3609-46A6-AA46-05378D6FE48B}" presName="hierChild5" presStyleCnt="0"/>
      <dgm:spPr/>
    </dgm:pt>
    <dgm:pt modelId="{17164470-58CD-413C-B42E-DE4ABBC06D01}" type="pres">
      <dgm:prSet presAssocID="{421AAC93-F065-4E3A-A8CC-5ADB652025E4}" presName="Name23" presStyleLbl="parChTrans1D4" presStyleIdx="3" presStyleCnt="9"/>
      <dgm:spPr/>
      <dgm:t>
        <a:bodyPr/>
        <a:lstStyle/>
        <a:p>
          <a:endParaRPr lang="en-US"/>
        </a:p>
      </dgm:t>
    </dgm:pt>
    <dgm:pt modelId="{D737C7C1-AFC2-47BD-B20D-233685FE94CB}" type="pres">
      <dgm:prSet presAssocID="{9F831D13-DCA7-424A-A1CA-28C9759B3B2F}" presName="hierRoot4" presStyleCnt="0"/>
      <dgm:spPr/>
    </dgm:pt>
    <dgm:pt modelId="{A5EF8071-4D6C-4DD5-9A97-0C490DC84C49}" type="pres">
      <dgm:prSet presAssocID="{9F831D13-DCA7-424A-A1CA-28C9759B3B2F}" presName="composite4" presStyleCnt="0"/>
      <dgm:spPr/>
    </dgm:pt>
    <dgm:pt modelId="{921A6F97-32F3-4CC6-9FFE-D81D21B4973F}" type="pres">
      <dgm:prSet presAssocID="{9F831D13-DCA7-424A-A1CA-28C9759B3B2F}" presName="background4" presStyleLbl="node4" presStyleIdx="3" presStyleCnt="9"/>
      <dgm:spPr/>
    </dgm:pt>
    <dgm:pt modelId="{1DDB987C-DB52-4909-8203-A07B60E2C7A2}" type="pres">
      <dgm:prSet presAssocID="{9F831D13-DCA7-424A-A1CA-28C9759B3B2F}" presName="text4" presStyleLbl="fgAcc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C8B85-5811-4F2C-A596-D731C4E17CBC}" type="pres">
      <dgm:prSet presAssocID="{9F831D13-DCA7-424A-A1CA-28C9759B3B2F}" presName="hierChild5" presStyleCnt="0"/>
      <dgm:spPr/>
    </dgm:pt>
    <dgm:pt modelId="{6001B776-5685-43DC-857E-69F72336DF15}" type="pres">
      <dgm:prSet presAssocID="{F238F67D-C62A-40F3-BAC8-E83AF14464A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CF83AF9E-3B88-4970-B7B4-585793B99543}" type="pres">
      <dgm:prSet presAssocID="{74547FED-9983-4363-B516-F7984D08C419}" presName="hierRoot3" presStyleCnt="0"/>
      <dgm:spPr/>
    </dgm:pt>
    <dgm:pt modelId="{491C87D1-534B-4C5B-9965-4BF7E9206E3F}" type="pres">
      <dgm:prSet presAssocID="{74547FED-9983-4363-B516-F7984D08C419}" presName="composite3" presStyleCnt="0"/>
      <dgm:spPr/>
    </dgm:pt>
    <dgm:pt modelId="{D74DC7A7-CB93-44EA-BC9D-6C5D3709945E}" type="pres">
      <dgm:prSet presAssocID="{74547FED-9983-4363-B516-F7984D08C419}" presName="background3" presStyleLbl="node3" presStyleIdx="1" presStyleCnt="3"/>
      <dgm:spPr/>
    </dgm:pt>
    <dgm:pt modelId="{A01A8AB3-9470-4613-96A4-93971DA1F084}" type="pres">
      <dgm:prSet presAssocID="{74547FED-9983-4363-B516-F7984D08C41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A575D-E74A-498D-B8CD-A7D038679C5A}" type="pres">
      <dgm:prSet presAssocID="{74547FED-9983-4363-B516-F7984D08C419}" presName="hierChild4" presStyleCnt="0"/>
      <dgm:spPr/>
    </dgm:pt>
    <dgm:pt modelId="{4F943110-EB15-4B4D-8CE0-98BAEED2F204}" type="pres">
      <dgm:prSet presAssocID="{D08CB85B-797D-4FA2-95BF-D988F9A01CF1}" presName="Name23" presStyleLbl="parChTrans1D4" presStyleIdx="4" presStyleCnt="9"/>
      <dgm:spPr/>
      <dgm:t>
        <a:bodyPr/>
        <a:lstStyle/>
        <a:p>
          <a:endParaRPr lang="en-US"/>
        </a:p>
      </dgm:t>
    </dgm:pt>
    <dgm:pt modelId="{304FA6A0-366A-4AD2-B3B4-CF1719BDF7E8}" type="pres">
      <dgm:prSet presAssocID="{BDBD0292-DFEA-40FF-A069-6B71FC42FE17}" presName="hierRoot4" presStyleCnt="0"/>
      <dgm:spPr/>
    </dgm:pt>
    <dgm:pt modelId="{B88C7DBC-B36D-4382-B3BF-0414C9E835E1}" type="pres">
      <dgm:prSet presAssocID="{BDBD0292-DFEA-40FF-A069-6B71FC42FE17}" presName="composite4" presStyleCnt="0"/>
      <dgm:spPr/>
    </dgm:pt>
    <dgm:pt modelId="{DA8E6BA6-7128-4C62-BB08-E15B24EB23E4}" type="pres">
      <dgm:prSet presAssocID="{BDBD0292-DFEA-40FF-A069-6B71FC42FE17}" presName="background4" presStyleLbl="node4" presStyleIdx="4" presStyleCnt="9"/>
      <dgm:spPr/>
    </dgm:pt>
    <dgm:pt modelId="{E7E85829-7ED0-407F-BC46-405772F31440}" type="pres">
      <dgm:prSet presAssocID="{BDBD0292-DFEA-40FF-A069-6B71FC42FE17}" presName="text4" presStyleLbl="fgAcc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AB4902-7A82-4E44-BE9C-19D9DC954970}" type="pres">
      <dgm:prSet presAssocID="{BDBD0292-DFEA-40FF-A069-6B71FC42FE17}" presName="hierChild5" presStyleCnt="0"/>
      <dgm:spPr/>
    </dgm:pt>
    <dgm:pt modelId="{C8B10BF8-9E64-4388-AB58-3106E37F23B9}" type="pres">
      <dgm:prSet presAssocID="{A8438CBE-ACE0-40E7-9DFE-D30CA1B8E2C7}" presName="Name23" presStyleLbl="parChTrans1D4" presStyleIdx="5" presStyleCnt="9"/>
      <dgm:spPr/>
      <dgm:t>
        <a:bodyPr/>
        <a:lstStyle/>
        <a:p>
          <a:endParaRPr lang="en-US"/>
        </a:p>
      </dgm:t>
    </dgm:pt>
    <dgm:pt modelId="{ADC9F2A3-66F8-4EC9-B664-3275EC2DDA6F}" type="pres">
      <dgm:prSet presAssocID="{526E6792-9927-487D-832C-B14FC227D8DD}" presName="hierRoot4" presStyleCnt="0"/>
      <dgm:spPr/>
    </dgm:pt>
    <dgm:pt modelId="{762CE868-31FD-4DCD-BBC6-2E7FAE9B24E4}" type="pres">
      <dgm:prSet presAssocID="{526E6792-9927-487D-832C-B14FC227D8DD}" presName="composite4" presStyleCnt="0"/>
      <dgm:spPr/>
    </dgm:pt>
    <dgm:pt modelId="{9A6BD8DF-F4B9-4A09-B068-DE6113B92960}" type="pres">
      <dgm:prSet presAssocID="{526E6792-9927-487D-832C-B14FC227D8DD}" presName="background4" presStyleLbl="node4" presStyleIdx="5" presStyleCnt="9"/>
      <dgm:spPr/>
    </dgm:pt>
    <dgm:pt modelId="{0AAAFE5E-386E-4F06-950A-514B84D2594D}" type="pres">
      <dgm:prSet presAssocID="{526E6792-9927-487D-832C-B14FC227D8DD}" presName="text4" presStyleLbl="fgAcc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4850EF-D3A9-40C8-9C6D-016F1DABAE96}" type="pres">
      <dgm:prSet presAssocID="{526E6792-9927-487D-832C-B14FC227D8DD}" presName="hierChild5" presStyleCnt="0"/>
      <dgm:spPr/>
    </dgm:pt>
    <dgm:pt modelId="{6D0A6FC5-254F-420A-BB06-A01F2ED5D461}" type="pres">
      <dgm:prSet presAssocID="{29A40C75-8699-4CC9-990D-F2D5BF355FF0}" presName="Name23" presStyleLbl="parChTrans1D4" presStyleIdx="6" presStyleCnt="9"/>
      <dgm:spPr/>
      <dgm:t>
        <a:bodyPr/>
        <a:lstStyle/>
        <a:p>
          <a:endParaRPr lang="en-US"/>
        </a:p>
      </dgm:t>
    </dgm:pt>
    <dgm:pt modelId="{2FE18C43-3DE6-4020-A045-950C751C2A34}" type="pres">
      <dgm:prSet presAssocID="{66B43DA5-EA38-474E-8B7A-D820908E26A4}" presName="hierRoot4" presStyleCnt="0"/>
      <dgm:spPr/>
    </dgm:pt>
    <dgm:pt modelId="{3EFED507-AF75-47C6-9139-269357E7E07A}" type="pres">
      <dgm:prSet presAssocID="{66B43DA5-EA38-474E-8B7A-D820908E26A4}" presName="composite4" presStyleCnt="0"/>
      <dgm:spPr/>
    </dgm:pt>
    <dgm:pt modelId="{8F7C00AE-ED93-4F02-A846-25C8BEDC8A03}" type="pres">
      <dgm:prSet presAssocID="{66B43DA5-EA38-474E-8B7A-D820908E26A4}" presName="background4" presStyleLbl="node4" presStyleIdx="6" presStyleCnt="9"/>
      <dgm:spPr/>
    </dgm:pt>
    <dgm:pt modelId="{79AFA4BC-A6DD-4066-A1D7-2E7C8C73B52E}" type="pres">
      <dgm:prSet presAssocID="{66B43DA5-EA38-474E-8B7A-D820908E26A4}" presName="text4" presStyleLbl="fgAcc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0C335E-E269-4F82-BB79-2A5A4CD0BB7B}" type="pres">
      <dgm:prSet presAssocID="{66B43DA5-EA38-474E-8B7A-D820908E26A4}" presName="hierChild5" presStyleCnt="0"/>
      <dgm:spPr/>
    </dgm:pt>
    <dgm:pt modelId="{533B3758-0172-436D-9C6F-1BA568B3753F}" type="pres">
      <dgm:prSet presAssocID="{C063BF64-7919-4E3D-9BA9-C81B632F6B63}" presName="Name23" presStyleLbl="parChTrans1D4" presStyleIdx="7" presStyleCnt="9"/>
      <dgm:spPr/>
      <dgm:t>
        <a:bodyPr/>
        <a:lstStyle/>
        <a:p>
          <a:endParaRPr lang="en-US"/>
        </a:p>
      </dgm:t>
    </dgm:pt>
    <dgm:pt modelId="{E603CD73-9EAD-422D-A683-4F44D7EC74FD}" type="pres">
      <dgm:prSet presAssocID="{BEEE5D37-E5DF-443A-A0DE-126CC9213FB4}" presName="hierRoot4" presStyleCnt="0"/>
      <dgm:spPr/>
    </dgm:pt>
    <dgm:pt modelId="{2AC64BA8-8A62-4CC2-ADC3-5C108FE661D1}" type="pres">
      <dgm:prSet presAssocID="{BEEE5D37-E5DF-443A-A0DE-126CC9213FB4}" presName="composite4" presStyleCnt="0"/>
      <dgm:spPr/>
    </dgm:pt>
    <dgm:pt modelId="{F5D0F43D-AECC-4FDE-97D5-AFE1D4D0B5AF}" type="pres">
      <dgm:prSet presAssocID="{BEEE5D37-E5DF-443A-A0DE-126CC9213FB4}" presName="background4" presStyleLbl="node4" presStyleIdx="7" presStyleCnt="9"/>
      <dgm:spPr/>
    </dgm:pt>
    <dgm:pt modelId="{70B49A77-0B83-417D-BEE9-F5AEF92E4B22}" type="pres">
      <dgm:prSet presAssocID="{BEEE5D37-E5DF-443A-A0DE-126CC9213FB4}" presName="text4" presStyleLbl="fgAcc4" presStyleIdx="7" presStyleCnt="9" custLinFactNeighborX="2916" custLinFactNeighborY="128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BD1C01-2647-4E51-BDAF-027F1F45A789}" type="pres">
      <dgm:prSet presAssocID="{BEEE5D37-E5DF-443A-A0DE-126CC9213FB4}" presName="hierChild5" presStyleCnt="0"/>
      <dgm:spPr/>
    </dgm:pt>
    <dgm:pt modelId="{86766195-7373-4254-BE50-31E93D04618E}" type="pres">
      <dgm:prSet presAssocID="{808C5D24-34B7-4778-B11B-9CB9106CC72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1F8D48B-3682-4273-82A2-492720D1472D}" type="pres">
      <dgm:prSet presAssocID="{029F2EBE-B9EB-4F0E-9C45-677FE036AB4F}" presName="hierRoot3" presStyleCnt="0"/>
      <dgm:spPr/>
    </dgm:pt>
    <dgm:pt modelId="{3CFA5150-5187-44D6-9B28-8FFFDC78A434}" type="pres">
      <dgm:prSet presAssocID="{029F2EBE-B9EB-4F0E-9C45-677FE036AB4F}" presName="composite3" presStyleCnt="0"/>
      <dgm:spPr/>
    </dgm:pt>
    <dgm:pt modelId="{7EDD0487-DAE2-4BC8-963F-E668D7BD56FD}" type="pres">
      <dgm:prSet presAssocID="{029F2EBE-B9EB-4F0E-9C45-677FE036AB4F}" presName="background3" presStyleLbl="node3" presStyleIdx="2" presStyleCnt="3"/>
      <dgm:spPr/>
    </dgm:pt>
    <dgm:pt modelId="{636C52CF-EFFC-45BB-8367-08D2C53F5784}" type="pres">
      <dgm:prSet presAssocID="{029F2EBE-B9EB-4F0E-9C45-677FE036AB4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28C4B9-BCFA-44AC-A114-8BBE044F71AC}" type="pres">
      <dgm:prSet presAssocID="{029F2EBE-B9EB-4F0E-9C45-677FE036AB4F}" presName="hierChild4" presStyleCnt="0"/>
      <dgm:spPr/>
    </dgm:pt>
    <dgm:pt modelId="{75F1AC26-D4C2-4AD7-82F9-AFF722A4CBCF}" type="pres">
      <dgm:prSet presAssocID="{9C040314-5DA9-43D4-9A07-2563631526C5}" presName="Name23" presStyleLbl="parChTrans1D4" presStyleIdx="8" presStyleCnt="9"/>
      <dgm:spPr/>
      <dgm:t>
        <a:bodyPr/>
        <a:lstStyle/>
        <a:p>
          <a:endParaRPr lang="en-US"/>
        </a:p>
      </dgm:t>
    </dgm:pt>
    <dgm:pt modelId="{42F0A7CC-C184-4A6A-BF18-11717A817360}" type="pres">
      <dgm:prSet presAssocID="{C7A667BC-34B0-4ABA-9ED6-AC72DFA099E2}" presName="hierRoot4" presStyleCnt="0"/>
      <dgm:spPr/>
    </dgm:pt>
    <dgm:pt modelId="{A2D12837-0700-40E7-8461-65CD50E7FF14}" type="pres">
      <dgm:prSet presAssocID="{C7A667BC-34B0-4ABA-9ED6-AC72DFA099E2}" presName="composite4" presStyleCnt="0"/>
      <dgm:spPr/>
    </dgm:pt>
    <dgm:pt modelId="{D44EE503-FFC3-406C-9007-A78467125F13}" type="pres">
      <dgm:prSet presAssocID="{C7A667BC-34B0-4ABA-9ED6-AC72DFA099E2}" presName="background4" presStyleLbl="node4" presStyleIdx="8" presStyleCnt="9"/>
      <dgm:spPr/>
    </dgm:pt>
    <dgm:pt modelId="{614FF626-20BF-4184-8A60-75DD88DBCA1F}" type="pres">
      <dgm:prSet presAssocID="{C7A667BC-34B0-4ABA-9ED6-AC72DFA099E2}" presName="text4" presStyleLbl="fgAcc4" presStyleIdx="8" presStyleCnt="9" custScaleX="112637" custScaleY="287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8E7D4-5792-4208-BABB-690A4ACCEA72}" type="pres">
      <dgm:prSet presAssocID="{C7A667BC-34B0-4ABA-9ED6-AC72DFA099E2}" presName="hierChild5" presStyleCnt="0"/>
      <dgm:spPr/>
    </dgm:pt>
  </dgm:ptLst>
  <dgm:cxnLst>
    <dgm:cxn modelId="{8A5BD57D-ACAD-4D42-8B23-28CCCE31E3BC}" type="presOf" srcId="{3489394B-9FE3-4551-845C-EAD641A70147}" destId="{F2963016-F68D-44F6-A08C-BE2C9DAD034E}" srcOrd="0" destOrd="0" presId="urn:microsoft.com/office/officeart/2005/8/layout/hierarchy1"/>
    <dgm:cxn modelId="{917923DF-9E36-42F5-BA97-6C782CC4B791}" type="presOf" srcId="{421AAC93-F065-4E3A-A8CC-5ADB652025E4}" destId="{17164470-58CD-413C-B42E-DE4ABBC06D01}" srcOrd="0" destOrd="0" presId="urn:microsoft.com/office/officeart/2005/8/layout/hierarchy1"/>
    <dgm:cxn modelId="{0FD677F7-C803-4C40-A4BD-B91427D14246}" type="presOf" srcId="{F238F67D-C62A-40F3-BAC8-E83AF14464A9}" destId="{6001B776-5685-43DC-857E-69F72336DF15}" srcOrd="0" destOrd="0" presId="urn:microsoft.com/office/officeart/2005/8/layout/hierarchy1"/>
    <dgm:cxn modelId="{E85D3EA5-6AE3-4972-8F84-DD964594AE33}" type="presOf" srcId="{A8438CBE-ACE0-40E7-9DFE-D30CA1B8E2C7}" destId="{C8B10BF8-9E64-4388-AB58-3106E37F23B9}" srcOrd="0" destOrd="0" presId="urn:microsoft.com/office/officeart/2005/8/layout/hierarchy1"/>
    <dgm:cxn modelId="{B2E2EF3A-0013-4400-B340-50AD9A7CEEF5}" type="presOf" srcId="{BDBD0292-DFEA-40FF-A069-6B71FC42FE17}" destId="{E7E85829-7ED0-407F-BC46-405772F31440}" srcOrd="0" destOrd="0" presId="urn:microsoft.com/office/officeart/2005/8/layout/hierarchy1"/>
    <dgm:cxn modelId="{0C583FDD-8F2D-44B2-9C6E-155337A01C60}" type="presOf" srcId="{029F2EBE-B9EB-4F0E-9C45-677FE036AB4F}" destId="{636C52CF-EFFC-45BB-8367-08D2C53F5784}" srcOrd="0" destOrd="0" presId="urn:microsoft.com/office/officeart/2005/8/layout/hierarchy1"/>
    <dgm:cxn modelId="{C902821D-D4E9-46E9-B520-209630A11F32}" srcId="{621E700A-AA13-49D5-95DF-74B29B475B9B}" destId="{3A2A04CA-9F31-4771-BF8D-5160DCC0FDF6}" srcOrd="0" destOrd="0" parTransId="{A2F296FF-08C6-4AAD-921F-021735AEB60A}" sibTransId="{5E37BF6D-1FD7-4255-BE90-73D13CE38A75}"/>
    <dgm:cxn modelId="{2BAD11BC-CBE4-4B84-AB87-57644D0C625D}" srcId="{74547FED-9983-4363-B516-F7984D08C419}" destId="{526E6792-9927-487D-832C-B14FC227D8DD}" srcOrd="1" destOrd="0" parTransId="{A8438CBE-ACE0-40E7-9DFE-D30CA1B8E2C7}" sibTransId="{235B42EF-AC6A-44A9-94FD-1F9089B00073}"/>
    <dgm:cxn modelId="{A70EB90C-C4AA-42F5-9F6E-34DE5BC181D9}" srcId="{74547FED-9983-4363-B516-F7984D08C419}" destId="{BDBD0292-DFEA-40FF-A069-6B71FC42FE17}" srcOrd="0" destOrd="0" parTransId="{D08CB85B-797D-4FA2-95BF-D988F9A01CF1}" sibTransId="{A26BB94C-4F0A-4F0C-96B3-88B5085ADC96}"/>
    <dgm:cxn modelId="{9D71DDFB-46FC-425F-AD27-AF0ED699719C}" srcId="{4D651F3B-0EC3-4858-8F68-948A41CF7635}" destId="{1EE58BBF-DCA9-4DC6-A739-E258D8E54A8F}" srcOrd="0" destOrd="0" parTransId="{3489394B-9FE3-4551-845C-EAD641A70147}" sibTransId="{8213AE4F-98DD-492D-9E06-F1F34DAE6D00}"/>
    <dgm:cxn modelId="{FE37F454-1D93-4DF5-BF90-3F2720ECCF4C}" srcId="{9077D2C7-E608-47DD-83EF-5973DBE179A7}" destId="{5C1123B3-8C21-4EDF-9007-A6CE9398315D}" srcOrd="0" destOrd="0" parTransId="{B7EF2E7A-9721-4CBD-979B-1F4C7248EB39}" sibTransId="{03609180-6B38-4E8C-B4B6-B1CC8233E7FA}"/>
    <dgm:cxn modelId="{D88D2B9E-CE8B-4BCF-B5E8-1605A76645B5}" srcId="{9077D2C7-E608-47DD-83EF-5973DBE179A7}" destId="{74547FED-9983-4363-B516-F7984D08C419}" srcOrd="1" destOrd="0" parTransId="{F238F67D-C62A-40F3-BAC8-E83AF14464A9}" sibTransId="{655ADA33-5E0F-4745-ADA1-79136E719C53}"/>
    <dgm:cxn modelId="{C706058C-81F3-41CC-B99C-4148BF8D9BE3}" srcId="{3A2A04CA-9F31-4771-BF8D-5160DCC0FDF6}" destId="{9077D2C7-E608-47DD-83EF-5973DBE179A7}" srcOrd="0" destOrd="0" parTransId="{BFA53736-A38F-4016-8396-733685CB3B77}" sibTransId="{298FEAFC-92E0-417B-832E-AB4A22DB5734}"/>
    <dgm:cxn modelId="{C97698DE-F024-4F30-B6D3-E6ACD43B6A53}" srcId="{5C1123B3-8C21-4EDF-9007-A6CE9398315D}" destId="{77DEB4A3-3609-46A6-AA46-05378D6FE48B}" srcOrd="1" destOrd="0" parTransId="{35D317EF-AFBF-4F85-B75B-6FFC71629AA0}" sibTransId="{5F22A3A8-99E1-4157-B4B9-BC73A32DCC7C}"/>
    <dgm:cxn modelId="{631DCA70-67BB-4D2C-BD1C-E55CDB7E5C9E}" type="presOf" srcId="{9077D2C7-E608-47DD-83EF-5973DBE179A7}" destId="{7B54F6B4-2BB3-4763-B825-3B5E0F955C4E}" srcOrd="0" destOrd="0" presId="urn:microsoft.com/office/officeart/2005/8/layout/hierarchy1"/>
    <dgm:cxn modelId="{098928B3-2018-4621-A416-B060E0326BC1}" type="presOf" srcId="{35D317EF-AFBF-4F85-B75B-6FFC71629AA0}" destId="{0E69F636-8DB0-445E-B561-3048DED937DB}" srcOrd="0" destOrd="0" presId="urn:microsoft.com/office/officeart/2005/8/layout/hierarchy1"/>
    <dgm:cxn modelId="{97B7F7B7-000E-49A1-BD39-7F72E7B56C65}" srcId="{526E6792-9927-487D-832C-B14FC227D8DD}" destId="{66B43DA5-EA38-474E-8B7A-D820908E26A4}" srcOrd="0" destOrd="0" parTransId="{29A40C75-8699-4CC9-990D-F2D5BF355FF0}" sibTransId="{17F996EE-2314-494F-A6EC-04F934B9D14E}"/>
    <dgm:cxn modelId="{6575605F-C11D-4D39-830F-479A7BEB4CA3}" type="presOf" srcId="{C7A667BC-34B0-4ABA-9ED6-AC72DFA099E2}" destId="{614FF626-20BF-4184-8A60-75DD88DBCA1F}" srcOrd="0" destOrd="0" presId="urn:microsoft.com/office/officeart/2005/8/layout/hierarchy1"/>
    <dgm:cxn modelId="{D410581B-D9D0-47AB-87E7-73558A8CA8DC}" type="presOf" srcId="{9F831D13-DCA7-424A-A1CA-28C9759B3B2F}" destId="{1DDB987C-DB52-4909-8203-A07B60E2C7A2}" srcOrd="0" destOrd="0" presId="urn:microsoft.com/office/officeart/2005/8/layout/hierarchy1"/>
    <dgm:cxn modelId="{9475C217-19B5-4102-9888-C152BE3D7F07}" type="presOf" srcId="{D08CB85B-797D-4FA2-95BF-D988F9A01CF1}" destId="{4F943110-EB15-4B4D-8CE0-98BAEED2F204}" srcOrd="0" destOrd="0" presId="urn:microsoft.com/office/officeart/2005/8/layout/hierarchy1"/>
    <dgm:cxn modelId="{0E46AF34-0754-41FE-8856-5DE8A4DAF2A2}" type="presOf" srcId="{66B43DA5-EA38-474E-8B7A-D820908E26A4}" destId="{79AFA4BC-A6DD-4066-A1D7-2E7C8C73B52E}" srcOrd="0" destOrd="0" presId="urn:microsoft.com/office/officeart/2005/8/layout/hierarchy1"/>
    <dgm:cxn modelId="{929D07D9-5E77-4B31-85CC-9CF13A4A2F2C}" srcId="{9077D2C7-E608-47DD-83EF-5973DBE179A7}" destId="{029F2EBE-B9EB-4F0E-9C45-677FE036AB4F}" srcOrd="2" destOrd="0" parTransId="{808C5D24-34B7-4778-B11B-9CB9106CC72F}" sibTransId="{4E8C3A96-6A5B-47AA-AABA-4101D6AE572D}"/>
    <dgm:cxn modelId="{FE791889-2F35-4E40-A375-8872588B6CC3}" type="presOf" srcId="{9C040314-5DA9-43D4-9A07-2563631526C5}" destId="{75F1AC26-D4C2-4AD7-82F9-AFF722A4CBCF}" srcOrd="0" destOrd="0" presId="urn:microsoft.com/office/officeart/2005/8/layout/hierarchy1"/>
    <dgm:cxn modelId="{B5786C9F-7547-459B-803A-DE4AF93C4FEC}" type="presOf" srcId="{4D651F3B-0EC3-4858-8F68-948A41CF7635}" destId="{CBE91E4F-CC51-4F3A-9620-AD466D7E715A}" srcOrd="0" destOrd="0" presId="urn:microsoft.com/office/officeart/2005/8/layout/hierarchy1"/>
    <dgm:cxn modelId="{AC867F1D-3223-4409-AE68-BF4BE431323A}" type="presOf" srcId="{77DEB4A3-3609-46A6-AA46-05378D6FE48B}" destId="{00610979-EB70-4392-8F13-33BE964DFD2D}" srcOrd="0" destOrd="0" presId="urn:microsoft.com/office/officeart/2005/8/layout/hierarchy1"/>
    <dgm:cxn modelId="{F26FEF2A-7894-46D5-9A31-756A5FC74411}" type="presOf" srcId="{1EE58BBF-DCA9-4DC6-A739-E258D8E54A8F}" destId="{F08A0342-0948-4317-BE6F-1907BBFBB3BD}" srcOrd="0" destOrd="0" presId="urn:microsoft.com/office/officeart/2005/8/layout/hierarchy1"/>
    <dgm:cxn modelId="{622DAD33-40D5-4E3D-8013-9DF32323F9B3}" type="presOf" srcId="{29A40C75-8699-4CC9-990D-F2D5BF355FF0}" destId="{6D0A6FC5-254F-420A-BB06-A01F2ED5D461}" srcOrd="0" destOrd="0" presId="urn:microsoft.com/office/officeart/2005/8/layout/hierarchy1"/>
    <dgm:cxn modelId="{2BBE4C3E-29AE-4A46-90BC-A7161CD204C5}" type="presOf" srcId="{C063BF64-7919-4E3D-9BA9-C81B632F6B63}" destId="{533B3758-0172-436D-9C6F-1BA568B3753F}" srcOrd="0" destOrd="0" presId="urn:microsoft.com/office/officeart/2005/8/layout/hierarchy1"/>
    <dgm:cxn modelId="{D3B7D0A5-F5AF-41DE-94CF-6D857575D97C}" type="presOf" srcId="{326145BE-EA6C-49A3-BCC7-9100E0DE6CFD}" destId="{9ABD90B6-DF9B-4769-A492-7CB56C1D39C1}" srcOrd="0" destOrd="0" presId="urn:microsoft.com/office/officeart/2005/8/layout/hierarchy1"/>
    <dgm:cxn modelId="{8E23B86D-A5E0-43E4-B8EF-F4C4CBF29743}" type="presOf" srcId="{526E6792-9927-487D-832C-B14FC227D8DD}" destId="{0AAAFE5E-386E-4F06-950A-514B84D2594D}" srcOrd="0" destOrd="0" presId="urn:microsoft.com/office/officeart/2005/8/layout/hierarchy1"/>
    <dgm:cxn modelId="{D3F76D13-2C4B-4A79-9180-387511141B5C}" type="presOf" srcId="{BFA53736-A38F-4016-8396-733685CB3B77}" destId="{4EEA5AA2-0B9C-4B68-BDBE-2C15F30F9F17}" srcOrd="0" destOrd="0" presId="urn:microsoft.com/office/officeart/2005/8/layout/hierarchy1"/>
    <dgm:cxn modelId="{457AC054-FF99-4A56-92F5-9A164FFA46D9}" type="presOf" srcId="{3A2A04CA-9F31-4771-BF8D-5160DCC0FDF6}" destId="{B2EF37BC-2832-436B-865C-6F8F5D1DD94F}" srcOrd="0" destOrd="0" presId="urn:microsoft.com/office/officeart/2005/8/layout/hierarchy1"/>
    <dgm:cxn modelId="{A07D55D1-CF82-4428-B958-41B11B647255}" type="presOf" srcId="{5C1123B3-8C21-4EDF-9007-A6CE9398315D}" destId="{D4FA10ED-BD8A-476A-872A-EBCE19F354B5}" srcOrd="0" destOrd="0" presId="urn:microsoft.com/office/officeart/2005/8/layout/hierarchy1"/>
    <dgm:cxn modelId="{F0E2C752-8C81-4DA2-AA3A-B6FE27AD05B6}" srcId="{029F2EBE-B9EB-4F0E-9C45-677FE036AB4F}" destId="{C7A667BC-34B0-4ABA-9ED6-AC72DFA099E2}" srcOrd="0" destOrd="0" parTransId="{9C040314-5DA9-43D4-9A07-2563631526C5}" sibTransId="{B5CBAAD0-B848-4EE9-8CD9-BB893E8A2806}"/>
    <dgm:cxn modelId="{260E4B50-1450-4008-B8D6-A63B464C1CD1}" type="presOf" srcId="{808C5D24-34B7-4778-B11B-9CB9106CC72F}" destId="{86766195-7373-4254-BE50-31E93D04618E}" srcOrd="0" destOrd="0" presId="urn:microsoft.com/office/officeart/2005/8/layout/hierarchy1"/>
    <dgm:cxn modelId="{CFBF930F-A094-4012-AB1F-104B3880214F}" type="presOf" srcId="{B7EF2E7A-9721-4CBD-979B-1F4C7248EB39}" destId="{1E7F78D5-5A37-475A-9782-087776EAB6D2}" srcOrd="0" destOrd="0" presId="urn:microsoft.com/office/officeart/2005/8/layout/hierarchy1"/>
    <dgm:cxn modelId="{FEAAE5AB-10E7-4183-8266-3F307BB13A45}" srcId="{526E6792-9927-487D-832C-B14FC227D8DD}" destId="{BEEE5D37-E5DF-443A-A0DE-126CC9213FB4}" srcOrd="1" destOrd="0" parTransId="{C063BF64-7919-4E3D-9BA9-C81B632F6B63}" sibTransId="{DED6D1A3-0799-48EB-BC07-31280BE11336}"/>
    <dgm:cxn modelId="{4A48ACD3-B584-430A-AA59-844313E5C09C}" srcId="{5C1123B3-8C21-4EDF-9007-A6CE9398315D}" destId="{4D651F3B-0EC3-4858-8F68-948A41CF7635}" srcOrd="0" destOrd="0" parTransId="{326145BE-EA6C-49A3-BCC7-9100E0DE6CFD}" sibTransId="{1852FA1E-3FBE-4602-85A8-6A471ACEAFD8}"/>
    <dgm:cxn modelId="{59374EB2-C648-4716-A49C-1A2DD6F1EE1D}" type="presOf" srcId="{621E700A-AA13-49D5-95DF-74B29B475B9B}" destId="{74604127-B0A8-4691-A945-5321EC7DDC15}" srcOrd="0" destOrd="0" presId="urn:microsoft.com/office/officeart/2005/8/layout/hierarchy1"/>
    <dgm:cxn modelId="{A19E0B2C-6BDA-41F8-B675-76A5C36A16E0}" type="presOf" srcId="{BEEE5D37-E5DF-443A-A0DE-126CC9213FB4}" destId="{70B49A77-0B83-417D-BEE9-F5AEF92E4B22}" srcOrd="0" destOrd="0" presId="urn:microsoft.com/office/officeart/2005/8/layout/hierarchy1"/>
    <dgm:cxn modelId="{86744AF1-8F5E-41A2-8004-56979858462F}" srcId="{77DEB4A3-3609-46A6-AA46-05378D6FE48B}" destId="{9F831D13-DCA7-424A-A1CA-28C9759B3B2F}" srcOrd="0" destOrd="0" parTransId="{421AAC93-F065-4E3A-A8CC-5ADB652025E4}" sibTransId="{BA0D6363-1C55-46C8-B848-3790788DC4E4}"/>
    <dgm:cxn modelId="{58EAFCC0-2B77-45E1-A22E-C94BE42CEDF0}" type="presOf" srcId="{74547FED-9983-4363-B516-F7984D08C419}" destId="{A01A8AB3-9470-4613-96A4-93971DA1F084}" srcOrd="0" destOrd="0" presId="urn:microsoft.com/office/officeart/2005/8/layout/hierarchy1"/>
    <dgm:cxn modelId="{2B5EE152-2FAF-4AB3-AC78-E89BAF0A87B0}" type="presParOf" srcId="{74604127-B0A8-4691-A945-5321EC7DDC15}" destId="{2B5AFDBB-4F56-4B1D-8EDE-66B3D9298CDD}" srcOrd="0" destOrd="0" presId="urn:microsoft.com/office/officeart/2005/8/layout/hierarchy1"/>
    <dgm:cxn modelId="{8098F080-8686-4B51-AD53-EF1039225842}" type="presParOf" srcId="{2B5AFDBB-4F56-4B1D-8EDE-66B3D9298CDD}" destId="{028C39EA-5A3E-4AA4-A8A2-6565DEE72221}" srcOrd="0" destOrd="0" presId="urn:microsoft.com/office/officeart/2005/8/layout/hierarchy1"/>
    <dgm:cxn modelId="{F3FD4E50-7617-440D-9D6C-601CD4536E5B}" type="presParOf" srcId="{028C39EA-5A3E-4AA4-A8A2-6565DEE72221}" destId="{DB76BA4E-FEDE-4A9D-A9BB-C93F3D0BBE54}" srcOrd="0" destOrd="0" presId="urn:microsoft.com/office/officeart/2005/8/layout/hierarchy1"/>
    <dgm:cxn modelId="{8AFA216B-1FF4-421D-835E-D672B30330BE}" type="presParOf" srcId="{028C39EA-5A3E-4AA4-A8A2-6565DEE72221}" destId="{B2EF37BC-2832-436B-865C-6F8F5D1DD94F}" srcOrd="1" destOrd="0" presId="urn:microsoft.com/office/officeart/2005/8/layout/hierarchy1"/>
    <dgm:cxn modelId="{1AC37F22-B47F-486A-BF81-7CC0FB4F1D42}" type="presParOf" srcId="{2B5AFDBB-4F56-4B1D-8EDE-66B3D9298CDD}" destId="{12085CED-771B-47A9-AED0-42E1BFA3CA0F}" srcOrd="1" destOrd="0" presId="urn:microsoft.com/office/officeart/2005/8/layout/hierarchy1"/>
    <dgm:cxn modelId="{492F690C-A049-4DA9-8D5A-C49B8A9B37A1}" type="presParOf" srcId="{12085CED-771B-47A9-AED0-42E1BFA3CA0F}" destId="{4EEA5AA2-0B9C-4B68-BDBE-2C15F30F9F17}" srcOrd="0" destOrd="0" presId="urn:microsoft.com/office/officeart/2005/8/layout/hierarchy1"/>
    <dgm:cxn modelId="{AC5E0D05-23E7-4015-89B6-3E60F3385B4E}" type="presParOf" srcId="{12085CED-771B-47A9-AED0-42E1BFA3CA0F}" destId="{D9FD200F-249B-4BBD-9EEE-E5B0B8003CB0}" srcOrd="1" destOrd="0" presId="urn:microsoft.com/office/officeart/2005/8/layout/hierarchy1"/>
    <dgm:cxn modelId="{95B3D75D-A67D-4FA9-9875-98F0344C9274}" type="presParOf" srcId="{D9FD200F-249B-4BBD-9EEE-E5B0B8003CB0}" destId="{B928FDF5-781D-4707-9ACE-949481D01A05}" srcOrd="0" destOrd="0" presId="urn:microsoft.com/office/officeart/2005/8/layout/hierarchy1"/>
    <dgm:cxn modelId="{1B9D08FB-6D08-4D92-93A6-96DEC8CF61D6}" type="presParOf" srcId="{B928FDF5-781D-4707-9ACE-949481D01A05}" destId="{16C4465D-A456-4D51-986C-7B43B0825BD6}" srcOrd="0" destOrd="0" presId="urn:microsoft.com/office/officeart/2005/8/layout/hierarchy1"/>
    <dgm:cxn modelId="{600A1E8C-1237-4B67-B791-3DBD40B9C364}" type="presParOf" srcId="{B928FDF5-781D-4707-9ACE-949481D01A05}" destId="{7B54F6B4-2BB3-4763-B825-3B5E0F955C4E}" srcOrd="1" destOrd="0" presId="urn:microsoft.com/office/officeart/2005/8/layout/hierarchy1"/>
    <dgm:cxn modelId="{056635DD-75D4-4083-A4BC-199A36DA0EF5}" type="presParOf" srcId="{D9FD200F-249B-4BBD-9EEE-E5B0B8003CB0}" destId="{3943D089-E5C4-449C-85B6-391204C772D8}" srcOrd="1" destOrd="0" presId="urn:microsoft.com/office/officeart/2005/8/layout/hierarchy1"/>
    <dgm:cxn modelId="{5B4E6AEC-BBCD-4AC7-BB78-98A8F4512795}" type="presParOf" srcId="{3943D089-E5C4-449C-85B6-391204C772D8}" destId="{1E7F78D5-5A37-475A-9782-087776EAB6D2}" srcOrd="0" destOrd="0" presId="urn:microsoft.com/office/officeart/2005/8/layout/hierarchy1"/>
    <dgm:cxn modelId="{2771E969-87F5-4E76-987E-132437DE41D4}" type="presParOf" srcId="{3943D089-E5C4-449C-85B6-391204C772D8}" destId="{3DE26309-1FE8-4C07-971D-5D54BB64B2B5}" srcOrd="1" destOrd="0" presId="urn:microsoft.com/office/officeart/2005/8/layout/hierarchy1"/>
    <dgm:cxn modelId="{9F724CD9-D800-45C5-AA21-E6C255497FC3}" type="presParOf" srcId="{3DE26309-1FE8-4C07-971D-5D54BB64B2B5}" destId="{D9E083C7-A7C9-4D3E-8062-0B194E719404}" srcOrd="0" destOrd="0" presId="urn:microsoft.com/office/officeart/2005/8/layout/hierarchy1"/>
    <dgm:cxn modelId="{5E4FD0A9-285B-4EED-B4E6-01C84B58254F}" type="presParOf" srcId="{D9E083C7-A7C9-4D3E-8062-0B194E719404}" destId="{1AADFC0C-2305-4AB5-B225-57DB448C7463}" srcOrd="0" destOrd="0" presId="urn:microsoft.com/office/officeart/2005/8/layout/hierarchy1"/>
    <dgm:cxn modelId="{338900EA-369B-4A1F-B5FE-2BB9E121F710}" type="presParOf" srcId="{D9E083C7-A7C9-4D3E-8062-0B194E719404}" destId="{D4FA10ED-BD8A-476A-872A-EBCE19F354B5}" srcOrd="1" destOrd="0" presId="urn:microsoft.com/office/officeart/2005/8/layout/hierarchy1"/>
    <dgm:cxn modelId="{A841F4D7-FA38-40F1-A58E-83D895EC3898}" type="presParOf" srcId="{3DE26309-1FE8-4C07-971D-5D54BB64B2B5}" destId="{27ADECD5-CD9B-42F4-AF90-FD0B53DEF8C9}" srcOrd="1" destOrd="0" presId="urn:microsoft.com/office/officeart/2005/8/layout/hierarchy1"/>
    <dgm:cxn modelId="{B10881E0-E6F3-4837-9472-F8440FCB436F}" type="presParOf" srcId="{27ADECD5-CD9B-42F4-AF90-FD0B53DEF8C9}" destId="{9ABD90B6-DF9B-4769-A492-7CB56C1D39C1}" srcOrd="0" destOrd="0" presId="urn:microsoft.com/office/officeart/2005/8/layout/hierarchy1"/>
    <dgm:cxn modelId="{ADF780A5-199B-4363-A5D7-81F95BFEB472}" type="presParOf" srcId="{27ADECD5-CD9B-42F4-AF90-FD0B53DEF8C9}" destId="{6E2FA6CB-8EEC-4B51-84CF-7BA394DFC558}" srcOrd="1" destOrd="0" presId="urn:microsoft.com/office/officeart/2005/8/layout/hierarchy1"/>
    <dgm:cxn modelId="{5B159C3C-2731-4D4D-BB92-0C9E2CF513FE}" type="presParOf" srcId="{6E2FA6CB-8EEC-4B51-84CF-7BA394DFC558}" destId="{646F7CF7-2532-4B32-9D13-8ACDFD89E49F}" srcOrd="0" destOrd="0" presId="urn:microsoft.com/office/officeart/2005/8/layout/hierarchy1"/>
    <dgm:cxn modelId="{BDDACBE6-CC7A-48A9-A07A-029D1FD90D08}" type="presParOf" srcId="{646F7CF7-2532-4B32-9D13-8ACDFD89E49F}" destId="{499C0678-1EE9-492A-B178-5E5CDE531DF9}" srcOrd="0" destOrd="0" presId="urn:microsoft.com/office/officeart/2005/8/layout/hierarchy1"/>
    <dgm:cxn modelId="{06931DBA-B911-460F-9911-43D3CEABCE6C}" type="presParOf" srcId="{646F7CF7-2532-4B32-9D13-8ACDFD89E49F}" destId="{CBE91E4F-CC51-4F3A-9620-AD466D7E715A}" srcOrd="1" destOrd="0" presId="urn:microsoft.com/office/officeart/2005/8/layout/hierarchy1"/>
    <dgm:cxn modelId="{DFE1C34A-D811-49E6-B285-01F563D92BF4}" type="presParOf" srcId="{6E2FA6CB-8EEC-4B51-84CF-7BA394DFC558}" destId="{75855B6A-5A25-4E7F-97EE-45336520B8FB}" srcOrd="1" destOrd="0" presId="urn:microsoft.com/office/officeart/2005/8/layout/hierarchy1"/>
    <dgm:cxn modelId="{BAAF91A2-65E2-45DC-A4AD-288582B32854}" type="presParOf" srcId="{75855B6A-5A25-4E7F-97EE-45336520B8FB}" destId="{F2963016-F68D-44F6-A08C-BE2C9DAD034E}" srcOrd="0" destOrd="0" presId="urn:microsoft.com/office/officeart/2005/8/layout/hierarchy1"/>
    <dgm:cxn modelId="{6C17A354-2681-4D79-9240-74232A9775F1}" type="presParOf" srcId="{75855B6A-5A25-4E7F-97EE-45336520B8FB}" destId="{F1E7DA4F-9C2E-4AD5-9FB2-FF27DBA70F4B}" srcOrd="1" destOrd="0" presId="urn:microsoft.com/office/officeart/2005/8/layout/hierarchy1"/>
    <dgm:cxn modelId="{86225DB6-B34B-4870-8794-0343C0248A80}" type="presParOf" srcId="{F1E7DA4F-9C2E-4AD5-9FB2-FF27DBA70F4B}" destId="{C0C297B5-6AE8-4B69-9C5E-028549472CF8}" srcOrd="0" destOrd="0" presId="urn:microsoft.com/office/officeart/2005/8/layout/hierarchy1"/>
    <dgm:cxn modelId="{B275F8AE-5E01-48D1-8500-7705E369D877}" type="presParOf" srcId="{C0C297B5-6AE8-4B69-9C5E-028549472CF8}" destId="{D2878020-4F78-469B-9578-7F9AF47E099F}" srcOrd="0" destOrd="0" presId="urn:microsoft.com/office/officeart/2005/8/layout/hierarchy1"/>
    <dgm:cxn modelId="{1EB37CA3-CDA8-4E63-910C-1B80A35703E5}" type="presParOf" srcId="{C0C297B5-6AE8-4B69-9C5E-028549472CF8}" destId="{F08A0342-0948-4317-BE6F-1907BBFBB3BD}" srcOrd="1" destOrd="0" presId="urn:microsoft.com/office/officeart/2005/8/layout/hierarchy1"/>
    <dgm:cxn modelId="{C2C7C086-74AF-408D-8859-1B579165F9D0}" type="presParOf" srcId="{F1E7DA4F-9C2E-4AD5-9FB2-FF27DBA70F4B}" destId="{14D3A997-93B9-410C-9CFA-606C56D40CC3}" srcOrd="1" destOrd="0" presId="urn:microsoft.com/office/officeart/2005/8/layout/hierarchy1"/>
    <dgm:cxn modelId="{3A53E15F-EB75-45E2-8456-BB0DB12981D5}" type="presParOf" srcId="{27ADECD5-CD9B-42F4-AF90-FD0B53DEF8C9}" destId="{0E69F636-8DB0-445E-B561-3048DED937DB}" srcOrd="2" destOrd="0" presId="urn:microsoft.com/office/officeart/2005/8/layout/hierarchy1"/>
    <dgm:cxn modelId="{68125C8A-0C6B-4838-AFA2-1828A0341859}" type="presParOf" srcId="{27ADECD5-CD9B-42F4-AF90-FD0B53DEF8C9}" destId="{C2006D88-031A-493B-8268-0DF38F2351BC}" srcOrd="3" destOrd="0" presId="urn:microsoft.com/office/officeart/2005/8/layout/hierarchy1"/>
    <dgm:cxn modelId="{83D6E155-E547-4D0D-B549-AA3B40C7423E}" type="presParOf" srcId="{C2006D88-031A-493B-8268-0DF38F2351BC}" destId="{D63268AC-849A-4750-A725-730CF543EF10}" srcOrd="0" destOrd="0" presId="urn:microsoft.com/office/officeart/2005/8/layout/hierarchy1"/>
    <dgm:cxn modelId="{A6BE3973-3BF9-4354-9B96-6392957D4238}" type="presParOf" srcId="{D63268AC-849A-4750-A725-730CF543EF10}" destId="{78E0D9DA-ABA8-4DE4-A1B8-FE85D63E0E2F}" srcOrd="0" destOrd="0" presId="urn:microsoft.com/office/officeart/2005/8/layout/hierarchy1"/>
    <dgm:cxn modelId="{769A7A1F-400F-4184-8821-6EE9248708DD}" type="presParOf" srcId="{D63268AC-849A-4750-A725-730CF543EF10}" destId="{00610979-EB70-4392-8F13-33BE964DFD2D}" srcOrd="1" destOrd="0" presId="urn:microsoft.com/office/officeart/2005/8/layout/hierarchy1"/>
    <dgm:cxn modelId="{B0324514-0A04-40D2-AB18-8C07CCE07FBA}" type="presParOf" srcId="{C2006D88-031A-493B-8268-0DF38F2351BC}" destId="{50F8E397-1097-4022-BB88-6834BE2963B3}" srcOrd="1" destOrd="0" presId="urn:microsoft.com/office/officeart/2005/8/layout/hierarchy1"/>
    <dgm:cxn modelId="{B8CDA279-B2CD-4886-AC93-F455D1925909}" type="presParOf" srcId="{50F8E397-1097-4022-BB88-6834BE2963B3}" destId="{17164470-58CD-413C-B42E-DE4ABBC06D01}" srcOrd="0" destOrd="0" presId="urn:microsoft.com/office/officeart/2005/8/layout/hierarchy1"/>
    <dgm:cxn modelId="{12552EA7-6C74-483D-8D78-75BB6C7C0D57}" type="presParOf" srcId="{50F8E397-1097-4022-BB88-6834BE2963B3}" destId="{D737C7C1-AFC2-47BD-B20D-233685FE94CB}" srcOrd="1" destOrd="0" presId="urn:microsoft.com/office/officeart/2005/8/layout/hierarchy1"/>
    <dgm:cxn modelId="{1755E9FF-989C-4DA1-A414-69334686C837}" type="presParOf" srcId="{D737C7C1-AFC2-47BD-B20D-233685FE94CB}" destId="{A5EF8071-4D6C-4DD5-9A97-0C490DC84C49}" srcOrd="0" destOrd="0" presId="urn:microsoft.com/office/officeart/2005/8/layout/hierarchy1"/>
    <dgm:cxn modelId="{E9E246BC-44FA-43C6-80C5-0C29FAE8D050}" type="presParOf" srcId="{A5EF8071-4D6C-4DD5-9A97-0C490DC84C49}" destId="{921A6F97-32F3-4CC6-9FFE-D81D21B4973F}" srcOrd="0" destOrd="0" presId="urn:microsoft.com/office/officeart/2005/8/layout/hierarchy1"/>
    <dgm:cxn modelId="{456EF059-7608-4957-8943-A9F8A576C139}" type="presParOf" srcId="{A5EF8071-4D6C-4DD5-9A97-0C490DC84C49}" destId="{1DDB987C-DB52-4909-8203-A07B60E2C7A2}" srcOrd="1" destOrd="0" presId="urn:microsoft.com/office/officeart/2005/8/layout/hierarchy1"/>
    <dgm:cxn modelId="{328BEF32-3932-4B77-AF5C-247297746428}" type="presParOf" srcId="{D737C7C1-AFC2-47BD-B20D-233685FE94CB}" destId="{AF2C8B85-5811-4F2C-A596-D731C4E17CBC}" srcOrd="1" destOrd="0" presId="urn:microsoft.com/office/officeart/2005/8/layout/hierarchy1"/>
    <dgm:cxn modelId="{E15FA14D-8CF2-4021-932B-E12BCD6A954B}" type="presParOf" srcId="{3943D089-E5C4-449C-85B6-391204C772D8}" destId="{6001B776-5685-43DC-857E-69F72336DF15}" srcOrd="2" destOrd="0" presId="urn:microsoft.com/office/officeart/2005/8/layout/hierarchy1"/>
    <dgm:cxn modelId="{845EC209-D909-4F77-AD91-296B41FF6E86}" type="presParOf" srcId="{3943D089-E5C4-449C-85B6-391204C772D8}" destId="{CF83AF9E-3B88-4970-B7B4-585793B99543}" srcOrd="3" destOrd="0" presId="urn:microsoft.com/office/officeart/2005/8/layout/hierarchy1"/>
    <dgm:cxn modelId="{A903972C-39BF-470F-A65D-FD86A07DBA08}" type="presParOf" srcId="{CF83AF9E-3B88-4970-B7B4-585793B99543}" destId="{491C87D1-534B-4C5B-9965-4BF7E9206E3F}" srcOrd="0" destOrd="0" presId="urn:microsoft.com/office/officeart/2005/8/layout/hierarchy1"/>
    <dgm:cxn modelId="{C7844CA2-53DA-4CED-AF70-276027F09C4B}" type="presParOf" srcId="{491C87D1-534B-4C5B-9965-4BF7E9206E3F}" destId="{D74DC7A7-CB93-44EA-BC9D-6C5D3709945E}" srcOrd="0" destOrd="0" presId="urn:microsoft.com/office/officeart/2005/8/layout/hierarchy1"/>
    <dgm:cxn modelId="{A46783DD-E780-44F4-A0A6-25F227DC3403}" type="presParOf" srcId="{491C87D1-534B-4C5B-9965-4BF7E9206E3F}" destId="{A01A8AB3-9470-4613-96A4-93971DA1F084}" srcOrd="1" destOrd="0" presId="urn:microsoft.com/office/officeart/2005/8/layout/hierarchy1"/>
    <dgm:cxn modelId="{E0F562CE-DD2D-4A52-8176-91D0EC4A9EE1}" type="presParOf" srcId="{CF83AF9E-3B88-4970-B7B4-585793B99543}" destId="{766A575D-E74A-498D-B8CD-A7D038679C5A}" srcOrd="1" destOrd="0" presId="urn:microsoft.com/office/officeart/2005/8/layout/hierarchy1"/>
    <dgm:cxn modelId="{15BCE1A5-9BEA-437C-894B-61D4F8A392F9}" type="presParOf" srcId="{766A575D-E74A-498D-B8CD-A7D038679C5A}" destId="{4F943110-EB15-4B4D-8CE0-98BAEED2F204}" srcOrd="0" destOrd="0" presId="urn:microsoft.com/office/officeart/2005/8/layout/hierarchy1"/>
    <dgm:cxn modelId="{76B7B92E-B85D-46C4-87F4-62F2165D88EC}" type="presParOf" srcId="{766A575D-E74A-498D-B8CD-A7D038679C5A}" destId="{304FA6A0-366A-4AD2-B3B4-CF1719BDF7E8}" srcOrd="1" destOrd="0" presId="urn:microsoft.com/office/officeart/2005/8/layout/hierarchy1"/>
    <dgm:cxn modelId="{37191C8A-B773-4324-9BE1-C55D19512E8C}" type="presParOf" srcId="{304FA6A0-366A-4AD2-B3B4-CF1719BDF7E8}" destId="{B88C7DBC-B36D-4382-B3BF-0414C9E835E1}" srcOrd="0" destOrd="0" presId="urn:microsoft.com/office/officeart/2005/8/layout/hierarchy1"/>
    <dgm:cxn modelId="{704CAF50-CE48-463A-B16A-4E4D20CCCF4F}" type="presParOf" srcId="{B88C7DBC-B36D-4382-B3BF-0414C9E835E1}" destId="{DA8E6BA6-7128-4C62-BB08-E15B24EB23E4}" srcOrd="0" destOrd="0" presId="urn:microsoft.com/office/officeart/2005/8/layout/hierarchy1"/>
    <dgm:cxn modelId="{AE5C132D-DF51-4045-912E-B5ED888BDE3E}" type="presParOf" srcId="{B88C7DBC-B36D-4382-B3BF-0414C9E835E1}" destId="{E7E85829-7ED0-407F-BC46-405772F31440}" srcOrd="1" destOrd="0" presId="urn:microsoft.com/office/officeart/2005/8/layout/hierarchy1"/>
    <dgm:cxn modelId="{6E84AA3C-0CCF-43BB-9894-83352C1B900B}" type="presParOf" srcId="{304FA6A0-366A-4AD2-B3B4-CF1719BDF7E8}" destId="{DEAB4902-7A82-4E44-BE9C-19D9DC954970}" srcOrd="1" destOrd="0" presId="urn:microsoft.com/office/officeart/2005/8/layout/hierarchy1"/>
    <dgm:cxn modelId="{1DE3A663-FEC5-473D-97D6-28DA1A2C7F18}" type="presParOf" srcId="{766A575D-E74A-498D-B8CD-A7D038679C5A}" destId="{C8B10BF8-9E64-4388-AB58-3106E37F23B9}" srcOrd="2" destOrd="0" presId="urn:microsoft.com/office/officeart/2005/8/layout/hierarchy1"/>
    <dgm:cxn modelId="{AB97FA6F-C2FC-45AD-8757-C5A144104ABF}" type="presParOf" srcId="{766A575D-E74A-498D-B8CD-A7D038679C5A}" destId="{ADC9F2A3-66F8-4EC9-B664-3275EC2DDA6F}" srcOrd="3" destOrd="0" presId="urn:microsoft.com/office/officeart/2005/8/layout/hierarchy1"/>
    <dgm:cxn modelId="{82F9AA6D-2A27-4868-B7B2-C73A46A4F595}" type="presParOf" srcId="{ADC9F2A3-66F8-4EC9-B664-3275EC2DDA6F}" destId="{762CE868-31FD-4DCD-BBC6-2E7FAE9B24E4}" srcOrd="0" destOrd="0" presId="urn:microsoft.com/office/officeart/2005/8/layout/hierarchy1"/>
    <dgm:cxn modelId="{60F7634C-A475-4A3D-8009-2BD923C69050}" type="presParOf" srcId="{762CE868-31FD-4DCD-BBC6-2E7FAE9B24E4}" destId="{9A6BD8DF-F4B9-4A09-B068-DE6113B92960}" srcOrd="0" destOrd="0" presId="urn:microsoft.com/office/officeart/2005/8/layout/hierarchy1"/>
    <dgm:cxn modelId="{A7AFE659-8A31-45AF-AD94-EE39B93FFF38}" type="presParOf" srcId="{762CE868-31FD-4DCD-BBC6-2E7FAE9B24E4}" destId="{0AAAFE5E-386E-4F06-950A-514B84D2594D}" srcOrd="1" destOrd="0" presId="urn:microsoft.com/office/officeart/2005/8/layout/hierarchy1"/>
    <dgm:cxn modelId="{F834E951-D953-4369-83C2-D25125DB21AE}" type="presParOf" srcId="{ADC9F2A3-66F8-4EC9-B664-3275EC2DDA6F}" destId="{434850EF-D3A9-40C8-9C6D-016F1DABAE96}" srcOrd="1" destOrd="0" presId="urn:microsoft.com/office/officeart/2005/8/layout/hierarchy1"/>
    <dgm:cxn modelId="{BB5A1C4A-3871-4585-AA12-101A35C060D6}" type="presParOf" srcId="{434850EF-D3A9-40C8-9C6D-016F1DABAE96}" destId="{6D0A6FC5-254F-420A-BB06-A01F2ED5D461}" srcOrd="0" destOrd="0" presId="urn:microsoft.com/office/officeart/2005/8/layout/hierarchy1"/>
    <dgm:cxn modelId="{5DE8258D-B1A4-43B2-A434-89329418990F}" type="presParOf" srcId="{434850EF-D3A9-40C8-9C6D-016F1DABAE96}" destId="{2FE18C43-3DE6-4020-A045-950C751C2A34}" srcOrd="1" destOrd="0" presId="urn:microsoft.com/office/officeart/2005/8/layout/hierarchy1"/>
    <dgm:cxn modelId="{F82E6923-A3BD-4DE6-940E-82A7FA6192EF}" type="presParOf" srcId="{2FE18C43-3DE6-4020-A045-950C751C2A34}" destId="{3EFED507-AF75-47C6-9139-269357E7E07A}" srcOrd="0" destOrd="0" presId="urn:microsoft.com/office/officeart/2005/8/layout/hierarchy1"/>
    <dgm:cxn modelId="{4B851DBB-268B-462E-AAE3-42672EA4F5C6}" type="presParOf" srcId="{3EFED507-AF75-47C6-9139-269357E7E07A}" destId="{8F7C00AE-ED93-4F02-A846-25C8BEDC8A03}" srcOrd="0" destOrd="0" presId="urn:microsoft.com/office/officeart/2005/8/layout/hierarchy1"/>
    <dgm:cxn modelId="{2FE35B3C-BEA6-4776-8772-156F678C7432}" type="presParOf" srcId="{3EFED507-AF75-47C6-9139-269357E7E07A}" destId="{79AFA4BC-A6DD-4066-A1D7-2E7C8C73B52E}" srcOrd="1" destOrd="0" presId="urn:microsoft.com/office/officeart/2005/8/layout/hierarchy1"/>
    <dgm:cxn modelId="{3287A889-6000-41F5-99E2-ADE0B54794CD}" type="presParOf" srcId="{2FE18C43-3DE6-4020-A045-950C751C2A34}" destId="{CD0C335E-E269-4F82-BB79-2A5A4CD0BB7B}" srcOrd="1" destOrd="0" presId="urn:microsoft.com/office/officeart/2005/8/layout/hierarchy1"/>
    <dgm:cxn modelId="{D4A4B13F-CCD3-412B-A083-1705DCB3B6E1}" type="presParOf" srcId="{434850EF-D3A9-40C8-9C6D-016F1DABAE96}" destId="{533B3758-0172-436D-9C6F-1BA568B3753F}" srcOrd="2" destOrd="0" presId="urn:microsoft.com/office/officeart/2005/8/layout/hierarchy1"/>
    <dgm:cxn modelId="{307DD8CC-9E06-429C-A285-B2BC309B797D}" type="presParOf" srcId="{434850EF-D3A9-40C8-9C6D-016F1DABAE96}" destId="{E603CD73-9EAD-422D-A683-4F44D7EC74FD}" srcOrd="3" destOrd="0" presId="urn:microsoft.com/office/officeart/2005/8/layout/hierarchy1"/>
    <dgm:cxn modelId="{8B275FC0-00B4-482E-B5EB-EAC634A9E475}" type="presParOf" srcId="{E603CD73-9EAD-422D-A683-4F44D7EC74FD}" destId="{2AC64BA8-8A62-4CC2-ADC3-5C108FE661D1}" srcOrd="0" destOrd="0" presId="urn:microsoft.com/office/officeart/2005/8/layout/hierarchy1"/>
    <dgm:cxn modelId="{72DE9D53-3EEE-425A-B1D3-887D5E15DF97}" type="presParOf" srcId="{2AC64BA8-8A62-4CC2-ADC3-5C108FE661D1}" destId="{F5D0F43D-AECC-4FDE-97D5-AFE1D4D0B5AF}" srcOrd="0" destOrd="0" presId="urn:microsoft.com/office/officeart/2005/8/layout/hierarchy1"/>
    <dgm:cxn modelId="{B3F8F94F-2527-4E10-9459-0A2B4E3A657D}" type="presParOf" srcId="{2AC64BA8-8A62-4CC2-ADC3-5C108FE661D1}" destId="{70B49A77-0B83-417D-BEE9-F5AEF92E4B22}" srcOrd="1" destOrd="0" presId="urn:microsoft.com/office/officeart/2005/8/layout/hierarchy1"/>
    <dgm:cxn modelId="{02287AA6-A5F0-4354-A91E-4499547D1398}" type="presParOf" srcId="{E603CD73-9EAD-422D-A683-4F44D7EC74FD}" destId="{EABD1C01-2647-4E51-BDAF-027F1F45A789}" srcOrd="1" destOrd="0" presId="urn:microsoft.com/office/officeart/2005/8/layout/hierarchy1"/>
    <dgm:cxn modelId="{A168060E-1706-4FAF-8A89-0B2C44EF63B3}" type="presParOf" srcId="{3943D089-E5C4-449C-85B6-391204C772D8}" destId="{86766195-7373-4254-BE50-31E93D04618E}" srcOrd="4" destOrd="0" presId="urn:microsoft.com/office/officeart/2005/8/layout/hierarchy1"/>
    <dgm:cxn modelId="{2E1A4C5E-AAE1-4261-A306-9E3D0A72F5C4}" type="presParOf" srcId="{3943D089-E5C4-449C-85B6-391204C772D8}" destId="{91F8D48B-3682-4273-82A2-492720D1472D}" srcOrd="5" destOrd="0" presId="urn:microsoft.com/office/officeart/2005/8/layout/hierarchy1"/>
    <dgm:cxn modelId="{73EAE8BB-B0E0-4927-A22A-70859C3BDFDB}" type="presParOf" srcId="{91F8D48B-3682-4273-82A2-492720D1472D}" destId="{3CFA5150-5187-44D6-9B28-8FFFDC78A434}" srcOrd="0" destOrd="0" presId="urn:microsoft.com/office/officeart/2005/8/layout/hierarchy1"/>
    <dgm:cxn modelId="{B50C1292-098B-443B-8F3D-614A74E960D5}" type="presParOf" srcId="{3CFA5150-5187-44D6-9B28-8FFFDC78A434}" destId="{7EDD0487-DAE2-4BC8-963F-E668D7BD56FD}" srcOrd="0" destOrd="0" presId="urn:microsoft.com/office/officeart/2005/8/layout/hierarchy1"/>
    <dgm:cxn modelId="{68BB63C4-FA35-40EF-8D84-0240DB9D273C}" type="presParOf" srcId="{3CFA5150-5187-44D6-9B28-8FFFDC78A434}" destId="{636C52CF-EFFC-45BB-8367-08D2C53F5784}" srcOrd="1" destOrd="0" presId="urn:microsoft.com/office/officeart/2005/8/layout/hierarchy1"/>
    <dgm:cxn modelId="{A5C3B485-3D5D-40F0-883E-D45911B27577}" type="presParOf" srcId="{91F8D48B-3682-4273-82A2-492720D1472D}" destId="{9028C4B9-BCFA-44AC-A114-8BBE044F71AC}" srcOrd="1" destOrd="0" presId="urn:microsoft.com/office/officeart/2005/8/layout/hierarchy1"/>
    <dgm:cxn modelId="{BF3F20B6-C883-40B8-9DA6-25B96597E6DA}" type="presParOf" srcId="{9028C4B9-BCFA-44AC-A114-8BBE044F71AC}" destId="{75F1AC26-D4C2-4AD7-82F9-AFF722A4CBCF}" srcOrd="0" destOrd="0" presId="urn:microsoft.com/office/officeart/2005/8/layout/hierarchy1"/>
    <dgm:cxn modelId="{9639153B-CB49-480A-AD8C-FB29E48A74B5}" type="presParOf" srcId="{9028C4B9-BCFA-44AC-A114-8BBE044F71AC}" destId="{42F0A7CC-C184-4A6A-BF18-11717A817360}" srcOrd="1" destOrd="0" presId="urn:microsoft.com/office/officeart/2005/8/layout/hierarchy1"/>
    <dgm:cxn modelId="{F3356CB1-EF67-4708-AF93-1CC5A95E6F9B}" type="presParOf" srcId="{42F0A7CC-C184-4A6A-BF18-11717A817360}" destId="{A2D12837-0700-40E7-8461-65CD50E7FF14}" srcOrd="0" destOrd="0" presId="urn:microsoft.com/office/officeart/2005/8/layout/hierarchy1"/>
    <dgm:cxn modelId="{05A8586C-069E-416E-BD47-50BA660451A5}" type="presParOf" srcId="{A2D12837-0700-40E7-8461-65CD50E7FF14}" destId="{D44EE503-FFC3-406C-9007-A78467125F13}" srcOrd="0" destOrd="0" presId="urn:microsoft.com/office/officeart/2005/8/layout/hierarchy1"/>
    <dgm:cxn modelId="{8139A781-5EC8-45A1-8584-4CE905A136BA}" type="presParOf" srcId="{A2D12837-0700-40E7-8461-65CD50E7FF14}" destId="{614FF626-20BF-4184-8A60-75DD88DBCA1F}" srcOrd="1" destOrd="0" presId="urn:microsoft.com/office/officeart/2005/8/layout/hierarchy1"/>
    <dgm:cxn modelId="{10067996-9AFD-40D9-ACBA-A5B977C45CEB}" type="presParOf" srcId="{42F0A7CC-C184-4A6A-BF18-11717A817360}" destId="{82A8E7D4-5792-4208-BABB-690A4ACCEA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7A089D-08E9-4A14-B341-C39E5DEF706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A4DDF1-21E8-43A5-9083-0F7CAD03E10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? </a:t>
          </a:r>
        </a:p>
      </dgm:t>
    </dgm:pt>
    <dgm:pt modelId="{E9FC4123-E635-4DAE-8DB9-A6DF3EEAAD7B}" type="parTrans" cxnId="{7CE1FD81-F461-436C-AEA8-5634AA66A64C}">
      <dgm:prSet/>
      <dgm:spPr/>
      <dgm:t>
        <a:bodyPr/>
        <a:lstStyle/>
        <a:p>
          <a:endParaRPr lang="en-US"/>
        </a:p>
      </dgm:t>
    </dgm:pt>
    <dgm:pt modelId="{56B848BA-1EE1-48DB-AD56-FE6E888912F6}" type="sibTrans" cxnId="{7CE1FD81-F461-436C-AEA8-5634AA66A64C}">
      <dgm:prSet/>
      <dgm:spPr/>
      <dgm:t>
        <a:bodyPr/>
        <a:lstStyle/>
        <a:p>
          <a:endParaRPr lang="en-US"/>
        </a:p>
      </dgm:t>
    </dgm:pt>
    <dgm:pt modelId="{08B2266A-E802-4DC4-BC91-C125B503E30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D3C2CBA-0649-466A-8680-532F65C5009E}" type="parTrans" cxnId="{69BB1CA6-4B00-44C0-B523-B977E5416F9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A1E8653-B221-4B25-8366-0DA54AA431BF}" type="sibTrans" cxnId="{69BB1CA6-4B00-44C0-B523-B977E5416F94}">
      <dgm:prSet/>
      <dgm:spPr/>
      <dgm:t>
        <a:bodyPr/>
        <a:lstStyle/>
        <a:p>
          <a:endParaRPr lang="en-US"/>
        </a:p>
      </dgm:t>
    </dgm:pt>
    <dgm:pt modelId="{06550F83-8602-4D70-B617-C978E156C912}" type="pres">
      <dgm:prSet presAssocID="{5C7A089D-08E9-4A14-B341-C39E5DEF70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4E178-902C-4800-81AB-7217A43C9394}" type="pres">
      <dgm:prSet presAssocID="{52A4DDF1-21E8-43A5-9083-0F7CAD03E10C}" presName="hierRoot1" presStyleCnt="0">
        <dgm:presLayoutVars>
          <dgm:hierBranch val="init"/>
        </dgm:presLayoutVars>
      </dgm:prSet>
      <dgm:spPr/>
    </dgm:pt>
    <dgm:pt modelId="{B70695F6-408E-408E-80E5-773923F487C9}" type="pres">
      <dgm:prSet presAssocID="{52A4DDF1-21E8-43A5-9083-0F7CAD03E10C}" presName="rootComposite1" presStyleCnt="0"/>
      <dgm:spPr/>
    </dgm:pt>
    <dgm:pt modelId="{99C24B71-D091-4A72-88CB-7945FFF5A21D}" type="pres">
      <dgm:prSet presAssocID="{52A4DDF1-21E8-43A5-9083-0F7CAD03E10C}" presName="rootText1" presStyleLbl="node0" presStyleIdx="0" presStyleCnt="1" custScaleX="44307" custScaleY="33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10A0E-3F40-4B13-A6B0-65734BE73FB7}" type="pres">
      <dgm:prSet presAssocID="{52A4DDF1-21E8-43A5-9083-0F7CAD03E1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6DD8A4-7608-4A06-A84E-F424C0A336E7}" type="pres">
      <dgm:prSet presAssocID="{52A4DDF1-21E8-43A5-9083-0F7CAD03E10C}" presName="hierChild2" presStyleCnt="0"/>
      <dgm:spPr/>
    </dgm:pt>
    <dgm:pt modelId="{0AF602C9-0126-4833-8102-AD5AAD8BB79C}" type="pres">
      <dgm:prSet presAssocID="{2D3C2CBA-0649-466A-8680-532F65C5009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4B65D47-EF72-4F8E-93C7-9A85F2CD93FE}" type="pres">
      <dgm:prSet presAssocID="{08B2266A-E802-4DC4-BC91-C125B503E304}" presName="hierRoot2" presStyleCnt="0">
        <dgm:presLayoutVars>
          <dgm:hierBranch val="init"/>
        </dgm:presLayoutVars>
      </dgm:prSet>
      <dgm:spPr/>
    </dgm:pt>
    <dgm:pt modelId="{D82D7FCC-9F71-4295-B783-C61F077FBFE2}" type="pres">
      <dgm:prSet presAssocID="{08B2266A-E802-4DC4-BC91-C125B503E304}" presName="rootComposite" presStyleCnt="0"/>
      <dgm:spPr/>
    </dgm:pt>
    <dgm:pt modelId="{7424C2EF-2A5A-48A3-A9CC-04346CDAFCEB}" type="pres">
      <dgm:prSet presAssocID="{08B2266A-E802-4DC4-BC91-C125B503E304}" presName="rootText" presStyleLbl="node2" presStyleIdx="0" presStyleCnt="1" custScaleX="76198" custScaleY="44408" custLinFactNeighborX="-51" custLinFactNeighborY="-2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1E7C-31F4-430A-ADB6-D94FB5C12DF9}" type="pres">
      <dgm:prSet presAssocID="{08B2266A-E802-4DC4-BC91-C125B503E304}" presName="rootConnector" presStyleLbl="node2" presStyleIdx="0" presStyleCnt="1"/>
      <dgm:spPr/>
      <dgm:t>
        <a:bodyPr/>
        <a:lstStyle/>
        <a:p>
          <a:endParaRPr lang="en-US"/>
        </a:p>
      </dgm:t>
    </dgm:pt>
    <dgm:pt modelId="{B395D19C-91C0-41AC-BBD0-A56520D13696}" type="pres">
      <dgm:prSet presAssocID="{08B2266A-E802-4DC4-BC91-C125B503E304}" presName="hierChild4" presStyleCnt="0"/>
      <dgm:spPr/>
    </dgm:pt>
    <dgm:pt modelId="{CD0EE580-5F88-44A8-8191-AF1FC14B8DDE}" type="pres">
      <dgm:prSet presAssocID="{08B2266A-E802-4DC4-BC91-C125B503E304}" presName="hierChild5" presStyleCnt="0"/>
      <dgm:spPr/>
    </dgm:pt>
    <dgm:pt modelId="{1F99D97D-2994-451E-9B37-588EFB9C0622}" type="pres">
      <dgm:prSet presAssocID="{52A4DDF1-21E8-43A5-9083-0F7CAD03E10C}" presName="hierChild3" presStyleCnt="0"/>
      <dgm:spPr/>
    </dgm:pt>
  </dgm:ptLst>
  <dgm:cxnLst>
    <dgm:cxn modelId="{4982A890-2A9D-4781-8D2E-06D40EA4F3A0}" type="presOf" srcId="{52A4DDF1-21E8-43A5-9083-0F7CAD03E10C}" destId="{1C310A0E-3F40-4B13-A6B0-65734BE73FB7}" srcOrd="1" destOrd="0" presId="urn:microsoft.com/office/officeart/2005/8/layout/orgChart1"/>
    <dgm:cxn modelId="{7CE1FD81-F461-436C-AEA8-5634AA66A64C}" srcId="{5C7A089D-08E9-4A14-B341-C39E5DEF7068}" destId="{52A4DDF1-21E8-43A5-9083-0F7CAD03E10C}" srcOrd="0" destOrd="0" parTransId="{E9FC4123-E635-4DAE-8DB9-A6DF3EEAAD7B}" sibTransId="{56B848BA-1EE1-48DB-AD56-FE6E888912F6}"/>
    <dgm:cxn modelId="{CE984A4A-9A8D-49DF-8380-1ADDEE718341}" type="presOf" srcId="{08B2266A-E802-4DC4-BC91-C125B503E304}" destId="{4CA11E7C-31F4-430A-ADB6-D94FB5C12DF9}" srcOrd="1" destOrd="0" presId="urn:microsoft.com/office/officeart/2005/8/layout/orgChart1"/>
    <dgm:cxn modelId="{9144236B-E458-4807-AE8F-E39387AC2C98}" type="presOf" srcId="{2D3C2CBA-0649-466A-8680-532F65C5009E}" destId="{0AF602C9-0126-4833-8102-AD5AAD8BB79C}" srcOrd="0" destOrd="0" presId="urn:microsoft.com/office/officeart/2005/8/layout/orgChart1"/>
    <dgm:cxn modelId="{D333F55E-3B38-4919-82B4-A3A80445F824}" type="presOf" srcId="{5C7A089D-08E9-4A14-B341-C39E5DEF7068}" destId="{06550F83-8602-4D70-B617-C978E156C912}" srcOrd="0" destOrd="0" presId="urn:microsoft.com/office/officeart/2005/8/layout/orgChart1"/>
    <dgm:cxn modelId="{69BB1CA6-4B00-44C0-B523-B977E5416F94}" srcId="{52A4DDF1-21E8-43A5-9083-0F7CAD03E10C}" destId="{08B2266A-E802-4DC4-BC91-C125B503E304}" srcOrd="0" destOrd="0" parTransId="{2D3C2CBA-0649-466A-8680-532F65C5009E}" sibTransId="{9A1E8653-B221-4B25-8366-0DA54AA431BF}"/>
    <dgm:cxn modelId="{E4424123-ACC6-4FE4-97B3-39B27A72BF5B}" type="presOf" srcId="{08B2266A-E802-4DC4-BC91-C125B503E304}" destId="{7424C2EF-2A5A-48A3-A9CC-04346CDAFCEB}" srcOrd="0" destOrd="0" presId="urn:microsoft.com/office/officeart/2005/8/layout/orgChart1"/>
    <dgm:cxn modelId="{E7FE7673-1143-47D4-A66D-E6BE6A00BC82}" type="presOf" srcId="{52A4DDF1-21E8-43A5-9083-0F7CAD03E10C}" destId="{99C24B71-D091-4A72-88CB-7945FFF5A21D}" srcOrd="0" destOrd="0" presId="urn:microsoft.com/office/officeart/2005/8/layout/orgChart1"/>
    <dgm:cxn modelId="{8E9DD543-32D1-4E0F-BE01-1EF642A0B233}" type="presParOf" srcId="{06550F83-8602-4D70-B617-C978E156C912}" destId="{1B94E178-902C-4800-81AB-7217A43C9394}" srcOrd="0" destOrd="0" presId="urn:microsoft.com/office/officeart/2005/8/layout/orgChart1"/>
    <dgm:cxn modelId="{76A90B27-3024-4626-8FFA-4EB2039F46DA}" type="presParOf" srcId="{1B94E178-902C-4800-81AB-7217A43C9394}" destId="{B70695F6-408E-408E-80E5-773923F487C9}" srcOrd="0" destOrd="0" presId="urn:microsoft.com/office/officeart/2005/8/layout/orgChart1"/>
    <dgm:cxn modelId="{188996EE-87BC-4A7E-AE9D-8A6DEEC3A983}" type="presParOf" srcId="{B70695F6-408E-408E-80E5-773923F487C9}" destId="{99C24B71-D091-4A72-88CB-7945FFF5A21D}" srcOrd="0" destOrd="0" presId="urn:microsoft.com/office/officeart/2005/8/layout/orgChart1"/>
    <dgm:cxn modelId="{E5EB0FD4-668E-4FE3-915A-57245AA06547}" type="presParOf" srcId="{B70695F6-408E-408E-80E5-773923F487C9}" destId="{1C310A0E-3F40-4B13-A6B0-65734BE73FB7}" srcOrd="1" destOrd="0" presId="urn:microsoft.com/office/officeart/2005/8/layout/orgChart1"/>
    <dgm:cxn modelId="{AB897AC2-5060-4D2C-A0E0-FCA33ACF70B5}" type="presParOf" srcId="{1B94E178-902C-4800-81AB-7217A43C9394}" destId="{646DD8A4-7608-4A06-A84E-F424C0A336E7}" srcOrd="1" destOrd="0" presId="urn:microsoft.com/office/officeart/2005/8/layout/orgChart1"/>
    <dgm:cxn modelId="{81993C82-A971-4295-B072-162431B8D874}" type="presParOf" srcId="{646DD8A4-7608-4A06-A84E-F424C0A336E7}" destId="{0AF602C9-0126-4833-8102-AD5AAD8BB79C}" srcOrd="0" destOrd="0" presId="urn:microsoft.com/office/officeart/2005/8/layout/orgChart1"/>
    <dgm:cxn modelId="{A2F69AD0-AEAB-4863-BC46-7C40D393CA13}" type="presParOf" srcId="{646DD8A4-7608-4A06-A84E-F424C0A336E7}" destId="{04B65D47-EF72-4F8E-93C7-9A85F2CD93FE}" srcOrd="1" destOrd="0" presId="urn:microsoft.com/office/officeart/2005/8/layout/orgChart1"/>
    <dgm:cxn modelId="{9D1FC563-1744-440F-B933-6BBD3EDDE06D}" type="presParOf" srcId="{04B65D47-EF72-4F8E-93C7-9A85F2CD93FE}" destId="{D82D7FCC-9F71-4295-B783-C61F077FBFE2}" srcOrd="0" destOrd="0" presId="urn:microsoft.com/office/officeart/2005/8/layout/orgChart1"/>
    <dgm:cxn modelId="{03AD6436-363F-4B63-B662-8D1C47598862}" type="presParOf" srcId="{D82D7FCC-9F71-4295-B783-C61F077FBFE2}" destId="{7424C2EF-2A5A-48A3-A9CC-04346CDAFCEB}" srcOrd="0" destOrd="0" presId="urn:microsoft.com/office/officeart/2005/8/layout/orgChart1"/>
    <dgm:cxn modelId="{93872D12-6C50-44AF-BB06-62A860A05C1F}" type="presParOf" srcId="{D82D7FCC-9F71-4295-B783-C61F077FBFE2}" destId="{4CA11E7C-31F4-430A-ADB6-D94FB5C12DF9}" srcOrd="1" destOrd="0" presId="urn:microsoft.com/office/officeart/2005/8/layout/orgChart1"/>
    <dgm:cxn modelId="{99CC1789-CE13-4C4C-9EC2-2A48687F84D4}" type="presParOf" srcId="{04B65D47-EF72-4F8E-93C7-9A85F2CD93FE}" destId="{B395D19C-91C0-41AC-BBD0-A56520D13696}" srcOrd="1" destOrd="0" presId="urn:microsoft.com/office/officeart/2005/8/layout/orgChart1"/>
    <dgm:cxn modelId="{167A2D59-9122-43CE-95BF-CA02696164F1}" type="presParOf" srcId="{04B65D47-EF72-4F8E-93C7-9A85F2CD93FE}" destId="{CD0EE580-5F88-44A8-8191-AF1FC14B8DDE}" srcOrd="2" destOrd="0" presId="urn:microsoft.com/office/officeart/2005/8/layout/orgChart1"/>
    <dgm:cxn modelId="{D4775F95-C7DA-4B49-80C5-9544FB3B21C9}" type="presParOf" srcId="{1B94E178-902C-4800-81AB-7217A43C9394}" destId="{1F99D97D-2994-451E-9B37-588EFB9C06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DB6E06-14F9-4422-BA3A-9552871F764A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C4D2A2-D908-46C1-88C3-4A433ECAD0A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EE7852-86F2-4536-842A-6A61C06F13B2}" type="parTrans" cxnId="{05D3C345-42BD-475E-AF5E-7A788D6B3EB1}">
      <dgm:prSet/>
      <dgm:spPr/>
      <dgm:t>
        <a:bodyPr/>
        <a:lstStyle/>
        <a:p>
          <a:endParaRPr lang="en-US"/>
        </a:p>
      </dgm:t>
    </dgm:pt>
    <dgm:pt modelId="{7A5F0360-96F2-426C-BC71-73A8741A4EDF}" type="sibTrans" cxnId="{05D3C345-42BD-475E-AF5E-7A788D6B3EB1}">
      <dgm:prSet/>
      <dgm:spPr/>
      <dgm:t>
        <a:bodyPr/>
        <a:lstStyle/>
        <a:p>
          <a:endParaRPr lang="en-US"/>
        </a:p>
      </dgm:t>
    </dgm:pt>
    <dgm:pt modelId="{A90B4297-DC15-40F0-B83B-79383F3C54C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9F52-C2D6-4EF3-8072-CC6C8618551A}" type="parTrans" cxnId="{0F1AA264-334F-4284-BA48-F902C5E42C3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6A3C0-EF23-49CD-8C53-142932331D75}" type="sibTrans" cxnId="{0F1AA264-334F-4284-BA48-F902C5E42C31}">
      <dgm:prSet/>
      <dgm:spPr/>
      <dgm:t>
        <a:bodyPr/>
        <a:lstStyle/>
        <a:p>
          <a:endParaRPr lang="en-US"/>
        </a:p>
      </dgm:t>
    </dgm:pt>
    <dgm:pt modelId="{D4A7EE2B-D186-4130-BB3F-CB26B6D974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D7620-F3D5-4F7B-A730-FD98101045CB}" type="parTrans" cxnId="{EC0BD529-21B5-42B4-BDB8-74179D5DD3C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0BEFAE-25A9-45C4-9F53-811040E29B9B}" type="sibTrans" cxnId="{EC0BD529-21B5-42B4-BDB8-74179D5DD3C3}">
      <dgm:prSet/>
      <dgm:spPr/>
      <dgm:t>
        <a:bodyPr/>
        <a:lstStyle/>
        <a:p>
          <a:endParaRPr lang="en-US"/>
        </a:p>
      </dgm:t>
    </dgm:pt>
    <dgm:pt modelId="{F9DC1450-9BDD-4DBA-A6C4-27CB0E965AF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7FF41-1547-4291-8CF1-FBE2F8E4BD44}" type="parTrans" cxnId="{1CAA25B6-68A2-4856-B086-1FE9BB5E58E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08AC0C-5AA3-4BFF-976F-B814AD3BD21B}" type="sibTrans" cxnId="{1CAA25B6-68A2-4856-B086-1FE9BB5E58E1}">
      <dgm:prSet/>
      <dgm:spPr/>
      <dgm:t>
        <a:bodyPr/>
        <a:lstStyle/>
        <a:p>
          <a:endParaRPr lang="en-US"/>
        </a:p>
      </dgm:t>
    </dgm:pt>
    <dgm:pt modelId="{D5C58E8E-358E-41BF-800D-8A66E915E6EA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3C85EE-6AB8-47CD-80A7-A9175892FE36}" type="parTrans" cxnId="{E7ADCED0-6760-4B0D-A4E6-49A79053D15A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C4058D-5B6B-431E-B81B-653056747E1C}" type="sibTrans" cxnId="{E7ADCED0-6760-4B0D-A4E6-49A79053D15A}">
      <dgm:prSet/>
      <dgm:spPr/>
      <dgm:t>
        <a:bodyPr/>
        <a:lstStyle/>
        <a:p>
          <a:endParaRPr lang="en-US"/>
        </a:p>
      </dgm:t>
    </dgm:pt>
    <dgm:pt modelId="{E047CC43-336E-431D-B42B-176BADC76BE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D514A5-D6B0-459A-9C6E-82853DDB94B6}" type="parTrans" cxnId="{3EE7F88C-5EC9-479B-85D1-D3725C2923E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18801-6C4A-44EC-AD43-5B1D3B176264}" type="sibTrans" cxnId="{3EE7F88C-5EC9-479B-85D1-D3725C2923E5}">
      <dgm:prSet/>
      <dgm:spPr/>
      <dgm:t>
        <a:bodyPr/>
        <a:lstStyle/>
        <a:p>
          <a:endParaRPr lang="en-US"/>
        </a:p>
      </dgm:t>
    </dgm:pt>
    <dgm:pt modelId="{DCF130A8-5274-429D-AEF0-189F34C682E6}" type="pres">
      <dgm:prSet presAssocID="{3ADB6E06-14F9-4422-BA3A-9552871F76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89E1-319A-4020-B945-02A0203E4C3D}" type="pres">
      <dgm:prSet presAssocID="{43C4D2A2-D908-46C1-88C3-4A433ECAD0A0}" presName="centerShape" presStyleLbl="node0" presStyleIdx="0" presStyleCnt="1"/>
      <dgm:spPr/>
      <dgm:t>
        <a:bodyPr/>
        <a:lstStyle/>
        <a:p>
          <a:endParaRPr lang="en-US"/>
        </a:p>
      </dgm:t>
    </dgm:pt>
    <dgm:pt modelId="{26F6478A-4BD0-40EC-A67F-8B40ECB5A051}" type="pres">
      <dgm:prSet presAssocID="{0DDC9F52-C2D6-4EF3-8072-CC6C8618551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95A8601-E189-4DDF-A7AD-311A58761E25}" type="pres">
      <dgm:prSet presAssocID="{0DDC9F52-C2D6-4EF3-8072-CC6C8618551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7A2B40-D972-468E-BF7F-31C48A46A83B}" type="pres">
      <dgm:prSet presAssocID="{A90B4297-DC15-40F0-B83B-79383F3C5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A2F4C-182B-4FFD-A727-DC1892602064}" type="pres">
      <dgm:prSet presAssocID="{2E5D7620-F3D5-4F7B-A730-FD98101045C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3FEAD7-414D-4B2C-9778-4362E8797659}" type="pres">
      <dgm:prSet presAssocID="{2E5D7620-F3D5-4F7B-A730-FD98101045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BFADD8A-ABE2-44EC-BC2F-B93453A2A029}" type="pres">
      <dgm:prSet presAssocID="{D4A7EE2B-D186-4130-BB3F-CB26B6D974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881B-45F0-48F9-BAEB-9074EFAA2759}" type="pres">
      <dgm:prSet presAssocID="{DB57FF41-1547-4291-8CF1-FBE2F8E4BD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F11A3E5-14E5-4658-8889-CDCF8DCC2D1B}" type="pres">
      <dgm:prSet presAssocID="{DB57FF41-1547-4291-8CF1-FBE2F8E4BD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428F6C-F56C-4D6C-A64A-E82B1B65D112}" type="pres">
      <dgm:prSet presAssocID="{F9DC1450-9BDD-4DBA-A6C4-27CB0E965A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81E14-0CC5-4E68-A16A-5B6540F68AA9}" type="pres">
      <dgm:prSet presAssocID="{713C85EE-6AB8-47CD-80A7-A9175892FE3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E434E2-97B5-4BDD-9374-E4E5E3145EE0}" type="pres">
      <dgm:prSet presAssocID="{713C85EE-6AB8-47CD-80A7-A9175892FE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768F7B9-19DB-4AAB-A77A-BD1F5B5ACA52}" type="pres">
      <dgm:prSet presAssocID="{D5C58E8E-358E-41BF-800D-8A66E915E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E73-C36F-45C0-B5A5-3C4CADC69654}" type="pres">
      <dgm:prSet presAssocID="{F2D514A5-D6B0-459A-9C6E-82853DDB94B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1CB700-C073-42C4-8231-D4659DC9F74B}" type="pres">
      <dgm:prSet presAssocID="{F2D514A5-D6B0-459A-9C6E-82853DDB94B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BE3809A-3277-487B-8239-2B66A52923A2}" type="pres">
      <dgm:prSet presAssocID="{E047CC43-336E-431D-B42B-176BADC76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504E63-C83A-4F8C-99D9-4ED02DEE36DA}" type="presOf" srcId="{DB57FF41-1547-4291-8CF1-FBE2F8E4BD44}" destId="{9230881B-45F0-48F9-BAEB-9074EFAA2759}" srcOrd="0" destOrd="0" presId="urn:microsoft.com/office/officeart/2005/8/layout/radial5"/>
    <dgm:cxn modelId="{1CAA25B6-68A2-4856-B086-1FE9BB5E58E1}" srcId="{43C4D2A2-D908-46C1-88C3-4A433ECAD0A0}" destId="{F9DC1450-9BDD-4DBA-A6C4-27CB0E965AF2}" srcOrd="2" destOrd="0" parTransId="{DB57FF41-1547-4291-8CF1-FBE2F8E4BD44}" sibTransId="{8908AC0C-5AA3-4BFF-976F-B814AD3BD21B}"/>
    <dgm:cxn modelId="{18DD389D-325C-4719-B834-91E75671B1EE}" type="presOf" srcId="{2E5D7620-F3D5-4F7B-A730-FD98101045CB}" destId="{DE9A2F4C-182B-4FFD-A727-DC1892602064}" srcOrd="0" destOrd="0" presId="urn:microsoft.com/office/officeart/2005/8/layout/radial5"/>
    <dgm:cxn modelId="{E007A3A1-BAB3-44D7-877D-D24A9F2398AB}" type="presOf" srcId="{43C4D2A2-D908-46C1-88C3-4A433ECAD0A0}" destId="{4E6389E1-319A-4020-B945-02A0203E4C3D}" srcOrd="0" destOrd="0" presId="urn:microsoft.com/office/officeart/2005/8/layout/radial5"/>
    <dgm:cxn modelId="{EC0BD529-21B5-42B4-BDB8-74179D5DD3C3}" srcId="{43C4D2A2-D908-46C1-88C3-4A433ECAD0A0}" destId="{D4A7EE2B-D186-4130-BB3F-CB26B6D97409}" srcOrd="1" destOrd="0" parTransId="{2E5D7620-F3D5-4F7B-A730-FD98101045CB}" sibTransId="{570BEFAE-25A9-45C4-9F53-811040E29B9B}"/>
    <dgm:cxn modelId="{05D3C345-42BD-475E-AF5E-7A788D6B3EB1}" srcId="{3ADB6E06-14F9-4422-BA3A-9552871F764A}" destId="{43C4D2A2-D908-46C1-88C3-4A433ECAD0A0}" srcOrd="0" destOrd="0" parTransId="{1BEE7852-86F2-4536-842A-6A61C06F13B2}" sibTransId="{7A5F0360-96F2-426C-BC71-73A8741A4EDF}"/>
    <dgm:cxn modelId="{F316D869-08CE-4324-8743-08FC3601958F}" type="presOf" srcId="{E047CC43-336E-431D-B42B-176BADC76BE4}" destId="{8BE3809A-3277-487B-8239-2B66A52923A2}" srcOrd="0" destOrd="0" presId="urn:microsoft.com/office/officeart/2005/8/layout/radial5"/>
    <dgm:cxn modelId="{FA498EC5-994D-4FE4-9A05-3B922C19F4D4}" type="presOf" srcId="{F9DC1450-9BDD-4DBA-A6C4-27CB0E965AF2}" destId="{BD428F6C-F56C-4D6C-A64A-E82B1B65D112}" srcOrd="0" destOrd="0" presId="urn:microsoft.com/office/officeart/2005/8/layout/radial5"/>
    <dgm:cxn modelId="{2AC61EAF-2717-4882-BFB8-BA1B6E8BDFDF}" type="presOf" srcId="{713C85EE-6AB8-47CD-80A7-A9175892FE36}" destId="{64581E14-0CC5-4E68-A16A-5B6540F68AA9}" srcOrd="0" destOrd="0" presId="urn:microsoft.com/office/officeart/2005/8/layout/radial5"/>
    <dgm:cxn modelId="{F17A68F3-6D36-49E3-AEAE-0A08335A9607}" type="presOf" srcId="{A90B4297-DC15-40F0-B83B-79383F3C54CB}" destId="{EE7A2B40-D972-468E-BF7F-31C48A46A83B}" srcOrd="0" destOrd="0" presId="urn:microsoft.com/office/officeart/2005/8/layout/radial5"/>
    <dgm:cxn modelId="{FAD5F20D-4A0C-40A3-8D31-9B83BB64EB83}" type="presOf" srcId="{3ADB6E06-14F9-4422-BA3A-9552871F764A}" destId="{DCF130A8-5274-429D-AEF0-189F34C682E6}" srcOrd="0" destOrd="0" presId="urn:microsoft.com/office/officeart/2005/8/layout/radial5"/>
    <dgm:cxn modelId="{E7ADCED0-6760-4B0D-A4E6-49A79053D15A}" srcId="{43C4D2A2-D908-46C1-88C3-4A433ECAD0A0}" destId="{D5C58E8E-358E-41BF-800D-8A66E915E6EA}" srcOrd="3" destOrd="0" parTransId="{713C85EE-6AB8-47CD-80A7-A9175892FE36}" sibTransId="{E2C4058D-5B6B-431E-B81B-653056747E1C}"/>
    <dgm:cxn modelId="{0F1AA264-334F-4284-BA48-F902C5E42C31}" srcId="{43C4D2A2-D908-46C1-88C3-4A433ECAD0A0}" destId="{A90B4297-DC15-40F0-B83B-79383F3C54CB}" srcOrd="0" destOrd="0" parTransId="{0DDC9F52-C2D6-4EF3-8072-CC6C8618551A}" sibTransId="{A676A3C0-EF23-49CD-8C53-142932331D75}"/>
    <dgm:cxn modelId="{6FB59B18-676E-4735-B384-AE77EB26083B}" type="presOf" srcId="{F2D514A5-D6B0-459A-9C6E-82853DDB94B6}" destId="{E065AE73-C36F-45C0-B5A5-3C4CADC69654}" srcOrd="0" destOrd="0" presId="urn:microsoft.com/office/officeart/2005/8/layout/radial5"/>
    <dgm:cxn modelId="{FB0CFDD3-4DBC-42B5-BCC8-38C50C6759F1}" type="presOf" srcId="{713C85EE-6AB8-47CD-80A7-A9175892FE36}" destId="{22E434E2-97B5-4BDD-9374-E4E5E3145EE0}" srcOrd="1" destOrd="0" presId="urn:microsoft.com/office/officeart/2005/8/layout/radial5"/>
    <dgm:cxn modelId="{A0034C9B-7423-4C72-8554-C52450AFF8D7}" type="presOf" srcId="{0DDC9F52-C2D6-4EF3-8072-CC6C8618551A}" destId="{26F6478A-4BD0-40EC-A67F-8B40ECB5A051}" srcOrd="0" destOrd="0" presId="urn:microsoft.com/office/officeart/2005/8/layout/radial5"/>
    <dgm:cxn modelId="{1F8B6738-D119-4CCD-A636-54719EB3374A}" type="presOf" srcId="{D4A7EE2B-D186-4130-BB3F-CB26B6D97409}" destId="{9BFADD8A-ABE2-44EC-BC2F-B93453A2A029}" srcOrd="0" destOrd="0" presId="urn:microsoft.com/office/officeart/2005/8/layout/radial5"/>
    <dgm:cxn modelId="{3EE7F88C-5EC9-479B-85D1-D3725C2923E5}" srcId="{43C4D2A2-D908-46C1-88C3-4A433ECAD0A0}" destId="{E047CC43-336E-431D-B42B-176BADC76BE4}" srcOrd="4" destOrd="0" parTransId="{F2D514A5-D6B0-459A-9C6E-82853DDB94B6}" sibTransId="{4E118801-6C4A-44EC-AD43-5B1D3B176264}"/>
    <dgm:cxn modelId="{405760AC-2986-4475-A0DC-EB44EA20C1F3}" type="presOf" srcId="{D5C58E8E-358E-41BF-800D-8A66E915E6EA}" destId="{D768F7B9-19DB-4AAB-A77A-BD1F5B5ACA52}" srcOrd="0" destOrd="0" presId="urn:microsoft.com/office/officeart/2005/8/layout/radial5"/>
    <dgm:cxn modelId="{BB7C0C9A-B7C8-4FD2-8EAE-5D4210D02A2C}" type="presOf" srcId="{2E5D7620-F3D5-4F7B-A730-FD98101045CB}" destId="{6E3FEAD7-414D-4B2C-9778-4362E8797659}" srcOrd="1" destOrd="0" presId="urn:microsoft.com/office/officeart/2005/8/layout/radial5"/>
    <dgm:cxn modelId="{D0809DD1-938A-45EB-B14C-06F6951177D3}" type="presOf" srcId="{F2D514A5-D6B0-459A-9C6E-82853DDB94B6}" destId="{FF1CB700-C073-42C4-8231-D4659DC9F74B}" srcOrd="1" destOrd="0" presId="urn:microsoft.com/office/officeart/2005/8/layout/radial5"/>
    <dgm:cxn modelId="{75F8153F-2C53-4076-9EF4-576CCA23A8C8}" type="presOf" srcId="{DB57FF41-1547-4291-8CF1-FBE2F8E4BD44}" destId="{9F11A3E5-14E5-4658-8889-CDCF8DCC2D1B}" srcOrd="1" destOrd="0" presId="urn:microsoft.com/office/officeart/2005/8/layout/radial5"/>
    <dgm:cxn modelId="{97091737-1513-4089-A0A4-FF156E5D5DF7}" type="presOf" srcId="{0DDC9F52-C2D6-4EF3-8072-CC6C8618551A}" destId="{195A8601-E189-4DDF-A7AD-311A58761E25}" srcOrd="1" destOrd="0" presId="urn:microsoft.com/office/officeart/2005/8/layout/radial5"/>
    <dgm:cxn modelId="{FB9ED55C-3202-4DD4-9DE4-7B02438B5CED}" type="presParOf" srcId="{DCF130A8-5274-429D-AEF0-189F34C682E6}" destId="{4E6389E1-319A-4020-B945-02A0203E4C3D}" srcOrd="0" destOrd="0" presId="urn:microsoft.com/office/officeart/2005/8/layout/radial5"/>
    <dgm:cxn modelId="{EAF07618-505F-4A73-B90A-B4932D87564B}" type="presParOf" srcId="{DCF130A8-5274-429D-AEF0-189F34C682E6}" destId="{26F6478A-4BD0-40EC-A67F-8B40ECB5A051}" srcOrd="1" destOrd="0" presId="urn:microsoft.com/office/officeart/2005/8/layout/radial5"/>
    <dgm:cxn modelId="{20945C96-AABC-4D47-AA0E-F8C3B8F76C0D}" type="presParOf" srcId="{26F6478A-4BD0-40EC-A67F-8B40ECB5A051}" destId="{195A8601-E189-4DDF-A7AD-311A58761E25}" srcOrd="0" destOrd="0" presId="urn:microsoft.com/office/officeart/2005/8/layout/radial5"/>
    <dgm:cxn modelId="{8B93246E-AB35-4DCD-B3C7-400ED87AE8C1}" type="presParOf" srcId="{DCF130A8-5274-429D-AEF0-189F34C682E6}" destId="{EE7A2B40-D972-468E-BF7F-31C48A46A83B}" srcOrd="2" destOrd="0" presId="urn:microsoft.com/office/officeart/2005/8/layout/radial5"/>
    <dgm:cxn modelId="{9B58F0B0-FEE0-4303-A909-690A27A9241D}" type="presParOf" srcId="{DCF130A8-5274-429D-AEF0-189F34C682E6}" destId="{DE9A2F4C-182B-4FFD-A727-DC1892602064}" srcOrd="3" destOrd="0" presId="urn:microsoft.com/office/officeart/2005/8/layout/radial5"/>
    <dgm:cxn modelId="{C8066063-072C-46DD-9F89-932C56C57ABC}" type="presParOf" srcId="{DE9A2F4C-182B-4FFD-A727-DC1892602064}" destId="{6E3FEAD7-414D-4B2C-9778-4362E8797659}" srcOrd="0" destOrd="0" presId="urn:microsoft.com/office/officeart/2005/8/layout/radial5"/>
    <dgm:cxn modelId="{0576EA30-AFD5-4D63-8188-0CAEF2CDCCFA}" type="presParOf" srcId="{DCF130A8-5274-429D-AEF0-189F34C682E6}" destId="{9BFADD8A-ABE2-44EC-BC2F-B93453A2A029}" srcOrd="4" destOrd="0" presId="urn:microsoft.com/office/officeart/2005/8/layout/radial5"/>
    <dgm:cxn modelId="{D099C891-60BA-476B-B410-5B4F41BE519B}" type="presParOf" srcId="{DCF130A8-5274-429D-AEF0-189F34C682E6}" destId="{9230881B-45F0-48F9-BAEB-9074EFAA2759}" srcOrd="5" destOrd="0" presId="urn:microsoft.com/office/officeart/2005/8/layout/radial5"/>
    <dgm:cxn modelId="{075976B9-8A60-4CA7-8C94-EF68E66B6BF3}" type="presParOf" srcId="{9230881B-45F0-48F9-BAEB-9074EFAA2759}" destId="{9F11A3E5-14E5-4658-8889-CDCF8DCC2D1B}" srcOrd="0" destOrd="0" presId="urn:microsoft.com/office/officeart/2005/8/layout/radial5"/>
    <dgm:cxn modelId="{36F69147-0736-4AAD-9C66-AF62950E6F3C}" type="presParOf" srcId="{DCF130A8-5274-429D-AEF0-189F34C682E6}" destId="{BD428F6C-F56C-4D6C-A64A-E82B1B65D112}" srcOrd="6" destOrd="0" presId="urn:microsoft.com/office/officeart/2005/8/layout/radial5"/>
    <dgm:cxn modelId="{4AA5959C-8B03-42FD-89FC-3E35C73EF5D3}" type="presParOf" srcId="{DCF130A8-5274-429D-AEF0-189F34C682E6}" destId="{64581E14-0CC5-4E68-A16A-5B6540F68AA9}" srcOrd="7" destOrd="0" presId="urn:microsoft.com/office/officeart/2005/8/layout/radial5"/>
    <dgm:cxn modelId="{ED4A7A9E-342C-4EF3-B349-6B77B6C78A62}" type="presParOf" srcId="{64581E14-0CC5-4E68-A16A-5B6540F68AA9}" destId="{22E434E2-97B5-4BDD-9374-E4E5E3145EE0}" srcOrd="0" destOrd="0" presId="urn:microsoft.com/office/officeart/2005/8/layout/radial5"/>
    <dgm:cxn modelId="{E48F4E87-A33D-40D9-A81E-1C99A27FA143}" type="presParOf" srcId="{DCF130A8-5274-429D-AEF0-189F34C682E6}" destId="{D768F7B9-19DB-4AAB-A77A-BD1F5B5ACA52}" srcOrd="8" destOrd="0" presId="urn:microsoft.com/office/officeart/2005/8/layout/radial5"/>
    <dgm:cxn modelId="{9BA65B09-8A28-4D5E-ABBF-09117A511953}" type="presParOf" srcId="{DCF130A8-5274-429D-AEF0-189F34C682E6}" destId="{E065AE73-C36F-45C0-B5A5-3C4CADC69654}" srcOrd="9" destOrd="0" presId="urn:microsoft.com/office/officeart/2005/8/layout/radial5"/>
    <dgm:cxn modelId="{CD39073C-45FB-4D7C-B10F-FFF7163C4220}" type="presParOf" srcId="{E065AE73-C36F-45C0-B5A5-3C4CADC69654}" destId="{FF1CB700-C073-42C4-8231-D4659DC9F74B}" srcOrd="0" destOrd="0" presId="urn:microsoft.com/office/officeart/2005/8/layout/radial5"/>
    <dgm:cxn modelId="{21342ACC-D253-4534-80BC-0E00CB0D31BE}" type="presParOf" srcId="{DCF130A8-5274-429D-AEF0-189F34C682E6}" destId="{8BE3809A-3277-487B-8239-2B66A52923A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037859-7D47-4EB1-94FD-63F6186DF8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67B442-5EA9-427B-9198-5136E6E6909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0AAABA8-FBA9-4313-8A92-B9BA89169B65}" type="parTrans" cxnId="{45682A48-A9F9-4BE3-9C58-5A79A5B41F3F}">
      <dgm:prSet/>
      <dgm:spPr/>
      <dgm:t>
        <a:bodyPr/>
        <a:lstStyle/>
        <a:p>
          <a:endParaRPr lang="en-US"/>
        </a:p>
      </dgm:t>
    </dgm:pt>
    <dgm:pt modelId="{ECADEA01-7A7A-4C3B-836D-262729697D05}" type="sibTrans" cxnId="{45682A48-A9F9-4BE3-9C58-5A79A5B41F3F}">
      <dgm:prSet/>
      <dgm:spPr/>
      <dgm:t>
        <a:bodyPr/>
        <a:lstStyle/>
        <a:p>
          <a:endParaRPr lang="en-US"/>
        </a:p>
      </dgm:t>
    </dgm:pt>
    <dgm:pt modelId="{81E7B637-BC5F-4422-A1A9-EFED6C4A9EA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Input</a:t>
          </a:r>
        </a:p>
      </dgm:t>
    </dgm:pt>
    <dgm:pt modelId="{A8BE04F1-929E-4EFF-B672-E6EB1EC1FD00}" type="parTrans" cxnId="{D4FCB8A3-5CB9-4DA1-8709-734B6634F8A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1C7B92A-AC80-4A12-BC67-F32F4654EF5E}" type="sibTrans" cxnId="{D4FCB8A3-5CB9-4DA1-8709-734B6634F8AD}">
      <dgm:prSet/>
      <dgm:spPr/>
      <dgm:t>
        <a:bodyPr/>
        <a:lstStyle/>
        <a:p>
          <a:endParaRPr lang="en-US"/>
        </a:p>
      </dgm:t>
    </dgm:pt>
    <dgm:pt modelId="{E3525EAF-15D7-4578-A9B9-E721AC4FAF3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9ECE542-72F1-49E3-966F-15979B64D72C}" type="parTrans" cxnId="{8EC84648-C3C7-4E60-8387-05516A9B1DB8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A37D3B4-3C05-4FBB-BFEA-B64C78E68670}" type="sibTrans" cxnId="{8EC84648-C3C7-4E60-8387-05516A9B1DB8}">
      <dgm:prSet/>
      <dgm:spPr/>
      <dgm:t>
        <a:bodyPr/>
        <a:lstStyle/>
        <a:p>
          <a:endParaRPr lang="en-US"/>
        </a:p>
      </dgm:t>
    </dgm:pt>
    <dgm:pt modelId="{11B1F4DD-F818-4DD8-B5F6-E88D796C022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Process</a:t>
          </a:r>
        </a:p>
      </dgm:t>
    </dgm:pt>
    <dgm:pt modelId="{31B0EBCA-1B69-4A0A-83C0-30C3378EB451}" type="parTrans" cxnId="{88BFB61A-B81E-4726-8131-65EFCF318F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B474D3D-2B91-428F-8157-A21BF85A2FAB}" type="sibTrans" cxnId="{88BFB61A-B81E-4726-8131-65EFCF318F6B}">
      <dgm:prSet/>
      <dgm:spPr/>
      <dgm:t>
        <a:bodyPr/>
        <a:lstStyle/>
        <a:p>
          <a:endParaRPr lang="en-US"/>
        </a:p>
      </dgm:t>
    </dgm:pt>
    <dgm:pt modelId="{8C878F7E-A3F9-470C-BA6A-B8A99D5AAD4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৩.রেওয়ামিল</a:t>
          </a:r>
        </a:p>
      </dgm:t>
    </dgm:pt>
    <dgm:pt modelId="{F684D2A6-D983-4069-BCC6-7DD3435BDA95}" type="parTrans" cxnId="{660A05BA-9498-4872-8448-BEEC2E71A0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3BA4C736-E9AF-4CED-914C-00ADFD151BB1}" type="sibTrans" cxnId="{660A05BA-9498-4872-8448-BEEC2E71A06B}">
      <dgm:prSet/>
      <dgm:spPr/>
      <dgm:t>
        <a:bodyPr/>
        <a:lstStyle/>
        <a:p>
          <a:endParaRPr lang="en-US"/>
        </a:p>
      </dgm:t>
    </dgm:pt>
    <dgm:pt modelId="{DC0BABDF-F885-4E25-8D09-B63F68BBBD2A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Output</a:t>
          </a:r>
        </a:p>
      </dgm:t>
    </dgm:pt>
    <dgm:pt modelId="{7437F8AA-2E22-4207-A15D-9DF2642B96A0}" type="parTrans" cxnId="{72A8E417-6C05-481A-8C42-E9DBAE6F0FC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661F110-956A-4172-981F-28265FDB46B8}" type="sibTrans" cxnId="{72A8E417-6C05-481A-8C42-E9DBAE6F0FC5}">
      <dgm:prSet/>
      <dgm:spPr/>
      <dgm:t>
        <a:bodyPr/>
        <a:lstStyle/>
        <a:p>
          <a:endParaRPr lang="en-US"/>
        </a:p>
      </dgm:t>
    </dgm:pt>
    <dgm:pt modelId="{E4B7C60F-F073-4701-BD4F-5CB3F6F1733F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5A95A97-10AC-42EB-9C73-5044C475FC16}" type="parTrans" cxnId="{A4DC57D1-5FB9-4AE1-AEFF-A9BA51DC89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F111CFF-8771-4F96-9575-9CBA793A5A8F}" type="sibTrans" cxnId="{A4DC57D1-5FB9-4AE1-AEFF-A9BA51DC8967}">
      <dgm:prSet/>
      <dgm:spPr/>
      <dgm:t>
        <a:bodyPr/>
        <a:lstStyle/>
        <a:p>
          <a:endParaRPr lang="en-US"/>
        </a:p>
      </dgm:t>
    </dgm:pt>
    <dgm:pt modelId="{918D2868-9726-42CD-A3C3-313880AA9F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D806864-718D-47AE-8822-D183CB949D17}" type="parTrans" cxnId="{795932E1-29FA-402E-9949-848E01885AA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C18811CC-4388-40F1-AE27-4E782084A5F3}" type="sibTrans" cxnId="{795932E1-29FA-402E-9949-848E01885AA0}">
      <dgm:prSet/>
      <dgm:spPr/>
      <dgm:t>
        <a:bodyPr/>
        <a:lstStyle/>
        <a:p>
          <a:endParaRPr lang="en-US"/>
        </a:p>
      </dgm:t>
    </dgm:pt>
    <dgm:pt modelId="{5E64D978-30E8-468F-9C97-1CA87C291114}" type="pres">
      <dgm:prSet presAssocID="{93037859-7D47-4EB1-94FD-63F6186DF8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E0CC6F-53EB-462A-A338-DD94E5049FD4}" type="pres">
      <dgm:prSet presAssocID="{AE67B442-5EA9-427B-9198-5136E6E6909F}" presName="hierRoot1" presStyleCnt="0"/>
      <dgm:spPr/>
    </dgm:pt>
    <dgm:pt modelId="{411C4229-8912-4BBC-94FB-8F72DC349B91}" type="pres">
      <dgm:prSet presAssocID="{AE67B442-5EA9-427B-9198-5136E6E6909F}" presName="composite" presStyleCnt="0"/>
      <dgm:spPr/>
    </dgm:pt>
    <dgm:pt modelId="{12AADBD1-BDFF-4300-B0A4-0AEE9863B0C6}" type="pres">
      <dgm:prSet presAssocID="{AE67B442-5EA9-427B-9198-5136E6E6909F}" presName="background" presStyleLbl="node0" presStyleIdx="0" presStyleCnt="1"/>
      <dgm:spPr/>
    </dgm:pt>
    <dgm:pt modelId="{0A23FDD1-85C8-4D51-8459-E241331F3AAF}" type="pres">
      <dgm:prSet presAssocID="{AE67B442-5EA9-427B-9198-5136E6E6909F}" presName="text" presStyleLbl="fgAcc0" presStyleIdx="0" presStyleCnt="1" custScaleX="226002" custScaleY="57912" custLinFactNeighborX="-905" custLinFactNeighborY="-18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CAC4A-3CC8-41C9-B1E4-ADE18D0ED8BB}" type="pres">
      <dgm:prSet presAssocID="{AE67B442-5EA9-427B-9198-5136E6E6909F}" presName="hierChild2" presStyleCnt="0"/>
      <dgm:spPr/>
    </dgm:pt>
    <dgm:pt modelId="{E3E0E71F-F923-4042-A32C-0864B2DA14AB}" type="pres">
      <dgm:prSet presAssocID="{A8BE04F1-929E-4EFF-B672-E6EB1EC1FD0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B19EA52-8096-4DCF-9295-750D3C0E3004}" type="pres">
      <dgm:prSet presAssocID="{81E7B637-BC5F-4422-A1A9-EFED6C4A9EA3}" presName="hierRoot2" presStyleCnt="0"/>
      <dgm:spPr/>
    </dgm:pt>
    <dgm:pt modelId="{9EFD312F-C300-4500-A982-17C3390FADB4}" type="pres">
      <dgm:prSet presAssocID="{81E7B637-BC5F-4422-A1A9-EFED6C4A9EA3}" presName="composite2" presStyleCnt="0"/>
      <dgm:spPr/>
    </dgm:pt>
    <dgm:pt modelId="{3AA69EE5-E065-4A8D-BEB2-721B99062224}" type="pres">
      <dgm:prSet presAssocID="{81E7B637-BC5F-4422-A1A9-EFED6C4A9EA3}" presName="background2" presStyleLbl="node2" presStyleIdx="0" presStyleCnt="3"/>
      <dgm:spPr/>
    </dgm:pt>
    <dgm:pt modelId="{77F51064-AB83-4D2E-95E9-8B4721C5EC10}" type="pres">
      <dgm:prSet presAssocID="{81E7B637-BC5F-4422-A1A9-EFED6C4A9EA3}" presName="text2" presStyleLbl="fgAcc2" presStyleIdx="0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5B97D-D3B8-4159-BAEE-6A724645E5D7}" type="pres">
      <dgm:prSet presAssocID="{81E7B637-BC5F-4422-A1A9-EFED6C4A9EA3}" presName="hierChild3" presStyleCnt="0"/>
      <dgm:spPr/>
    </dgm:pt>
    <dgm:pt modelId="{A559810F-8E83-48F9-B6E9-6462A71921D4}" type="pres">
      <dgm:prSet presAssocID="{19ECE542-72F1-49E3-966F-15979B64D72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8191B79-98FB-424D-B83E-BB371D5B73F0}" type="pres">
      <dgm:prSet presAssocID="{E3525EAF-15D7-4578-A9B9-E721AC4FAF3E}" presName="hierRoot3" presStyleCnt="0"/>
      <dgm:spPr/>
    </dgm:pt>
    <dgm:pt modelId="{ADA77065-98B0-4092-8ACD-68B63FA9E6B6}" type="pres">
      <dgm:prSet presAssocID="{E3525EAF-15D7-4578-A9B9-E721AC4FAF3E}" presName="composite3" presStyleCnt="0"/>
      <dgm:spPr/>
    </dgm:pt>
    <dgm:pt modelId="{9D0AF3BF-805B-4F06-A94F-20FA82E5E141}" type="pres">
      <dgm:prSet presAssocID="{E3525EAF-15D7-4578-A9B9-E721AC4FAF3E}" presName="background3" presStyleLbl="node3" presStyleIdx="0" presStyleCnt="3"/>
      <dgm:spPr/>
    </dgm:pt>
    <dgm:pt modelId="{24367908-0ECC-4318-A6A3-E613A17D30CC}" type="pres">
      <dgm:prSet presAssocID="{E3525EAF-15D7-4578-A9B9-E721AC4FAF3E}" presName="text3" presStyleLbl="fgAcc3" presStyleIdx="0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32534-E5F5-43E1-B152-4187DB30212C}" type="pres">
      <dgm:prSet presAssocID="{E3525EAF-15D7-4578-A9B9-E721AC4FAF3E}" presName="hierChild4" presStyleCnt="0"/>
      <dgm:spPr/>
    </dgm:pt>
    <dgm:pt modelId="{BD5FC6B9-1B27-40AD-889D-54E4A2B7F720}" type="pres">
      <dgm:prSet presAssocID="{31B0EBCA-1B69-4A0A-83C0-30C3378EB45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F724102-AB4D-4C46-AF2C-836732CA23B7}" type="pres">
      <dgm:prSet presAssocID="{11B1F4DD-F818-4DD8-B5F6-E88D796C0223}" presName="hierRoot2" presStyleCnt="0"/>
      <dgm:spPr/>
    </dgm:pt>
    <dgm:pt modelId="{A6CF060E-1849-4C7C-BA2B-17A554767ED7}" type="pres">
      <dgm:prSet presAssocID="{11B1F4DD-F818-4DD8-B5F6-E88D796C0223}" presName="composite2" presStyleCnt="0"/>
      <dgm:spPr/>
    </dgm:pt>
    <dgm:pt modelId="{351344C0-861D-47D8-B1C0-C0BC33A4C1A3}" type="pres">
      <dgm:prSet presAssocID="{11B1F4DD-F818-4DD8-B5F6-E88D796C0223}" presName="background2" presStyleLbl="node2" presStyleIdx="1" presStyleCnt="3"/>
      <dgm:spPr/>
    </dgm:pt>
    <dgm:pt modelId="{6F070D38-B878-4792-9C72-8EDD46E8FFA2}" type="pres">
      <dgm:prSet presAssocID="{11B1F4DD-F818-4DD8-B5F6-E88D796C0223}" presName="text2" presStyleLbl="fgAcc2" presStyleIdx="1" presStyleCnt="3" custScaleX="183140" custScaleY="72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5532A-C591-493B-B14E-7C7898F82FF9}" type="pres">
      <dgm:prSet presAssocID="{11B1F4DD-F818-4DD8-B5F6-E88D796C0223}" presName="hierChild3" presStyleCnt="0"/>
      <dgm:spPr/>
    </dgm:pt>
    <dgm:pt modelId="{1D5B49FD-914B-4A30-8901-2D71C11DE2B6}" type="pres">
      <dgm:prSet presAssocID="{F684D2A6-D983-4069-BCC6-7DD3435BDA9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F88B84D-F237-466F-B37D-E80149E8EDE8}" type="pres">
      <dgm:prSet presAssocID="{8C878F7E-A3F9-470C-BA6A-B8A99D5AAD4C}" presName="hierRoot3" presStyleCnt="0"/>
      <dgm:spPr/>
    </dgm:pt>
    <dgm:pt modelId="{E7B6E396-1177-42F3-B9D7-84CC5A41F53B}" type="pres">
      <dgm:prSet presAssocID="{8C878F7E-A3F9-470C-BA6A-B8A99D5AAD4C}" presName="composite3" presStyleCnt="0"/>
      <dgm:spPr/>
    </dgm:pt>
    <dgm:pt modelId="{9DDC2CC2-D34B-4DFE-B467-EE80E5B7C0CB}" type="pres">
      <dgm:prSet presAssocID="{8C878F7E-A3F9-470C-BA6A-B8A99D5AAD4C}" presName="background3" presStyleLbl="node3" presStyleIdx="1" presStyleCnt="3"/>
      <dgm:spPr/>
    </dgm:pt>
    <dgm:pt modelId="{B1315C06-614A-400A-8202-8846C89350D3}" type="pres">
      <dgm:prSet presAssocID="{8C878F7E-A3F9-470C-BA6A-B8A99D5AAD4C}" presName="text3" presStyleLbl="fgAcc3" presStyleIdx="1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C7EA0-5D73-4F26-9472-83B03D0E0495}" type="pres">
      <dgm:prSet presAssocID="{8C878F7E-A3F9-470C-BA6A-B8A99D5AAD4C}" presName="hierChild4" presStyleCnt="0"/>
      <dgm:spPr/>
    </dgm:pt>
    <dgm:pt modelId="{82961F24-A261-4437-8605-5C87075570B5}" type="pres">
      <dgm:prSet presAssocID="{7437F8AA-2E22-4207-A15D-9DF2642B96A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8B85BFC-5F40-48FD-8A3E-D26408D1D12E}" type="pres">
      <dgm:prSet presAssocID="{DC0BABDF-F885-4E25-8D09-B63F68BBBD2A}" presName="hierRoot2" presStyleCnt="0"/>
      <dgm:spPr/>
    </dgm:pt>
    <dgm:pt modelId="{85BBCE69-ABBB-4E86-AD81-81BBEBE47A39}" type="pres">
      <dgm:prSet presAssocID="{DC0BABDF-F885-4E25-8D09-B63F68BBBD2A}" presName="composite2" presStyleCnt="0"/>
      <dgm:spPr/>
    </dgm:pt>
    <dgm:pt modelId="{AC3AB6C9-543B-42D3-8F17-29D0C94E05CE}" type="pres">
      <dgm:prSet presAssocID="{DC0BABDF-F885-4E25-8D09-B63F68BBBD2A}" presName="background2" presStyleLbl="node2" presStyleIdx="2" presStyleCnt="3"/>
      <dgm:spPr/>
    </dgm:pt>
    <dgm:pt modelId="{66D6C3C8-703C-4122-8E8B-27D45A9CD059}" type="pres">
      <dgm:prSet presAssocID="{DC0BABDF-F885-4E25-8D09-B63F68BBBD2A}" presName="text2" presStyleLbl="fgAcc2" presStyleIdx="2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6F015-55B4-44AB-977B-33DE64B078CC}" type="pres">
      <dgm:prSet presAssocID="{DC0BABDF-F885-4E25-8D09-B63F68BBBD2A}" presName="hierChild3" presStyleCnt="0"/>
      <dgm:spPr/>
    </dgm:pt>
    <dgm:pt modelId="{A364BE07-B7C4-4D44-8EB4-34F8BDB34E67}" type="pres">
      <dgm:prSet presAssocID="{D5A95A97-10AC-42EB-9C73-5044C475FC1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DFEDF03-AD4F-4BD9-8143-C815663DA2E9}" type="pres">
      <dgm:prSet presAssocID="{E4B7C60F-F073-4701-BD4F-5CB3F6F1733F}" presName="hierRoot3" presStyleCnt="0"/>
      <dgm:spPr/>
    </dgm:pt>
    <dgm:pt modelId="{40012601-24AB-451A-82CB-148DD8BC4530}" type="pres">
      <dgm:prSet presAssocID="{E4B7C60F-F073-4701-BD4F-5CB3F6F1733F}" presName="composite3" presStyleCnt="0"/>
      <dgm:spPr/>
    </dgm:pt>
    <dgm:pt modelId="{AEC1D42E-17DC-435A-ACD4-0EB079E7463F}" type="pres">
      <dgm:prSet presAssocID="{E4B7C60F-F073-4701-BD4F-5CB3F6F1733F}" presName="background3" presStyleLbl="node3" presStyleIdx="2" presStyleCnt="3"/>
      <dgm:spPr/>
    </dgm:pt>
    <dgm:pt modelId="{80DF3B20-0FF4-47C3-A1B7-F54D4B54592C}" type="pres">
      <dgm:prSet presAssocID="{E4B7C60F-F073-4701-BD4F-5CB3F6F1733F}" presName="text3" presStyleLbl="fgAcc3" presStyleIdx="2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48ABE5-6B9C-4F84-A45A-BB99D3BB9ADD}" type="pres">
      <dgm:prSet presAssocID="{E4B7C60F-F073-4701-BD4F-5CB3F6F1733F}" presName="hierChild4" presStyleCnt="0"/>
      <dgm:spPr/>
    </dgm:pt>
    <dgm:pt modelId="{3A77B506-A81E-4163-A7AD-22A68AC05197}" type="pres">
      <dgm:prSet presAssocID="{AD806864-718D-47AE-8822-D183CB949D17}" presName="Name23" presStyleLbl="parChTrans1D4" presStyleIdx="0" presStyleCnt="1"/>
      <dgm:spPr/>
      <dgm:t>
        <a:bodyPr/>
        <a:lstStyle/>
        <a:p>
          <a:endParaRPr lang="en-US"/>
        </a:p>
      </dgm:t>
    </dgm:pt>
    <dgm:pt modelId="{93EC68A7-DF0A-4FBC-BA9A-F234B1E33C4B}" type="pres">
      <dgm:prSet presAssocID="{918D2868-9726-42CD-A3C3-313880AA9F7A}" presName="hierRoot4" presStyleCnt="0"/>
      <dgm:spPr/>
    </dgm:pt>
    <dgm:pt modelId="{FC8A7351-062E-4B7C-9AC8-AC05CD3E408C}" type="pres">
      <dgm:prSet presAssocID="{918D2868-9726-42CD-A3C3-313880AA9F7A}" presName="composite4" presStyleCnt="0"/>
      <dgm:spPr/>
    </dgm:pt>
    <dgm:pt modelId="{AA508621-2D37-4916-AF11-EB931C3EB0D9}" type="pres">
      <dgm:prSet presAssocID="{918D2868-9726-42CD-A3C3-313880AA9F7A}" presName="background4" presStyleLbl="node4" presStyleIdx="0" presStyleCnt="1"/>
      <dgm:spPr/>
    </dgm:pt>
    <dgm:pt modelId="{2757F56E-B36F-451B-A618-08C0ECAD8CE6}" type="pres">
      <dgm:prSet presAssocID="{918D2868-9726-42CD-A3C3-313880AA9F7A}" presName="text4" presStyleLbl="fgAcc4" presStyleIdx="0" presStyleCnt="1" custScaleX="271163" custScaleY="309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92A02-2045-4026-BB6B-8676E4891E81}" type="pres">
      <dgm:prSet presAssocID="{918D2868-9726-42CD-A3C3-313880AA9F7A}" presName="hierChild5" presStyleCnt="0"/>
      <dgm:spPr/>
    </dgm:pt>
  </dgm:ptLst>
  <dgm:cxnLst>
    <dgm:cxn modelId="{692615D1-E9F3-4C56-8252-13B83202CA8B}" type="presOf" srcId="{F684D2A6-D983-4069-BCC6-7DD3435BDA95}" destId="{1D5B49FD-914B-4A30-8901-2D71C11DE2B6}" srcOrd="0" destOrd="0" presId="urn:microsoft.com/office/officeart/2005/8/layout/hierarchy1"/>
    <dgm:cxn modelId="{D84AD215-BC1D-4690-BE56-B1EE7662E54A}" type="presOf" srcId="{A8BE04F1-929E-4EFF-B672-E6EB1EC1FD00}" destId="{E3E0E71F-F923-4042-A32C-0864B2DA14AB}" srcOrd="0" destOrd="0" presId="urn:microsoft.com/office/officeart/2005/8/layout/hierarchy1"/>
    <dgm:cxn modelId="{795932E1-29FA-402E-9949-848E01885AA0}" srcId="{E4B7C60F-F073-4701-BD4F-5CB3F6F1733F}" destId="{918D2868-9726-42CD-A3C3-313880AA9F7A}" srcOrd="0" destOrd="0" parTransId="{AD806864-718D-47AE-8822-D183CB949D17}" sibTransId="{C18811CC-4388-40F1-AE27-4E782084A5F3}"/>
    <dgm:cxn modelId="{0934ED00-2AD8-4928-8315-EAFB08D994CF}" type="presOf" srcId="{7437F8AA-2E22-4207-A15D-9DF2642B96A0}" destId="{82961F24-A261-4437-8605-5C87075570B5}" srcOrd="0" destOrd="0" presId="urn:microsoft.com/office/officeart/2005/8/layout/hierarchy1"/>
    <dgm:cxn modelId="{3AC035FB-4E6C-4C87-B13F-EF60B9877C9E}" type="presOf" srcId="{8C878F7E-A3F9-470C-BA6A-B8A99D5AAD4C}" destId="{B1315C06-614A-400A-8202-8846C89350D3}" srcOrd="0" destOrd="0" presId="urn:microsoft.com/office/officeart/2005/8/layout/hierarchy1"/>
    <dgm:cxn modelId="{45682A48-A9F9-4BE3-9C58-5A79A5B41F3F}" srcId="{93037859-7D47-4EB1-94FD-63F6186DF877}" destId="{AE67B442-5EA9-427B-9198-5136E6E6909F}" srcOrd="0" destOrd="0" parTransId="{10AAABA8-FBA9-4313-8A92-B9BA89169B65}" sibTransId="{ECADEA01-7A7A-4C3B-836D-262729697D05}"/>
    <dgm:cxn modelId="{FABC1F19-738A-4208-A29B-27B913544F9E}" type="presOf" srcId="{11B1F4DD-F818-4DD8-B5F6-E88D796C0223}" destId="{6F070D38-B878-4792-9C72-8EDD46E8FFA2}" srcOrd="0" destOrd="0" presId="urn:microsoft.com/office/officeart/2005/8/layout/hierarchy1"/>
    <dgm:cxn modelId="{F7E6E5DD-7B91-4048-8D57-8E35FB758B8D}" type="presOf" srcId="{D5A95A97-10AC-42EB-9C73-5044C475FC16}" destId="{A364BE07-B7C4-4D44-8EB4-34F8BDB34E67}" srcOrd="0" destOrd="0" presId="urn:microsoft.com/office/officeart/2005/8/layout/hierarchy1"/>
    <dgm:cxn modelId="{5E73D723-9841-4903-8DBD-193C6FAB861D}" type="presOf" srcId="{AE67B442-5EA9-427B-9198-5136E6E6909F}" destId="{0A23FDD1-85C8-4D51-8459-E241331F3AAF}" srcOrd="0" destOrd="0" presId="urn:microsoft.com/office/officeart/2005/8/layout/hierarchy1"/>
    <dgm:cxn modelId="{660A05BA-9498-4872-8448-BEEC2E71A06B}" srcId="{11B1F4DD-F818-4DD8-B5F6-E88D796C0223}" destId="{8C878F7E-A3F9-470C-BA6A-B8A99D5AAD4C}" srcOrd="0" destOrd="0" parTransId="{F684D2A6-D983-4069-BCC6-7DD3435BDA95}" sibTransId="{3BA4C736-E9AF-4CED-914C-00ADFD151BB1}"/>
    <dgm:cxn modelId="{DED71AE9-778E-42E0-811B-E60ABF0C3E50}" type="presOf" srcId="{31B0EBCA-1B69-4A0A-83C0-30C3378EB451}" destId="{BD5FC6B9-1B27-40AD-889D-54E4A2B7F720}" srcOrd="0" destOrd="0" presId="urn:microsoft.com/office/officeart/2005/8/layout/hierarchy1"/>
    <dgm:cxn modelId="{1980CB32-CB00-499F-BE72-9C8777CC76D6}" type="presOf" srcId="{DC0BABDF-F885-4E25-8D09-B63F68BBBD2A}" destId="{66D6C3C8-703C-4122-8E8B-27D45A9CD059}" srcOrd="0" destOrd="0" presId="urn:microsoft.com/office/officeart/2005/8/layout/hierarchy1"/>
    <dgm:cxn modelId="{6CDA8FF5-91FC-4E6F-97C0-E3C0A66B39FB}" type="presOf" srcId="{E4B7C60F-F073-4701-BD4F-5CB3F6F1733F}" destId="{80DF3B20-0FF4-47C3-A1B7-F54D4B54592C}" srcOrd="0" destOrd="0" presId="urn:microsoft.com/office/officeart/2005/8/layout/hierarchy1"/>
    <dgm:cxn modelId="{142B38F7-1CE6-415C-893D-E0B5BE34E3FC}" type="presOf" srcId="{918D2868-9726-42CD-A3C3-313880AA9F7A}" destId="{2757F56E-B36F-451B-A618-08C0ECAD8CE6}" srcOrd="0" destOrd="0" presId="urn:microsoft.com/office/officeart/2005/8/layout/hierarchy1"/>
    <dgm:cxn modelId="{D4FCB8A3-5CB9-4DA1-8709-734B6634F8AD}" srcId="{AE67B442-5EA9-427B-9198-5136E6E6909F}" destId="{81E7B637-BC5F-4422-A1A9-EFED6C4A9EA3}" srcOrd="0" destOrd="0" parTransId="{A8BE04F1-929E-4EFF-B672-E6EB1EC1FD00}" sibTransId="{21C7B92A-AC80-4A12-BC67-F32F4654EF5E}"/>
    <dgm:cxn modelId="{73824F17-5517-45BA-8292-56FBAC3BF20F}" type="presOf" srcId="{93037859-7D47-4EB1-94FD-63F6186DF877}" destId="{5E64D978-30E8-468F-9C97-1CA87C291114}" srcOrd="0" destOrd="0" presId="urn:microsoft.com/office/officeart/2005/8/layout/hierarchy1"/>
    <dgm:cxn modelId="{72A8E417-6C05-481A-8C42-E9DBAE6F0FC5}" srcId="{AE67B442-5EA9-427B-9198-5136E6E6909F}" destId="{DC0BABDF-F885-4E25-8D09-B63F68BBBD2A}" srcOrd="2" destOrd="0" parTransId="{7437F8AA-2E22-4207-A15D-9DF2642B96A0}" sibTransId="{A661F110-956A-4172-981F-28265FDB46B8}"/>
    <dgm:cxn modelId="{88BFB61A-B81E-4726-8131-65EFCF318F6B}" srcId="{AE67B442-5EA9-427B-9198-5136E6E6909F}" destId="{11B1F4DD-F818-4DD8-B5F6-E88D796C0223}" srcOrd="1" destOrd="0" parTransId="{31B0EBCA-1B69-4A0A-83C0-30C3378EB451}" sibTransId="{4B474D3D-2B91-428F-8157-A21BF85A2FAB}"/>
    <dgm:cxn modelId="{D7E5655D-9C46-40BA-9EF5-43DBC1DAB39F}" type="presOf" srcId="{81E7B637-BC5F-4422-A1A9-EFED6C4A9EA3}" destId="{77F51064-AB83-4D2E-95E9-8B4721C5EC10}" srcOrd="0" destOrd="0" presId="urn:microsoft.com/office/officeart/2005/8/layout/hierarchy1"/>
    <dgm:cxn modelId="{7395FA51-7C11-484C-BFBD-B1AC513AD411}" type="presOf" srcId="{AD806864-718D-47AE-8822-D183CB949D17}" destId="{3A77B506-A81E-4163-A7AD-22A68AC05197}" srcOrd="0" destOrd="0" presId="urn:microsoft.com/office/officeart/2005/8/layout/hierarchy1"/>
    <dgm:cxn modelId="{0DC2537B-9F67-47D5-AD96-0FD917A7F88A}" type="presOf" srcId="{E3525EAF-15D7-4578-A9B9-E721AC4FAF3E}" destId="{24367908-0ECC-4318-A6A3-E613A17D30CC}" srcOrd="0" destOrd="0" presId="urn:microsoft.com/office/officeart/2005/8/layout/hierarchy1"/>
    <dgm:cxn modelId="{8EC84648-C3C7-4E60-8387-05516A9B1DB8}" srcId="{81E7B637-BC5F-4422-A1A9-EFED6C4A9EA3}" destId="{E3525EAF-15D7-4578-A9B9-E721AC4FAF3E}" srcOrd="0" destOrd="0" parTransId="{19ECE542-72F1-49E3-966F-15979B64D72C}" sibTransId="{4A37D3B4-3C05-4FBB-BFEA-B64C78E68670}"/>
    <dgm:cxn modelId="{A4DC57D1-5FB9-4AE1-AEFF-A9BA51DC8967}" srcId="{DC0BABDF-F885-4E25-8D09-B63F68BBBD2A}" destId="{E4B7C60F-F073-4701-BD4F-5CB3F6F1733F}" srcOrd="0" destOrd="0" parTransId="{D5A95A97-10AC-42EB-9C73-5044C475FC16}" sibTransId="{0F111CFF-8771-4F96-9575-9CBA793A5A8F}"/>
    <dgm:cxn modelId="{4FC2D5E7-4595-4F54-B982-8D49C61CDE2D}" type="presOf" srcId="{19ECE542-72F1-49E3-966F-15979B64D72C}" destId="{A559810F-8E83-48F9-B6E9-6462A71921D4}" srcOrd="0" destOrd="0" presId="urn:microsoft.com/office/officeart/2005/8/layout/hierarchy1"/>
    <dgm:cxn modelId="{9AC9B840-3C3D-4EA9-A654-F84232F2B503}" type="presParOf" srcId="{5E64D978-30E8-468F-9C97-1CA87C291114}" destId="{E8E0CC6F-53EB-462A-A338-DD94E5049FD4}" srcOrd="0" destOrd="0" presId="urn:microsoft.com/office/officeart/2005/8/layout/hierarchy1"/>
    <dgm:cxn modelId="{E7E33BD3-7385-4966-8614-3803BC4760C6}" type="presParOf" srcId="{E8E0CC6F-53EB-462A-A338-DD94E5049FD4}" destId="{411C4229-8912-4BBC-94FB-8F72DC349B91}" srcOrd="0" destOrd="0" presId="urn:microsoft.com/office/officeart/2005/8/layout/hierarchy1"/>
    <dgm:cxn modelId="{F7C88071-8996-475A-99FA-99D31CC7EEC4}" type="presParOf" srcId="{411C4229-8912-4BBC-94FB-8F72DC349B91}" destId="{12AADBD1-BDFF-4300-B0A4-0AEE9863B0C6}" srcOrd="0" destOrd="0" presId="urn:microsoft.com/office/officeart/2005/8/layout/hierarchy1"/>
    <dgm:cxn modelId="{980E5819-62EF-4EE7-BD7F-E1AC999AA21D}" type="presParOf" srcId="{411C4229-8912-4BBC-94FB-8F72DC349B91}" destId="{0A23FDD1-85C8-4D51-8459-E241331F3AAF}" srcOrd="1" destOrd="0" presId="urn:microsoft.com/office/officeart/2005/8/layout/hierarchy1"/>
    <dgm:cxn modelId="{0C810E92-BB45-4C07-9F76-D047253C1284}" type="presParOf" srcId="{E8E0CC6F-53EB-462A-A338-DD94E5049FD4}" destId="{B2ECAC4A-3CC8-41C9-B1E4-ADE18D0ED8BB}" srcOrd="1" destOrd="0" presId="urn:microsoft.com/office/officeart/2005/8/layout/hierarchy1"/>
    <dgm:cxn modelId="{3A449D8E-3588-4E7C-8BA1-5A3755D98B59}" type="presParOf" srcId="{B2ECAC4A-3CC8-41C9-B1E4-ADE18D0ED8BB}" destId="{E3E0E71F-F923-4042-A32C-0864B2DA14AB}" srcOrd="0" destOrd="0" presId="urn:microsoft.com/office/officeart/2005/8/layout/hierarchy1"/>
    <dgm:cxn modelId="{75EB4640-EBFC-480C-B8D7-B774C4D9093B}" type="presParOf" srcId="{B2ECAC4A-3CC8-41C9-B1E4-ADE18D0ED8BB}" destId="{2B19EA52-8096-4DCF-9295-750D3C0E3004}" srcOrd="1" destOrd="0" presId="urn:microsoft.com/office/officeart/2005/8/layout/hierarchy1"/>
    <dgm:cxn modelId="{7A574E4D-640A-4D91-BD95-DA145D8EC561}" type="presParOf" srcId="{2B19EA52-8096-4DCF-9295-750D3C0E3004}" destId="{9EFD312F-C300-4500-A982-17C3390FADB4}" srcOrd="0" destOrd="0" presId="urn:microsoft.com/office/officeart/2005/8/layout/hierarchy1"/>
    <dgm:cxn modelId="{D1717F02-A0CC-4DD4-8537-325523CB560C}" type="presParOf" srcId="{9EFD312F-C300-4500-A982-17C3390FADB4}" destId="{3AA69EE5-E065-4A8D-BEB2-721B99062224}" srcOrd="0" destOrd="0" presId="urn:microsoft.com/office/officeart/2005/8/layout/hierarchy1"/>
    <dgm:cxn modelId="{6695375D-8E44-435D-B4D4-F75977B759CE}" type="presParOf" srcId="{9EFD312F-C300-4500-A982-17C3390FADB4}" destId="{77F51064-AB83-4D2E-95E9-8B4721C5EC10}" srcOrd="1" destOrd="0" presId="urn:microsoft.com/office/officeart/2005/8/layout/hierarchy1"/>
    <dgm:cxn modelId="{11743349-BA07-408D-AB7D-D4DA1FFE9B66}" type="presParOf" srcId="{2B19EA52-8096-4DCF-9295-750D3C0E3004}" destId="{8E55B97D-D3B8-4159-BAEE-6A724645E5D7}" srcOrd="1" destOrd="0" presId="urn:microsoft.com/office/officeart/2005/8/layout/hierarchy1"/>
    <dgm:cxn modelId="{177AEF89-1DBD-4BD2-97CD-91B27532BABA}" type="presParOf" srcId="{8E55B97D-D3B8-4159-BAEE-6A724645E5D7}" destId="{A559810F-8E83-48F9-B6E9-6462A71921D4}" srcOrd="0" destOrd="0" presId="urn:microsoft.com/office/officeart/2005/8/layout/hierarchy1"/>
    <dgm:cxn modelId="{C9F321BA-D2A8-4D2E-89BB-E61D99914CCA}" type="presParOf" srcId="{8E55B97D-D3B8-4159-BAEE-6A724645E5D7}" destId="{C8191B79-98FB-424D-B83E-BB371D5B73F0}" srcOrd="1" destOrd="0" presId="urn:microsoft.com/office/officeart/2005/8/layout/hierarchy1"/>
    <dgm:cxn modelId="{3D061997-0F73-444F-AECA-756BA1643963}" type="presParOf" srcId="{C8191B79-98FB-424D-B83E-BB371D5B73F0}" destId="{ADA77065-98B0-4092-8ACD-68B63FA9E6B6}" srcOrd="0" destOrd="0" presId="urn:microsoft.com/office/officeart/2005/8/layout/hierarchy1"/>
    <dgm:cxn modelId="{24EE85F4-2FBE-4D3C-A8EB-6374F89F10BC}" type="presParOf" srcId="{ADA77065-98B0-4092-8ACD-68B63FA9E6B6}" destId="{9D0AF3BF-805B-4F06-A94F-20FA82E5E141}" srcOrd="0" destOrd="0" presId="urn:microsoft.com/office/officeart/2005/8/layout/hierarchy1"/>
    <dgm:cxn modelId="{674C3A96-B342-4B0D-9A1E-B9886EAD5FE1}" type="presParOf" srcId="{ADA77065-98B0-4092-8ACD-68B63FA9E6B6}" destId="{24367908-0ECC-4318-A6A3-E613A17D30CC}" srcOrd="1" destOrd="0" presId="urn:microsoft.com/office/officeart/2005/8/layout/hierarchy1"/>
    <dgm:cxn modelId="{A1DF4DEB-65E8-4B9B-AFD1-423D8812CC5B}" type="presParOf" srcId="{C8191B79-98FB-424D-B83E-BB371D5B73F0}" destId="{C2932534-E5F5-43E1-B152-4187DB30212C}" srcOrd="1" destOrd="0" presId="urn:microsoft.com/office/officeart/2005/8/layout/hierarchy1"/>
    <dgm:cxn modelId="{ADC3163B-3721-4F41-BE00-CD317C0B630D}" type="presParOf" srcId="{B2ECAC4A-3CC8-41C9-B1E4-ADE18D0ED8BB}" destId="{BD5FC6B9-1B27-40AD-889D-54E4A2B7F720}" srcOrd="2" destOrd="0" presId="urn:microsoft.com/office/officeart/2005/8/layout/hierarchy1"/>
    <dgm:cxn modelId="{30CBCBE9-E74F-4CD4-B0CE-2E4A26A8394E}" type="presParOf" srcId="{B2ECAC4A-3CC8-41C9-B1E4-ADE18D0ED8BB}" destId="{2F724102-AB4D-4C46-AF2C-836732CA23B7}" srcOrd="3" destOrd="0" presId="urn:microsoft.com/office/officeart/2005/8/layout/hierarchy1"/>
    <dgm:cxn modelId="{97E69BAB-8CD4-40C5-A645-9DB33B2FCEA9}" type="presParOf" srcId="{2F724102-AB4D-4C46-AF2C-836732CA23B7}" destId="{A6CF060E-1849-4C7C-BA2B-17A554767ED7}" srcOrd="0" destOrd="0" presId="urn:microsoft.com/office/officeart/2005/8/layout/hierarchy1"/>
    <dgm:cxn modelId="{A84098BB-4BAC-4995-B34F-9F5615C56DCE}" type="presParOf" srcId="{A6CF060E-1849-4C7C-BA2B-17A554767ED7}" destId="{351344C0-861D-47D8-B1C0-C0BC33A4C1A3}" srcOrd="0" destOrd="0" presId="urn:microsoft.com/office/officeart/2005/8/layout/hierarchy1"/>
    <dgm:cxn modelId="{61C53E96-36DD-4CA1-81F5-0CCF1102E9A9}" type="presParOf" srcId="{A6CF060E-1849-4C7C-BA2B-17A554767ED7}" destId="{6F070D38-B878-4792-9C72-8EDD46E8FFA2}" srcOrd="1" destOrd="0" presId="urn:microsoft.com/office/officeart/2005/8/layout/hierarchy1"/>
    <dgm:cxn modelId="{4D16CADC-7CFB-46CB-A406-5E85A8474D1A}" type="presParOf" srcId="{2F724102-AB4D-4C46-AF2C-836732CA23B7}" destId="{BBD5532A-C591-493B-B14E-7C7898F82FF9}" srcOrd="1" destOrd="0" presId="urn:microsoft.com/office/officeart/2005/8/layout/hierarchy1"/>
    <dgm:cxn modelId="{2EA4AD9D-F564-4467-A73F-235D7BF797C7}" type="presParOf" srcId="{BBD5532A-C591-493B-B14E-7C7898F82FF9}" destId="{1D5B49FD-914B-4A30-8901-2D71C11DE2B6}" srcOrd="0" destOrd="0" presId="urn:microsoft.com/office/officeart/2005/8/layout/hierarchy1"/>
    <dgm:cxn modelId="{FEBB109C-4498-45A7-B42C-BE255D94806B}" type="presParOf" srcId="{BBD5532A-C591-493B-B14E-7C7898F82FF9}" destId="{5F88B84D-F237-466F-B37D-E80149E8EDE8}" srcOrd="1" destOrd="0" presId="urn:microsoft.com/office/officeart/2005/8/layout/hierarchy1"/>
    <dgm:cxn modelId="{4229E021-28AA-481F-B6DE-F5EA6555077C}" type="presParOf" srcId="{5F88B84D-F237-466F-B37D-E80149E8EDE8}" destId="{E7B6E396-1177-42F3-B9D7-84CC5A41F53B}" srcOrd="0" destOrd="0" presId="urn:microsoft.com/office/officeart/2005/8/layout/hierarchy1"/>
    <dgm:cxn modelId="{43F2747B-6C2F-461C-B9DB-D90998B24ABD}" type="presParOf" srcId="{E7B6E396-1177-42F3-B9D7-84CC5A41F53B}" destId="{9DDC2CC2-D34B-4DFE-B467-EE80E5B7C0CB}" srcOrd="0" destOrd="0" presId="urn:microsoft.com/office/officeart/2005/8/layout/hierarchy1"/>
    <dgm:cxn modelId="{25DF6E61-1614-4E1D-B1B3-58BF2737F74C}" type="presParOf" srcId="{E7B6E396-1177-42F3-B9D7-84CC5A41F53B}" destId="{B1315C06-614A-400A-8202-8846C89350D3}" srcOrd="1" destOrd="0" presId="urn:microsoft.com/office/officeart/2005/8/layout/hierarchy1"/>
    <dgm:cxn modelId="{EB11BC5C-56B4-4DBA-81FC-FEEB6D58618F}" type="presParOf" srcId="{5F88B84D-F237-466F-B37D-E80149E8EDE8}" destId="{804C7EA0-5D73-4F26-9472-83B03D0E0495}" srcOrd="1" destOrd="0" presId="urn:microsoft.com/office/officeart/2005/8/layout/hierarchy1"/>
    <dgm:cxn modelId="{508CDBC2-97EA-4E52-9244-DF22D1A08B36}" type="presParOf" srcId="{B2ECAC4A-3CC8-41C9-B1E4-ADE18D0ED8BB}" destId="{82961F24-A261-4437-8605-5C87075570B5}" srcOrd="4" destOrd="0" presId="urn:microsoft.com/office/officeart/2005/8/layout/hierarchy1"/>
    <dgm:cxn modelId="{0B36E79B-EC16-4044-BE71-FF99466B05DC}" type="presParOf" srcId="{B2ECAC4A-3CC8-41C9-B1E4-ADE18D0ED8BB}" destId="{58B85BFC-5F40-48FD-8A3E-D26408D1D12E}" srcOrd="5" destOrd="0" presId="urn:microsoft.com/office/officeart/2005/8/layout/hierarchy1"/>
    <dgm:cxn modelId="{5CF8D157-A2A6-47FA-B0F7-9464EC13EF74}" type="presParOf" srcId="{58B85BFC-5F40-48FD-8A3E-D26408D1D12E}" destId="{85BBCE69-ABBB-4E86-AD81-81BBEBE47A39}" srcOrd="0" destOrd="0" presId="urn:microsoft.com/office/officeart/2005/8/layout/hierarchy1"/>
    <dgm:cxn modelId="{424ED074-4D7A-4CCE-9F2D-312CC1FD390C}" type="presParOf" srcId="{85BBCE69-ABBB-4E86-AD81-81BBEBE47A39}" destId="{AC3AB6C9-543B-42D3-8F17-29D0C94E05CE}" srcOrd="0" destOrd="0" presId="urn:microsoft.com/office/officeart/2005/8/layout/hierarchy1"/>
    <dgm:cxn modelId="{00692848-420D-436C-9770-D24EAD553834}" type="presParOf" srcId="{85BBCE69-ABBB-4E86-AD81-81BBEBE47A39}" destId="{66D6C3C8-703C-4122-8E8B-27D45A9CD059}" srcOrd="1" destOrd="0" presId="urn:microsoft.com/office/officeart/2005/8/layout/hierarchy1"/>
    <dgm:cxn modelId="{3399212C-1069-473F-8A0D-0E90F3104337}" type="presParOf" srcId="{58B85BFC-5F40-48FD-8A3E-D26408D1D12E}" destId="{0566F015-55B4-44AB-977B-33DE64B078CC}" srcOrd="1" destOrd="0" presId="urn:microsoft.com/office/officeart/2005/8/layout/hierarchy1"/>
    <dgm:cxn modelId="{39FF9FC8-0D5D-430B-B8FE-31892E145A94}" type="presParOf" srcId="{0566F015-55B4-44AB-977B-33DE64B078CC}" destId="{A364BE07-B7C4-4D44-8EB4-34F8BDB34E67}" srcOrd="0" destOrd="0" presId="urn:microsoft.com/office/officeart/2005/8/layout/hierarchy1"/>
    <dgm:cxn modelId="{6C13850F-6E53-4804-9900-31693AFDB241}" type="presParOf" srcId="{0566F015-55B4-44AB-977B-33DE64B078CC}" destId="{9DFEDF03-AD4F-4BD9-8143-C815663DA2E9}" srcOrd="1" destOrd="0" presId="urn:microsoft.com/office/officeart/2005/8/layout/hierarchy1"/>
    <dgm:cxn modelId="{9A2C3007-86A9-44B5-B81B-C24FBF1ACA17}" type="presParOf" srcId="{9DFEDF03-AD4F-4BD9-8143-C815663DA2E9}" destId="{40012601-24AB-451A-82CB-148DD8BC4530}" srcOrd="0" destOrd="0" presId="urn:microsoft.com/office/officeart/2005/8/layout/hierarchy1"/>
    <dgm:cxn modelId="{F3828255-A22D-4FAE-B24E-C64D54BC24E4}" type="presParOf" srcId="{40012601-24AB-451A-82CB-148DD8BC4530}" destId="{AEC1D42E-17DC-435A-ACD4-0EB079E7463F}" srcOrd="0" destOrd="0" presId="urn:microsoft.com/office/officeart/2005/8/layout/hierarchy1"/>
    <dgm:cxn modelId="{93A6A374-C833-445A-BE5B-34CE0E930B93}" type="presParOf" srcId="{40012601-24AB-451A-82CB-148DD8BC4530}" destId="{80DF3B20-0FF4-47C3-A1B7-F54D4B54592C}" srcOrd="1" destOrd="0" presId="urn:microsoft.com/office/officeart/2005/8/layout/hierarchy1"/>
    <dgm:cxn modelId="{A9AAF016-AC69-43B3-9003-65C3FA2A30DE}" type="presParOf" srcId="{9DFEDF03-AD4F-4BD9-8143-C815663DA2E9}" destId="{E748ABE5-6B9C-4F84-A45A-BB99D3BB9ADD}" srcOrd="1" destOrd="0" presId="urn:microsoft.com/office/officeart/2005/8/layout/hierarchy1"/>
    <dgm:cxn modelId="{FD9AE0CF-C5BE-414B-9F52-13AE32B15BE7}" type="presParOf" srcId="{E748ABE5-6B9C-4F84-A45A-BB99D3BB9ADD}" destId="{3A77B506-A81E-4163-A7AD-22A68AC05197}" srcOrd="0" destOrd="0" presId="urn:microsoft.com/office/officeart/2005/8/layout/hierarchy1"/>
    <dgm:cxn modelId="{B3A2CD35-0CA9-4B0B-835D-F14F4B07E0D8}" type="presParOf" srcId="{E748ABE5-6B9C-4F84-A45A-BB99D3BB9ADD}" destId="{93EC68A7-DF0A-4FBC-BA9A-F234B1E33C4B}" srcOrd="1" destOrd="0" presId="urn:microsoft.com/office/officeart/2005/8/layout/hierarchy1"/>
    <dgm:cxn modelId="{2A07A661-1ED5-469D-896D-2DB319A38C05}" type="presParOf" srcId="{93EC68A7-DF0A-4FBC-BA9A-F234B1E33C4B}" destId="{FC8A7351-062E-4B7C-9AC8-AC05CD3E408C}" srcOrd="0" destOrd="0" presId="urn:microsoft.com/office/officeart/2005/8/layout/hierarchy1"/>
    <dgm:cxn modelId="{BD98E4F6-26BD-4C49-8284-BA435F9528B0}" type="presParOf" srcId="{FC8A7351-062E-4B7C-9AC8-AC05CD3E408C}" destId="{AA508621-2D37-4916-AF11-EB931C3EB0D9}" srcOrd="0" destOrd="0" presId="urn:microsoft.com/office/officeart/2005/8/layout/hierarchy1"/>
    <dgm:cxn modelId="{FE0A237C-A791-4B88-A02F-0293588AD17D}" type="presParOf" srcId="{FC8A7351-062E-4B7C-9AC8-AC05CD3E408C}" destId="{2757F56E-B36F-451B-A618-08C0ECAD8CE6}" srcOrd="1" destOrd="0" presId="urn:microsoft.com/office/officeart/2005/8/layout/hierarchy1"/>
    <dgm:cxn modelId="{2642F8DA-01B2-407B-87BA-7E990D4A49D7}" type="presParOf" srcId="{93EC68A7-DF0A-4FBC-BA9A-F234B1E33C4B}" destId="{FB892A02-2045-4026-BB6B-8676E4891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58661D-8EBC-4F39-8948-067CCE6993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FFF0E8-0556-4526-9A8C-626773BD8785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রেওয়ামিল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9808A23-5451-4A02-ADC1-D1B577A7D3DB}" type="parTrans" cxnId="{1BC7B5C1-50BF-49D0-8EF5-631A25F0BB38}">
      <dgm:prSet/>
      <dgm:spPr/>
      <dgm:t>
        <a:bodyPr/>
        <a:lstStyle/>
        <a:p>
          <a:endParaRPr lang="en-US"/>
        </a:p>
      </dgm:t>
    </dgm:pt>
    <dgm:pt modelId="{DA6ED88B-BF1D-4118-BB28-4B381D1E4A9F}" type="sibTrans" cxnId="{1BC7B5C1-50BF-49D0-8EF5-631A25F0BB38}">
      <dgm:prSet/>
      <dgm:spPr/>
      <dgm:t>
        <a:bodyPr/>
        <a:lstStyle/>
        <a:p>
          <a:endParaRPr lang="en-US"/>
        </a:p>
      </dgm:t>
    </dgm:pt>
    <dgm:pt modelId="{BCBA5115-6DE2-4A79-8F0B-378EEB10D6F5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হিসাবের তালিকা ও তাদের জের/ব্যালেন্স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16451C3-0F16-4969-8DD9-900FCB6FAB69}" type="parTrans" cxnId="{884878B1-52D0-4660-8E3F-775AE5CB0C1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4D49166-9B0B-4C2A-A469-4923CF1B42FD}" type="sibTrans" cxnId="{884878B1-52D0-4660-8E3F-775AE5CB0C11}">
      <dgm:prSet/>
      <dgm:spPr/>
      <dgm:t>
        <a:bodyPr/>
        <a:lstStyle/>
        <a:p>
          <a:endParaRPr lang="en-US"/>
        </a:p>
      </dgm:t>
    </dgm:pt>
    <dgm:pt modelId="{CF4C7C39-65BC-4EB3-A6C2-FAB0BC882E67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এটি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নয়।এখানে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গানিতিক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শুদ্ধতা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যাচাই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6D76205D-1324-4D9C-9895-93D7A7ACFAC7}" type="parTrans" cxnId="{841A902E-BDB9-44E1-AA04-C0B7D2D7139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4638656-ACDB-4B86-BBC4-F7F5D0ABC29F}" type="sibTrans" cxnId="{841A902E-BDB9-44E1-AA04-C0B7D2D71392}">
      <dgm:prSet/>
      <dgm:spPr/>
      <dgm:t>
        <a:bodyPr/>
        <a:lstStyle/>
        <a:p>
          <a:endParaRPr lang="en-US"/>
        </a:p>
      </dgm:t>
    </dgm:pt>
    <dgm:pt modelId="{E5C0AFE5-83D2-42EE-886A-0CED5E9C58AA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লেনদেনে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ডেবিটের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সমপরিমান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হয়।তাই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ডেবিট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মিলানো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15A7437E-26B7-4760-AFAB-B8E66F40B234}" type="parTrans" cxnId="{C9B13D55-FF42-44B2-B5A6-4DC74633D27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B7F89F1-7C09-45BE-8079-120FCC6C5A92}" type="sibTrans" cxnId="{C9B13D55-FF42-44B2-B5A6-4DC74633D277}">
      <dgm:prSet/>
      <dgm:spPr/>
      <dgm:t>
        <a:bodyPr/>
        <a:lstStyle/>
        <a:p>
          <a:endParaRPr lang="en-US"/>
        </a:p>
      </dgm:t>
    </dgm:pt>
    <dgm:pt modelId="{B234BF00-BD01-4C79-A4E1-FA4E41652737}" type="pres">
      <dgm:prSet presAssocID="{BA58661D-8EBC-4F39-8948-067CCE6993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77B2D2-C846-4702-B71A-15C7DF6DFFF5}" type="pres">
      <dgm:prSet presAssocID="{9DFFF0E8-0556-4526-9A8C-626773BD8785}" presName="hierRoot1" presStyleCnt="0"/>
      <dgm:spPr/>
    </dgm:pt>
    <dgm:pt modelId="{19C5AC58-2C6F-4DCF-8DA3-D186C0B98847}" type="pres">
      <dgm:prSet presAssocID="{9DFFF0E8-0556-4526-9A8C-626773BD8785}" presName="composite" presStyleCnt="0"/>
      <dgm:spPr/>
    </dgm:pt>
    <dgm:pt modelId="{33FC04E7-CA8D-4781-B078-0C0A37FD98E8}" type="pres">
      <dgm:prSet presAssocID="{9DFFF0E8-0556-4526-9A8C-626773BD8785}" presName="background" presStyleLbl="node0" presStyleIdx="0" presStyleCnt="1"/>
      <dgm:spPr/>
    </dgm:pt>
    <dgm:pt modelId="{FA9D251E-BB62-49D8-B7AE-5B5922F4EBFE}" type="pres">
      <dgm:prSet presAssocID="{9DFFF0E8-0556-4526-9A8C-626773BD8785}" presName="text" presStyleLbl="fgAcc0" presStyleIdx="0" presStyleCnt="1" custScaleY="59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B9316-7F34-42B9-87FF-31D4299AD41D}" type="pres">
      <dgm:prSet presAssocID="{9DFFF0E8-0556-4526-9A8C-626773BD8785}" presName="hierChild2" presStyleCnt="0"/>
      <dgm:spPr/>
    </dgm:pt>
    <dgm:pt modelId="{4E2C3035-8A13-45D4-868D-A51994D8AC35}" type="pres">
      <dgm:prSet presAssocID="{216451C3-0F16-4969-8DD9-900FCB6FAB6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E9EAED5A-D3DC-414A-BD05-5B1A1498228E}" type="pres">
      <dgm:prSet presAssocID="{BCBA5115-6DE2-4A79-8F0B-378EEB10D6F5}" presName="hierRoot2" presStyleCnt="0"/>
      <dgm:spPr/>
    </dgm:pt>
    <dgm:pt modelId="{B53477ED-F609-4BBF-8B38-D0F7B63E25EB}" type="pres">
      <dgm:prSet presAssocID="{BCBA5115-6DE2-4A79-8F0B-378EEB10D6F5}" presName="composite2" presStyleCnt="0"/>
      <dgm:spPr/>
    </dgm:pt>
    <dgm:pt modelId="{1002EA87-A90F-4633-8D73-61EE976078FB}" type="pres">
      <dgm:prSet presAssocID="{BCBA5115-6DE2-4A79-8F0B-378EEB10D6F5}" presName="background2" presStyleLbl="node2" presStyleIdx="0" presStyleCnt="1"/>
      <dgm:spPr/>
    </dgm:pt>
    <dgm:pt modelId="{8F21C8B2-366D-41E0-9F70-764B3BEBFC5B}" type="pres">
      <dgm:prSet presAssocID="{BCBA5115-6DE2-4A79-8F0B-378EEB10D6F5}" presName="text2" presStyleLbl="fgAcc2" presStyleIdx="0" presStyleCnt="1" custScaleX="3875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28D779-8A8C-4C8B-8EC4-ABB1B6CD3514}" type="pres">
      <dgm:prSet presAssocID="{BCBA5115-6DE2-4A79-8F0B-378EEB10D6F5}" presName="hierChild3" presStyleCnt="0"/>
      <dgm:spPr/>
    </dgm:pt>
    <dgm:pt modelId="{FF81957F-C25C-4A8C-B14D-6C2FA1872EE0}" type="pres">
      <dgm:prSet presAssocID="{6D76205D-1324-4D9C-9895-93D7A7ACFAC7}" presName="Name17" presStyleLbl="parChTrans1D3" presStyleIdx="0" presStyleCnt="1"/>
      <dgm:spPr/>
      <dgm:t>
        <a:bodyPr/>
        <a:lstStyle/>
        <a:p>
          <a:endParaRPr lang="en-US"/>
        </a:p>
      </dgm:t>
    </dgm:pt>
    <dgm:pt modelId="{E5B44D40-DBD3-4109-BDEF-C5C3CAFD41C4}" type="pres">
      <dgm:prSet presAssocID="{CF4C7C39-65BC-4EB3-A6C2-FAB0BC882E67}" presName="hierRoot3" presStyleCnt="0"/>
      <dgm:spPr/>
    </dgm:pt>
    <dgm:pt modelId="{32232720-E86D-4C2F-9E82-0D29B8E5F7AC}" type="pres">
      <dgm:prSet presAssocID="{CF4C7C39-65BC-4EB3-A6C2-FAB0BC882E67}" presName="composite3" presStyleCnt="0"/>
      <dgm:spPr/>
    </dgm:pt>
    <dgm:pt modelId="{D6F9A65D-2FC0-43B7-A116-C27D612025C0}" type="pres">
      <dgm:prSet presAssocID="{CF4C7C39-65BC-4EB3-A6C2-FAB0BC882E67}" presName="background3" presStyleLbl="node3" presStyleIdx="0" presStyleCnt="1"/>
      <dgm:spPr/>
    </dgm:pt>
    <dgm:pt modelId="{FAD6F1D7-80FB-4547-AB09-AB4420B194F2}" type="pres">
      <dgm:prSet presAssocID="{CF4C7C39-65BC-4EB3-A6C2-FAB0BC882E67}" presName="text3" presStyleLbl="fgAcc3" presStyleIdx="0" presStyleCnt="1" custScaleX="3681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ADF075-DF22-437B-A48D-12A958B2EBBB}" type="pres">
      <dgm:prSet presAssocID="{CF4C7C39-65BC-4EB3-A6C2-FAB0BC882E67}" presName="hierChild4" presStyleCnt="0"/>
      <dgm:spPr/>
    </dgm:pt>
    <dgm:pt modelId="{96407C3A-E921-46FB-B4E7-8AC3D4FCC86F}" type="pres">
      <dgm:prSet presAssocID="{15A7437E-26B7-4760-AFAB-B8E66F40B234}" presName="Name23" presStyleLbl="parChTrans1D4" presStyleIdx="0" presStyleCnt="1"/>
      <dgm:spPr/>
      <dgm:t>
        <a:bodyPr/>
        <a:lstStyle/>
        <a:p>
          <a:endParaRPr lang="en-US"/>
        </a:p>
      </dgm:t>
    </dgm:pt>
    <dgm:pt modelId="{9BEA447B-4F22-4739-9ABA-41E3EC21D3C4}" type="pres">
      <dgm:prSet presAssocID="{E5C0AFE5-83D2-42EE-886A-0CED5E9C58AA}" presName="hierRoot4" presStyleCnt="0"/>
      <dgm:spPr/>
    </dgm:pt>
    <dgm:pt modelId="{B5D53D10-4ED3-470B-AFA8-C7DEE669F723}" type="pres">
      <dgm:prSet presAssocID="{E5C0AFE5-83D2-42EE-886A-0CED5E9C58AA}" presName="composite4" presStyleCnt="0"/>
      <dgm:spPr/>
    </dgm:pt>
    <dgm:pt modelId="{AA73448E-AE41-46F9-AAEC-EE6EF5B759AA}" type="pres">
      <dgm:prSet presAssocID="{E5C0AFE5-83D2-42EE-886A-0CED5E9C58AA}" presName="background4" presStyleLbl="node4" presStyleIdx="0" presStyleCnt="1"/>
      <dgm:spPr/>
    </dgm:pt>
    <dgm:pt modelId="{D88748B4-D3F9-4050-A8DE-12B02F89A002}" type="pres">
      <dgm:prSet presAssocID="{E5C0AFE5-83D2-42EE-886A-0CED5E9C58AA}" presName="text4" presStyleLbl="fgAcc4" presStyleIdx="0" presStyleCnt="1" custScaleX="418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41ED82-7C65-4B75-BE9E-8863A9EB8B67}" type="pres">
      <dgm:prSet presAssocID="{E5C0AFE5-83D2-42EE-886A-0CED5E9C58AA}" presName="hierChild5" presStyleCnt="0"/>
      <dgm:spPr/>
    </dgm:pt>
  </dgm:ptLst>
  <dgm:cxnLst>
    <dgm:cxn modelId="{69ACF747-34FF-4FC9-9982-BBA565FC4AE4}" type="presOf" srcId="{BCBA5115-6DE2-4A79-8F0B-378EEB10D6F5}" destId="{8F21C8B2-366D-41E0-9F70-764B3BEBFC5B}" srcOrd="0" destOrd="0" presId="urn:microsoft.com/office/officeart/2005/8/layout/hierarchy1"/>
    <dgm:cxn modelId="{C9B13D55-FF42-44B2-B5A6-4DC74633D277}" srcId="{CF4C7C39-65BC-4EB3-A6C2-FAB0BC882E67}" destId="{E5C0AFE5-83D2-42EE-886A-0CED5E9C58AA}" srcOrd="0" destOrd="0" parTransId="{15A7437E-26B7-4760-AFAB-B8E66F40B234}" sibTransId="{0B7F89F1-7C09-45BE-8079-120FCC6C5A92}"/>
    <dgm:cxn modelId="{EA0B1CF5-BC1E-4B23-AF58-82A68AFFAD49}" type="presOf" srcId="{BA58661D-8EBC-4F39-8948-067CCE6993CE}" destId="{B234BF00-BD01-4C79-A4E1-FA4E41652737}" srcOrd="0" destOrd="0" presId="urn:microsoft.com/office/officeart/2005/8/layout/hierarchy1"/>
    <dgm:cxn modelId="{9EA78172-6D22-480A-AC3A-B775D24A0E60}" type="presOf" srcId="{9DFFF0E8-0556-4526-9A8C-626773BD8785}" destId="{FA9D251E-BB62-49D8-B7AE-5B5922F4EBFE}" srcOrd="0" destOrd="0" presId="urn:microsoft.com/office/officeart/2005/8/layout/hierarchy1"/>
    <dgm:cxn modelId="{98292D66-7F6A-4E0A-8FAE-5D69D4BB9351}" type="presOf" srcId="{6D76205D-1324-4D9C-9895-93D7A7ACFAC7}" destId="{FF81957F-C25C-4A8C-B14D-6C2FA1872EE0}" srcOrd="0" destOrd="0" presId="urn:microsoft.com/office/officeart/2005/8/layout/hierarchy1"/>
    <dgm:cxn modelId="{884878B1-52D0-4660-8E3F-775AE5CB0C11}" srcId="{9DFFF0E8-0556-4526-9A8C-626773BD8785}" destId="{BCBA5115-6DE2-4A79-8F0B-378EEB10D6F5}" srcOrd="0" destOrd="0" parTransId="{216451C3-0F16-4969-8DD9-900FCB6FAB69}" sibTransId="{04D49166-9B0B-4C2A-A469-4923CF1B42FD}"/>
    <dgm:cxn modelId="{841A902E-BDB9-44E1-AA04-C0B7D2D71392}" srcId="{BCBA5115-6DE2-4A79-8F0B-378EEB10D6F5}" destId="{CF4C7C39-65BC-4EB3-A6C2-FAB0BC882E67}" srcOrd="0" destOrd="0" parTransId="{6D76205D-1324-4D9C-9895-93D7A7ACFAC7}" sibTransId="{14638656-ACDB-4B86-BBC4-F7F5D0ABC29F}"/>
    <dgm:cxn modelId="{78BA3B63-CC3F-4C8C-8910-C06C24319866}" type="presOf" srcId="{E5C0AFE5-83D2-42EE-886A-0CED5E9C58AA}" destId="{D88748B4-D3F9-4050-A8DE-12B02F89A002}" srcOrd="0" destOrd="0" presId="urn:microsoft.com/office/officeart/2005/8/layout/hierarchy1"/>
    <dgm:cxn modelId="{F624AB45-907C-4499-88A2-BE5B5E1EC6BF}" type="presOf" srcId="{CF4C7C39-65BC-4EB3-A6C2-FAB0BC882E67}" destId="{FAD6F1D7-80FB-4547-AB09-AB4420B194F2}" srcOrd="0" destOrd="0" presId="urn:microsoft.com/office/officeart/2005/8/layout/hierarchy1"/>
    <dgm:cxn modelId="{1BC7B5C1-50BF-49D0-8EF5-631A25F0BB38}" srcId="{BA58661D-8EBC-4F39-8948-067CCE6993CE}" destId="{9DFFF0E8-0556-4526-9A8C-626773BD8785}" srcOrd="0" destOrd="0" parTransId="{99808A23-5451-4A02-ADC1-D1B577A7D3DB}" sibTransId="{DA6ED88B-BF1D-4118-BB28-4B381D1E4A9F}"/>
    <dgm:cxn modelId="{EF4A49B3-86F3-4A89-8BED-C24FABD0FAF1}" type="presOf" srcId="{216451C3-0F16-4969-8DD9-900FCB6FAB69}" destId="{4E2C3035-8A13-45D4-868D-A51994D8AC35}" srcOrd="0" destOrd="0" presId="urn:microsoft.com/office/officeart/2005/8/layout/hierarchy1"/>
    <dgm:cxn modelId="{2E90A7C8-2D54-429A-83E7-1219787AFA48}" type="presOf" srcId="{15A7437E-26B7-4760-AFAB-B8E66F40B234}" destId="{96407C3A-E921-46FB-B4E7-8AC3D4FCC86F}" srcOrd="0" destOrd="0" presId="urn:microsoft.com/office/officeart/2005/8/layout/hierarchy1"/>
    <dgm:cxn modelId="{12FBB899-1CD4-483F-A562-DB8965C0EB91}" type="presParOf" srcId="{B234BF00-BD01-4C79-A4E1-FA4E41652737}" destId="{C677B2D2-C846-4702-B71A-15C7DF6DFFF5}" srcOrd="0" destOrd="0" presId="urn:microsoft.com/office/officeart/2005/8/layout/hierarchy1"/>
    <dgm:cxn modelId="{EA138473-AC86-4825-9DE8-10A4E4C3AA50}" type="presParOf" srcId="{C677B2D2-C846-4702-B71A-15C7DF6DFFF5}" destId="{19C5AC58-2C6F-4DCF-8DA3-D186C0B98847}" srcOrd="0" destOrd="0" presId="urn:microsoft.com/office/officeart/2005/8/layout/hierarchy1"/>
    <dgm:cxn modelId="{4FE0D742-FD56-4141-AA6B-1CA282126C7C}" type="presParOf" srcId="{19C5AC58-2C6F-4DCF-8DA3-D186C0B98847}" destId="{33FC04E7-CA8D-4781-B078-0C0A37FD98E8}" srcOrd="0" destOrd="0" presId="urn:microsoft.com/office/officeart/2005/8/layout/hierarchy1"/>
    <dgm:cxn modelId="{D5A3D8BA-DF92-4839-925F-45FCB1381AE3}" type="presParOf" srcId="{19C5AC58-2C6F-4DCF-8DA3-D186C0B98847}" destId="{FA9D251E-BB62-49D8-B7AE-5B5922F4EBFE}" srcOrd="1" destOrd="0" presId="urn:microsoft.com/office/officeart/2005/8/layout/hierarchy1"/>
    <dgm:cxn modelId="{30D2ADAE-AFED-43D7-989B-DC506A7A4F4F}" type="presParOf" srcId="{C677B2D2-C846-4702-B71A-15C7DF6DFFF5}" destId="{50AB9316-7F34-42B9-87FF-31D4299AD41D}" srcOrd="1" destOrd="0" presId="urn:microsoft.com/office/officeart/2005/8/layout/hierarchy1"/>
    <dgm:cxn modelId="{8EB39C38-F577-4174-9484-B54B55606373}" type="presParOf" srcId="{50AB9316-7F34-42B9-87FF-31D4299AD41D}" destId="{4E2C3035-8A13-45D4-868D-A51994D8AC35}" srcOrd="0" destOrd="0" presId="urn:microsoft.com/office/officeart/2005/8/layout/hierarchy1"/>
    <dgm:cxn modelId="{FFB66396-19A4-42D9-9F7D-7209D089A316}" type="presParOf" srcId="{50AB9316-7F34-42B9-87FF-31D4299AD41D}" destId="{E9EAED5A-D3DC-414A-BD05-5B1A1498228E}" srcOrd="1" destOrd="0" presId="urn:microsoft.com/office/officeart/2005/8/layout/hierarchy1"/>
    <dgm:cxn modelId="{045B3BA6-5902-438E-A25B-B7729E24DB6E}" type="presParOf" srcId="{E9EAED5A-D3DC-414A-BD05-5B1A1498228E}" destId="{B53477ED-F609-4BBF-8B38-D0F7B63E25EB}" srcOrd="0" destOrd="0" presId="urn:microsoft.com/office/officeart/2005/8/layout/hierarchy1"/>
    <dgm:cxn modelId="{FB414167-6EA0-457F-8B33-03E2557C1B73}" type="presParOf" srcId="{B53477ED-F609-4BBF-8B38-D0F7B63E25EB}" destId="{1002EA87-A90F-4633-8D73-61EE976078FB}" srcOrd="0" destOrd="0" presId="urn:microsoft.com/office/officeart/2005/8/layout/hierarchy1"/>
    <dgm:cxn modelId="{D1880A60-C6E8-42BA-9FB7-6BF331B29389}" type="presParOf" srcId="{B53477ED-F609-4BBF-8B38-D0F7B63E25EB}" destId="{8F21C8B2-366D-41E0-9F70-764B3BEBFC5B}" srcOrd="1" destOrd="0" presId="urn:microsoft.com/office/officeart/2005/8/layout/hierarchy1"/>
    <dgm:cxn modelId="{DDA4DA3E-92B7-496E-8148-D0A746020319}" type="presParOf" srcId="{E9EAED5A-D3DC-414A-BD05-5B1A1498228E}" destId="{7B28D779-8A8C-4C8B-8EC4-ABB1B6CD3514}" srcOrd="1" destOrd="0" presId="urn:microsoft.com/office/officeart/2005/8/layout/hierarchy1"/>
    <dgm:cxn modelId="{E75F1F64-1FCF-4CB3-8516-EABC6BACFC38}" type="presParOf" srcId="{7B28D779-8A8C-4C8B-8EC4-ABB1B6CD3514}" destId="{FF81957F-C25C-4A8C-B14D-6C2FA1872EE0}" srcOrd="0" destOrd="0" presId="urn:microsoft.com/office/officeart/2005/8/layout/hierarchy1"/>
    <dgm:cxn modelId="{3D908DB1-2491-44E0-9D04-B0126FBC7765}" type="presParOf" srcId="{7B28D779-8A8C-4C8B-8EC4-ABB1B6CD3514}" destId="{E5B44D40-DBD3-4109-BDEF-C5C3CAFD41C4}" srcOrd="1" destOrd="0" presId="urn:microsoft.com/office/officeart/2005/8/layout/hierarchy1"/>
    <dgm:cxn modelId="{A6E1CB64-2057-4F46-8B4E-996143E1D83D}" type="presParOf" srcId="{E5B44D40-DBD3-4109-BDEF-C5C3CAFD41C4}" destId="{32232720-E86D-4C2F-9E82-0D29B8E5F7AC}" srcOrd="0" destOrd="0" presId="urn:microsoft.com/office/officeart/2005/8/layout/hierarchy1"/>
    <dgm:cxn modelId="{7AC9E8FE-F7C5-4CE1-AE9A-19B0800A060F}" type="presParOf" srcId="{32232720-E86D-4C2F-9E82-0D29B8E5F7AC}" destId="{D6F9A65D-2FC0-43B7-A116-C27D612025C0}" srcOrd="0" destOrd="0" presId="urn:microsoft.com/office/officeart/2005/8/layout/hierarchy1"/>
    <dgm:cxn modelId="{A9938FB5-97F7-42E0-9084-CCF189EFE3B8}" type="presParOf" srcId="{32232720-E86D-4C2F-9E82-0D29B8E5F7AC}" destId="{FAD6F1D7-80FB-4547-AB09-AB4420B194F2}" srcOrd="1" destOrd="0" presId="urn:microsoft.com/office/officeart/2005/8/layout/hierarchy1"/>
    <dgm:cxn modelId="{493FDB0E-D36A-4688-B90B-7FFA68BE7EB9}" type="presParOf" srcId="{E5B44D40-DBD3-4109-BDEF-C5C3CAFD41C4}" destId="{0BADF075-DF22-437B-A48D-12A958B2EBBB}" srcOrd="1" destOrd="0" presId="urn:microsoft.com/office/officeart/2005/8/layout/hierarchy1"/>
    <dgm:cxn modelId="{5FD8DA69-07C4-4976-8CE3-DC76C6BF1658}" type="presParOf" srcId="{0BADF075-DF22-437B-A48D-12A958B2EBBB}" destId="{96407C3A-E921-46FB-B4E7-8AC3D4FCC86F}" srcOrd="0" destOrd="0" presId="urn:microsoft.com/office/officeart/2005/8/layout/hierarchy1"/>
    <dgm:cxn modelId="{260E0CEC-0520-4272-A4BC-B2F04E16A03C}" type="presParOf" srcId="{0BADF075-DF22-437B-A48D-12A958B2EBBB}" destId="{9BEA447B-4F22-4739-9ABA-41E3EC21D3C4}" srcOrd="1" destOrd="0" presId="urn:microsoft.com/office/officeart/2005/8/layout/hierarchy1"/>
    <dgm:cxn modelId="{71583DD0-DC99-4128-8B9A-20CB16EECD3E}" type="presParOf" srcId="{9BEA447B-4F22-4739-9ABA-41E3EC21D3C4}" destId="{B5D53D10-4ED3-470B-AFA8-C7DEE669F723}" srcOrd="0" destOrd="0" presId="urn:microsoft.com/office/officeart/2005/8/layout/hierarchy1"/>
    <dgm:cxn modelId="{AA84DBF9-8E3E-4DB2-8940-1E4449251589}" type="presParOf" srcId="{B5D53D10-4ED3-470B-AFA8-C7DEE669F723}" destId="{AA73448E-AE41-46F9-AAEC-EE6EF5B759AA}" srcOrd="0" destOrd="0" presId="urn:microsoft.com/office/officeart/2005/8/layout/hierarchy1"/>
    <dgm:cxn modelId="{35BAC847-0AFA-4181-B848-CFE207E92771}" type="presParOf" srcId="{B5D53D10-4ED3-470B-AFA8-C7DEE669F723}" destId="{D88748B4-D3F9-4050-A8DE-12B02F89A002}" srcOrd="1" destOrd="0" presId="urn:microsoft.com/office/officeart/2005/8/layout/hierarchy1"/>
    <dgm:cxn modelId="{3C39AA0D-7739-4703-B65C-6AB2EF9D15D5}" type="presParOf" srcId="{9BEA447B-4F22-4739-9ABA-41E3EC21D3C4}" destId="{D041ED82-7C65-4B75-BE9E-8863A9EB8B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E48813-52EA-4E96-97A9-BEACADE80A4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86B162-0F15-4340-B6B7-A46E8D28E373}">
      <dgm:prSet phldrT="[Text]"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রেওয়ামিলের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সীমাবদ্ধতা</a:t>
          </a:r>
          <a:endParaRPr lang="en-US" dirty="0"/>
        </a:p>
      </dgm:t>
    </dgm:pt>
    <dgm:pt modelId="{A6F6CFED-1960-4112-8997-9220871668CF}" type="parTrans" cxnId="{E135B632-4308-41F4-9EB4-8DE7089855B5}">
      <dgm:prSet/>
      <dgm:spPr/>
      <dgm:t>
        <a:bodyPr/>
        <a:lstStyle/>
        <a:p>
          <a:endParaRPr lang="en-US"/>
        </a:p>
      </dgm:t>
    </dgm:pt>
    <dgm:pt modelId="{0C706D2F-4D12-46F9-BA0D-5D2A04BBEA46}" type="sibTrans" cxnId="{E135B632-4308-41F4-9EB4-8DE7089855B5}">
      <dgm:prSet/>
      <dgm:spPr/>
      <dgm:t>
        <a:bodyPr/>
        <a:lstStyle/>
        <a:p>
          <a:endParaRPr lang="en-US"/>
        </a:p>
      </dgm:t>
    </dgm:pt>
    <dgm:pt modelId="{AEC3166D-2D11-495E-AEB6-FDB75884EA60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সব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হয়েছে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কিনা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6CAF0708-00CB-4EFC-93BC-35BC7640C770}" type="parTrans" cxnId="{2E852CB5-B39C-4DB5-8E43-75926542EEBA}">
      <dgm:prSet/>
      <dgm:spPr/>
      <dgm:t>
        <a:bodyPr/>
        <a:lstStyle/>
        <a:p>
          <a:endParaRPr lang="en-US"/>
        </a:p>
      </dgm:t>
    </dgm:pt>
    <dgm:pt modelId="{4D3B93F1-496D-48E2-BA46-5B13D501E2FC}" type="sibTrans" cxnId="{2E852CB5-B39C-4DB5-8E43-75926542EEBA}">
      <dgm:prSet/>
      <dgm:spPr/>
      <dgm:t>
        <a:bodyPr/>
        <a:lstStyle/>
        <a:p>
          <a:endParaRPr lang="en-US"/>
        </a:p>
      </dgm:t>
    </dgm:pt>
    <dgm:pt modelId="{3D0DE88C-0896-4B13-B7D5-AE8FCD594959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আছে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কিনা</a:t>
          </a:r>
          <a:endParaRPr lang="en-US" dirty="0"/>
        </a:p>
      </dgm:t>
    </dgm:pt>
    <dgm:pt modelId="{30F2AE9C-4B31-49F1-98F9-5D30625073A8}" type="parTrans" cxnId="{6DA834A3-A7FA-4243-9364-6384143BF727}">
      <dgm:prSet/>
      <dgm:spPr/>
      <dgm:t>
        <a:bodyPr/>
        <a:lstStyle/>
        <a:p>
          <a:endParaRPr lang="en-US"/>
        </a:p>
      </dgm:t>
    </dgm:pt>
    <dgm:pt modelId="{07843EDF-F14F-45D1-90E7-908044DE1AA1}" type="sibTrans" cxnId="{6DA834A3-A7FA-4243-9364-6384143BF727}">
      <dgm:prSet/>
      <dgm:spPr/>
      <dgm:t>
        <a:bodyPr/>
        <a:lstStyle/>
        <a:p>
          <a:endParaRPr lang="en-US"/>
        </a:p>
      </dgm:t>
    </dgm:pt>
    <dgm:pt modelId="{4A4766D6-8E86-4C4A-8AB9-4C7911A18690}">
      <dgm:prSet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আছে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কিনা</a:t>
          </a:r>
          <a:endParaRPr lang="bn-IN" b="1" dirty="0">
            <a:latin typeface="NikoshBAN" pitchFamily="2" charset="0"/>
            <a:cs typeface="NikoshBAN" pitchFamily="2" charset="0"/>
          </a:endParaRPr>
        </a:p>
      </dgm:t>
    </dgm:pt>
    <dgm:pt modelId="{9D5FAE60-5FE1-4FEC-9C18-C59754C65D79}" type="parTrans" cxnId="{91EAF0D4-2CAD-45BD-8955-78221A456DF3}">
      <dgm:prSet/>
      <dgm:spPr/>
      <dgm:t>
        <a:bodyPr/>
        <a:lstStyle/>
        <a:p>
          <a:endParaRPr lang="en-US"/>
        </a:p>
      </dgm:t>
    </dgm:pt>
    <dgm:pt modelId="{72457E3D-D9CF-442C-83B6-1A5A09048A23}" type="sibTrans" cxnId="{91EAF0D4-2CAD-45BD-8955-78221A456DF3}">
      <dgm:prSet/>
      <dgm:spPr/>
      <dgm:t>
        <a:bodyPr/>
        <a:lstStyle/>
        <a:p>
          <a:endParaRPr lang="en-US"/>
        </a:p>
      </dgm:t>
    </dgm:pt>
    <dgm:pt modelId="{1E91ED8F-6DFD-4669-9540-7FC547B1BDDB}" type="pres">
      <dgm:prSet presAssocID="{17E48813-52EA-4E96-97A9-BEACADE80A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D9CCAA-D20E-4075-B809-182838EE63AB}" type="pres">
      <dgm:prSet presAssocID="{2086B162-0F15-4340-B6B7-A46E8D28E373}" presName="hierRoot1" presStyleCnt="0"/>
      <dgm:spPr/>
    </dgm:pt>
    <dgm:pt modelId="{32A184E2-203B-4863-B8DA-1F1A1D238CF5}" type="pres">
      <dgm:prSet presAssocID="{2086B162-0F15-4340-B6B7-A46E8D28E373}" presName="composite" presStyleCnt="0"/>
      <dgm:spPr/>
    </dgm:pt>
    <dgm:pt modelId="{1B56B226-5BAB-460A-962E-79EA6C19368A}" type="pres">
      <dgm:prSet presAssocID="{2086B162-0F15-4340-B6B7-A46E8D28E373}" presName="background" presStyleLbl="node0" presStyleIdx="0" presStyleCnt="1"/>
      <dgm:spPr/>
    </dgm:pt>
    <dgm:pt modelId="{EB8450C5-3C62-4EB0-A179-078C3745B29B}" type="pres">
      <dgm:prSet presAssocID="{2086B162-0F15-4340-B6B7-A46E8D28E37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DA256C-D2B0-4C46-AC54-4C83607537B2}" type="pres">
      <dgm:prSet presAssocID="{2086B162-0F15-4340-B6B7-A46E8D28E373}" presName="hierChild2" presStyleCnt="0"/>
      <dgm:spPr/>
    </dgm:pt>
    <dgm:pt modelId="{F991AC72-1405-4E50-A757-17FB3E520CB2}" type="pres">
      <dgm:prSet presAssocID="{6CAF0708-00CB-4EFC-93BC-35BC7640C77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53365FDB-9F23-4769-A246-7AAF9476F4BC}" type="pres">
      <dgm:prSet presAssocID="{AEC3166D-2D11-495E-AEB6-FDB75884EA60}" presName="hierRoot2" presStyleCnt="0"/>
      <dgm:spPr/>
    </dgm:pt>
    <dgm:pt modelId="{207CB9F5-B137-4684-9A6C-9E16C7EA4557}" type="pres">
      <dgm:prSet presAssocID="{AEC3166D-2D11-495E-AEB6-FDB75884EA60}" presName="composite2" presStyleCnt="0"/>
      <dgm:spPr/>
    </dgm:pt>
    <dgm:pt modelId="{78CBD8A1-E716-4D03-92A5-A26DD3F61426}" type="pres">
      <dgm:prSet presAssocID="{AEC3166D-2D11-495E-AEB6-FDB75884EA60}" presName="background2" presStyleLbl="node2" presStyleIdx="0" presStyleCnt="3"/>
      <dgm:spPr/>
    </dgm:pt>
    <dgm:pt modelId="{044CD6BE-0A64-4E82-8EC4-30E18CC81535}" type="pres">
      <dgm:prSet presAssocID="{AEC3166D-2D11-495E-AEB6-FDB75884EA6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500177-2D6A-4317-99A2-534A85537EC6}" type="pres">
      <dgm:prSet presAssocID="{AEC3166D-2D11-495E-AEB6-FDB75884EA60}" presName="hierChild3" presStyleCnt="0"/>
      <dgm:spPr/>
    </dgm:pt>
    <dgm:pt modelId="{BA24178D-1A74-479E-AAF7-EC8FAFE9917C}" type="pres">
      <dgm:prSet presAssocID="{9D5FAE60-5FE1-4FEC-9C18-C59754C65D7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B7B30BCA-8055-4B7A-AFAA-3D21BD5D8E82}" type="pres">
      <dgm:prSet presAssocID="{4A4766D6-8E86-4C4A-8AB9-4C7911A18690}" presName="hierRoot2" presStyleCnt="0"/>
      <dgm:spPr/>
    </dgm:pt>
    <dgm:pt modelId="{7448E48F-E618-49CE-AFAD-93C7785CC24F}" type="pres">
      <dgm:prSet presAssocID="{4A4766D6-8E86-4C4A-8AB9-4C7911A18690}" presName="composite2" presStyleCnt="0"/>
      <dgm:spPr/>
    </dgm:pt>
    <dgm:pt modelId="{5F7FB9A5-5F60-4C9B-8E1F-931238DB9C60}" type="pres">
      <dgm:prSet presAssocID="{4A4766D6-8E86-4C4A-8AB9-4C7911A18690}" presName="background2" presStyleLbl="node2" presStyleIdx="1" presStyleCnt="3"/>
      <dgm:spPr/>
    </dgm:pt>
    <dgm:pt modelId="{399F1D65-82E5-49B2-9D06-CFAE32DBA2F6}" type="pres">
      <dgm:prSet presAssocID="{4A4766D6-8E86-4C4A-8AB9-4C7911A1869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B4357-AECA-4E05-AB63-F45A0BBBAF99}" type="pres">
      <dgm:prSet presAssocID="{4A4766D6-8E86-4C4A-8AB9-4C7911A18690}" presName="hierChild3" presStyleCnt="0"/>
      <dgm:spPr/>
    </dgm:pt>
    <dgm:pt modelId="{620D757D-2E69-4FC9-9A7E-51926A40FAF4}" type="pres">
      <dgm:prSet presAssocID="{30F2AE9C-4B31-49F1-98F9-5D30625073A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E679F62-37BA-4929-B2D1-59F0057FCE2B}" type="pres">
      <dgm:prSet presAssocID="{3D0DE88C-0896-4B13-B7D5-AE8FCD594959}" presName="hierRoot2" presStyleCnt="0"/>
      <dgm:spPr/>
    </dgm:pt>
    <dgm:pt modelId="{78E058FF-1CE2-491B-82C6-58041BEA252A}" type="pres">
      <dgm:prSet presAssocID="{3D0DE88C-0896-4B13-B7D5-AE8FCD594959}" presName="composite2" presStyleCnt="0"/>
      <dgm:spPr/>
    </dgm:pt>
    <dgm:pt modelId="{FE4C5F28-D3FA-4CAE-8AD2-A97EC3630808}" type="pres">
      <dgm:prSet presAssocID="{3D0DE88C-0896-4B13-B7D5-AE8FCD594959}" presName="background2" presStyleLbl="node2" presStyleIdx="2" presStyleCnt="3"/>
      <dgm:spPr/>
    </dgm:pt>
    <dgm:pt modelId="{C1B0AF0E-FFCF-4FE7-B699-9378CE2A6FE7}" type="pres">
      <dgm:prSet presAssocID="{3D0DE88C-0896-4B13-B7D5-AE8FCD59495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D18929-288B-4024-97BF-2BB182B50EF1}" type="pres">
      <dgm:prSet presAssocID="{3D0DE88C-0896-4B13-B7D5-AE8FCD594959}" presName="hierChild3" presStyleCnt="0"/>
      <dgm:spPr/>
    </dgm:pt>
  </dgm:ptLst>
  <dgm:cxnLst>
    <dgm:cxn modelId="{BA9369AB-6BDC-43BB-9B43-21598F065A97}" type="presOf" srcId="{6CAF0708-00CB-4EFC-93BC-35BC7640C770}" destId="{F991AC72-1405-4E50-A757-17FB3E520CB2}" srcOrd="0" destOrd="0" presId="urn:microsoft.com/office/officeart/2005/8/layout/hierarchy1"/>
    <dgm:cxn modelId="{6606E3B4-9088-42D8-8772-FF84C7FC2885}" type="presOf" srcId="{2086B162-0F15-4340-B6B7-A46E8D28E373}" destId="{EB8450C5-3C62-4EB0-A179-078C3745B29B}" srcOrd="0" destOrd="0" presId="urn:microsoft.com/office/officeart/2005/8/layout/hierarchy1"/>
    <dgm:cxn modelId="{769383F1-3CB5-4922-96B3-6D7E4E2F580E}" type="presOf" srcId="{17E48813-52EA-4E96-97A9-BEACADE80A46}" destId="{1E91ED8F-6DFD-4669-9540-7FC547B1BDDB}" srcOrd="0" destOrd="0" presId="urn:microsoft.com/office/officeart/2005/8/layout/hierarchy1"/>
    <dgm:cxn modelId="{91EAF0D4-2CAD-45BD-8955-78221A456DF3}" srcId="{2086B162-0F15-4340-B6B7-A46E8D28E373}" destId="{4A4766D6-8E86-4C4A-8AB9-4C7911A18690}" srcOrd="1" destOrd="0" parTransId="{9D5FAE60-5FE1-4FEC-9C18-C59754C65D79}" sibTransId="{72457E3D-D9CF-442C-83B6-1A5A09048A23}"/>
    <dgm:cxn modelId="{EF548F7C-D1D3-41C7-A75F-8ECD2BF80A30}" type="presOf" srcId="{30F2AE9C-4B31-49F1-98F9-5D30625073A8}" destId="{620D757D-2E69-4FC9-9A7E-51926A40FAF4}" srcOrd="0" destOrd="0" presId="urn:microsoft.com/office/officeart/2005/8/layout/hierarchy1"/>
    <dgm:cxn modelId="{6DA834A3-A7FA-4243-9364-6384143BF727}" srcId="{2086B162-0F15-4340-B6B7-A46E8D28E373}" destId="{3D0DE88C-0896-4B13-B7D5-AE8FCD594959}" srcOrd="2" destOrd="0" parTransId="{30F2AE9C-4B31-49F1-98F9-5D30625073A8}" sibTransId="{07843EDF-F14F-45D1-90E7-908044DE1AA1}"/>
    <dgm:cxn modelId="{E135B632-4308-41F4-9EB4-8DE7089855B5}" srcId="{17E48813-52EA-4E96-97A9-BEACADE80A46}" destId="{2086B162-0F15-4340-B6B7-A46E8D28E373}" srcOrd="0" destOrd="0" parTransId="{A6F6CFED-1960-4112-8997-9220871668CF}" sibTransId="{0C706D2F-4D12-46F9-BA0D-5D2A04BBEA46}"/>
    <dgm:cxn modelId="{F80340F4-7C3A-4463-A0A9-9FF1B1EA3CFF}" type="presOf" srcId="{AEC3166D-2D11-495E-AEB6-FDB75884EA60}" destId="{044CD6BE-0A64-4E82-8EC4-30E18CC81535}" srcOrd="0" destOrd="0" presId="urn:microsoft.com/office/officeart/2005/8/layout/hierarchy1"/>
    <dgm:cxn modelId="{4128CA46-60BE-4791-B4E7-5338AFE8FA86}" type="presOf" srcId="{4A4766D6-8E86-4C4A-8AB9-4C7911A18690}" destId="{399F1D65-82E5-49B2-9D06-CFAE32DBA2F6}" srcOrd="0" destOrd="0" presId="urn:microsoft.com/office/officeart/2005/8/layout/hierarchy1"/>
    <dgm:cxn modelId="{E7BFF66D-D448-4F42-9C9E-EE8A63952F5C}" type="presOf" srcId="{9D5FAE60-5FE1-4FEC-9C18-C59754C65D79}" destId="{BA24178D-1A74-479E-AAF7-EC8FAFE9917C}" srcOrd="0" destOrd="0" presId="urn:microsoft.com/office/officeart/2005/8/layout/hierarchy1"/>
    <dgm:cxn modelId="{4115BE28-4F56-4646-BFF8-E3A868FA5219}" type="presOf" srcId="{3D0DE88C-0896-4B13-B7D5-AE8FCD594959}" destId="{C1B0AF0E-FFCF-4FE7-B699-9378CE2A6FE7}" srcOrd="0" destOrd="0" presId="urn:microsoft.com/office/officeart/2005/8/layout/hierarchy1"/>
    <dgm:cxn modelId="{2E852CB5-B39C-4DB5-8E43-75926542EEBA}" srcId="{2086B162-0F15-4340-B6B7-A46E8D28E373}" destId="{AEC3166D-2D11-495E-AEB6-FDB75884EA60}" srcOrd="0" destOrd="0" parTransId="{6CAF0708-00CB-4EFC-93BC-35BC7640C770}" sibTransId="{4D3B93F1-496D-48E2-BA46-5B13D501E2FC}"/>
    <dgm:cxn modelId="{7B626FF9-85DC-4AB2-957A-E35FA975131D}" type="presParOf" srcId="{1E91ED8F-6DFD-4669-9540-7FC547B1BDDB}" destId="{14D9CCAA-D20E-4075-B809-182838EE63AB}" srcOrd="0" destOrd="0" presId="urn:microsoft.com/office/officeart/2005/8/layout/hierarchy1"/>
    <dgm:cxn modelId="{B5080CA6-85A4-4CD6-87EC-3E94992930F8}" type="presParOf" srcId="{14D9CCAA-D20E-4075-B809-182838EE63AB}" destId="{32A184E2-203B-4863-B8DA-1F1A1D238CF5}" srcOrd="0" destOrd="0" presId="urn:microsoft.com/office/officeart/2005/8/layout/hierarchy1"/>
    <dgm:cxn modelId="{0D42F807-34C7-4EEB-AFF3-3567F4798B63}" type="presParOf" srcId="{32A184E2-203B-4863-B8DA-1F1A1D238CF5}" destId="{1B56B226-5BAB-460A-962E-79EA6C19368A}" srcOrd="0" destOrd="0" presId="urn:microsoft.com/office/officeart/2005/8/layout/hierarchy1"/>
    <dgm:cxn modelId="{F954B89C-A397-4991-8333-CB78F52E2470}" type="presParOf" srcId="{32A184E2-203B-4863-B8DA-1F1A1D238CF5}" destId="{EB8450C5-3C62-4EB0-A179-078C3745B29B}" srcOrd="1" destOrd="0" presId="urn:microsoft.com/office/officeart/2005/8/layout/hierarchy1"/>
    <dgm:cxn modelId="{9E08B731-952A-489D-B199-852ACDE26D0B}" type="presParOf" srcId="{14D9CCAA-D20E-4075-B809-182838EE63AB}" destId="{1EDA256C-D2B0-4C46-AC54-4C83607537B2}" srcOrd="1" destOrd="0" presId="urn:microsoft.com/office/officeart/2005/8/layout/hierarchy1"/>
    <dgm:cxn modelId="{AD51E148-F43C-4956-9A13-42109E64B1EF}" type="presParOf" srcId="{1EDA256C-D2B0-4C46-AC54-4C83607537B2}" destId="{F991AC72-1405-4E50-A757-17FB3E520CB2}" srcOrd="0" destOrd="0" presId="urn:microsoft.com/office/officeart/2005/8/layout/hierarchy1"/>
    <dgm:cxn modelId="{D10A0946-D9F7-4DC1-925C-D997C15E05B1}" type="presParOf" srcId="{1EDA256C-D2B0-4C46-AC54-4C83607537B2}" destId="{53365FDB-9F23-4769-A246-7AAF9476F4BC}" srcOrd="1" destOrd="0" presId="urn:microsoft.com/office/officeart/2005/8/layout/hierarchy1"/>
    <dgm:cxn modelId="{40918178-32FA-4D11-B852-08396D8C6EB8}" type="presParOf" srcId="{53365FDB-9F23-4769-A246-7AAF9476F4BC}" destId="{207CB9F5-B137-4684-9A6C-9E16C7EA4557}" srcOrd="0" destOrd="0" presId="urn:microsoft.com/office/officeart/2005/8/layout/hierarchy1"/>
    <dgm:cxn modelId="{8D35088B-0A89-4947-9F81-C15ECC6723CF}" type="presParOf" srcId="{207CB9F5-B137-4684-9A6C-9E16C7EA4557}" destId="{78CBD8A1-E716-4D03-92A5-A26DD3F61426}" srcOrd="0" destOrd="0" presId="urn:microsoft.com/office/officeart/2005/8/layout/hierarchy1"/>
    <dgm:cxn modelId="{FF6725E8-D132-4955-88E9-5C29F52CEE3C}" type="presParOf" srcId="{207CB9F5-B137-4684-9A6C-9E16C7EA4557}" destId="{044CD6BE-0A64-4E82-8EC4-30E18CC81535}" srcOrd="1" destOrd="0" presId="urn:microsoft.com/office/officeart/2005/8/layout/hierarchy1"/>
    <dgm:cxn modelId="{647A4427-7280-43E7-B61D-1662A2A7BA99}" type="presParOf" srcId="{53365FDB-9F23-4769-A246-7AAF9476F4BC}" destId="{E1500177-2D6A-4317-99A2-534A85537EC6}" srcOrd="1" destOrd="0" presId="urn:microsoft.com/office/officeart/2005/8/layout/hierarchy1"/>
    <dgm:cxn modelId="{D1401C66-8DA4-4466-8FE2-F6BC30DDC956}" type="presParOf" srcId="{1EDA256C-D2B0-4C46-AC54-4C83607537B2}" destId="{BA24178D-1A74-479E-AAF7-EC8FAFE9917C}" srcOrd="2" destOrd="0" presId="urn:microsoft.com/office/officeart/2005/8/layout/hierarchy1"/>
    <dgm:cxn modelId="{A47CC6EB-65A3-4703-A150-EB554DEAC3D8}" type="presParOf" srcId="{1EDA256C-D2B0-4C46-AC54-4C83607537B2}" destId="{B7B30BCA-8055-4B7A-AFAA-3D21BD5D8E82}" srcOrd="3" destOrd="0" presId="urn:microsoft.com/office/officeart/2005/8/layout/hierarchy1"/>
    <dgm:cxn modelId="{091A01BB-17F8-4F78-A383-ACE456F026BB}" type="presParOf" srcId="{B7B30BCA-8055-4B7A-AFAA-3D21BD5D8E82}" destId="{7448E48F-E618-49CE-AFAD-93C7785CC24F}" srcOrd="0" destOrd="0" presId="urn:microsoft.com/office/officeart/2005/8/layout/hierarchy1"/>
    <dgm:cxn modelId="{AC08FE8A-554E-4AE7-9C49-F154B593D70C}" type="presParOf" srcId="{7448E48F-E618-49CE-AFAD-93C7785CC24F}" destId="{5F7FB9A5-5F60-4C9B-8E1F-931238DB9C60}" srcOrd="0" destOrd="0" presId="urn:microsoft.com/office/officeart/2005/8/layout/hierarchy1"/>
    <dgm:cxn modelId="{89C46367-F6A9-4580-9565-442B77EE1847}" type="presParOf" srcId="{7448E48F-E618-49CE-AFAD-93C7785CC24F}" destId="{399F1D65-82E5-49B2-9D06-CFAE32DBA2F6}" srcOrd="1" destOrd="0" presId="urn:microsoft.com/office/officeart/2005/8/layout/hierarchy1"/>
    <dgm:cxn modelId="{B77951D6-35D5-4E54-968B-CB4978611DE2}" type="presParOf" srcId="{B7B30BCA-8055-4B7A-AFAA-3D21BD5D8E82}" destId="{30CB4357-AECA-4E05-AB63-F45A0BBBAF99}" srcOrd="1" destOrd="0" presId="urn:microsoft.com/office/officeart/2005/8/layout/hierarchy1"/>
    <dgm:cxn modelId="{AE4B1DCB-31DF-47D2-B386-CB02CECB1C87}" type="presParOf" srcId="{1EDA256C-D2B0-4C46-AC54-4C83607537B2}" destId="{620D757D-2E69-4FC9-9A7E-51926A40FAF4}" srcOrd="4" destOrd="0" presId="urn:microsoft.com/office/officeart/2005/8/layout/hierarchy1"/>
    <dgm:cxn modelId="{E46CED45-3001-4631-A2F1-B2133BC74EE2}" type="presParOf" srcId="{1EDA256C-D2B0-4C46-AC54-4C83607537B2}" destId="{6E679F62-37BA-4929-B2D1-59F0057FCE2B}" srcOrd="5" destOrd="0" presId="urn:microsoft.com/office/officeart/2005/8/layout/hierarchy1"/>
    <dgm:cxn modelId="{FC793800-2EE7-44A0-8B2D-F26AF4E72452}" type="presParOf" srcId="{6E679F62-37BA-4929-B2D1-59F0057FCE2B}" destId="{78E058FF-1CE2-491B-82C6-58041BEA252A}" srcOrd="0" destOrd="0" presId="urn:microsoft.com/office/officeart/2005/8/layout/hierarchy1"/>
    <dgm:cxn modelId="{0551F62F-0DC3-4A2B-9D6F-42254D898940}" type="presParOf" srcId="{78E058FF-1CE2-491B-82C6-58041BEA252A}" destId="{FE4C5F28-D3FA-4CAE-8AD2-A97EC3630808}" srcOrd="0" destOrd="0" presId="urn:microsoft.com/office/officeart/2005/8/layout/hierarchy1"/>
    <dgm:cxn modelId="{9B927B9D-D5F9-48C2-B923-72DCEDE687FA}" type="presParOf" srcId="{78E058FF-1CE2-491B-82C6-58041BEA252A}" destId="{C1B0AF0E-FFCF-4FE7-B699-9378CE2A6FE7}" srcOrd="1" destOrd="0" presId="urn:microsoft.com/office/officeart/2005/8/layout/hierarchy1"/>
    <dgm:cxn modelId="{93CA593E-9BAF-4559-90D8-89486311DFD5}" type="presParOf" srcId="{6E679F62-37BA-4929-B2D1-59F0057FCE2B}" destId="{E6D18929-288B-4024-97BF-2BB182B50E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03A5-5A9D-4415-8758-5C3758697E38}">
      <dsp:nvSpPr>
        <dsp:cNvPr id="0" name=""/>
        <dsp:cNvSpPr/>
      </dsp:nvSpPr>
      <dsp:spPr>
        <a:xfrm>
          <a:off x="4152258" y="3321058"/>
          <a:ext cx="91440" cy="747945"/>
        </a:xfrm>
        <a:custGeom>
          <a:avLst/>
          <a:gdLst/>
          <a:ahLst/>
          <a:cxnLst/>
          <a:rect l="0" t="0" r="0" b="0"/>
          <a:pathLst>
            <a:path>
              <a:moveTo>
                <a:pt x="80815" y="0"/>
              </a:moveTo>
              <a:lnTo>
                <a:pt x="80815" y="373381"/>
              </a:lnTo>
              <a:lnTo>
                <a:pt x="45720" y="373381"/>
              </a:lnTo>
              <a:lnTo>
                <a:pt x="45720" y="74794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4BEBA-34A1-48FA-BECD-F4C5B3D0E43C}">
      <dsp:nvSpPr>
        <dsp:cNvPr id="0" name=""/>
        <dsp:cNvSpPr/>
      </dsp:nvSpPr>
      <dsp:spPr>
        <a:xfrm>
          <a:off x="4126816" y="1513950"/>
          <a:ext cx="106257" cy="768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408"/>
              </a:lnTo>
              <a:lnTo>
                <a:pt x="106257" y="394408"/>
              </a:lnTo>
              <a:lnTo>
                <a:pt x="106257" y="7689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1531944" y="411398"/>
          <a:ext cx="5189743" cy="1102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253F-04CE-4EAE-9AFD-C02A9BBA21CC}">
      <dsp:nvSpPr>
        <dsp:cNvPr id="0" name=""/>
        <dsp:cNvSpPr/>
      </dsp:nvSpPr>
      <dsp:spPr>
        <a:xfrm>
          <a:off x="1981197" y="838188"/>
          <a:ext cx="5189743" cy="1102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sp:txBody>
      <dsp:txXfrm>
        <a:off x="2013490" y="870481"/>
        <a:ext cx="5125157" cy="1037966"/>
      </dsp:txXfrm>
    </dsp:sp>
    <dsp:sp modelId="{8B972A8E-AEE1-4FC7-BB2C-ED0D69F8E31A}">
      <dsp:nvSpPr>
        <dsp:cNvPr id="0" name=""/>
        <dsp:cNvSpPr/>
      </dsp:nvSpPr>
      <dsp:spPr>
        <a:xfrm>
          <a:off x="1691734" y="2282924"/>
          <a:ext cx="5082677" cy="1038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1AB27-FE83-4405-B6DE-8E814CE126E3}">
      <dsp:nvSpPr>
        <dsp:cNvPr id="0" name=""/>
        <dsp:cNvSpPr/>
      </dsp:nvSpPr>
      <dsp:spPr>
        <a:xfrm>
          <a:off x="2140987" y="2709713"/>
          <a:ext cx="5082677" cy="10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1393" y="2740119"/>
        <a:ext cx="5021865" cy="977322"/>
      </dsp:txXfrm>
    </dsp:sp>
    <dsp:sp modelId="{5CEA45D3-EF74-4812-A86C-2BBF6CB135ED}">
      <dsp:nvSpPr>
        <dsp:cNvPr id="0" name=""/>
        <dsp:cNvSpPr/>
      </dsp:nvSpPr>
      <dsp:spPr>
        <a:xfrm>
          <a:off x="465147" y="4069003"/>
          <a:ext cx="7465661" cy="15487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1F5E7-85F6-4943-89FB-2F47E968D645}">
      <dsp:nvSpPr>
        <dsp:cNvPr id="0" name=""/>
        <dsp:cNvSpPr/>
      </dsp:nvSpPr>
      <dsp:spPr>
        <a:xfrm>
          <a:off x="914399" y="4495793"/>
          <a:ext cx="7465661" cy="1548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959761" y="4541155"/>
        <a:ext cx="7374937" cy="14580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F6A5E-2B7A-4D19-B38D-EBC1E376C9C0}">
      <dsp:nvSpPr>
        <dsp:cNvPr id="0" name=""/>
        <dsp:cNvSpPr/>
      </dsp:nvSpPr>
      <dsp:spPr>
        <a:xfrm>
          <a:off x="4281487" y="2821983"/>
          <a:ext cx="3038475" cy="723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716"/>
              </a:lnTo>
              <a:lnTo>
                <a:pt x="3038475" y="492716"/>
              </a:lnTo>
              <a:lnTo>
                <a:pt x="3038475" y="7230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48462-D26A-4A08-B74D-BA9DC87C5F99}">
      <dsp:nvSpPr>
        <dsp:cNvPr id="0" name=""/>
        <dsp:cNvSpPr/>
      </dsp:nvSpPr>
      <dsp:spPr>
        <a:xfrm>
          <a:off x="4235767" y="2821983"/>
          <a:ext cx="91440" cy="723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30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5D73D-FFA0-478C-975F-F9857C84EC63}">
      <dsp:nvSpPr>
        <dsp:cNvPr id="0" name=""/>
        <dsp:cNvSpPr/>
      </dsp:nvSpPr>
      <dsp:spPr>
        <a:xfrm>
          <a:off x="1243012" y="2821983"/>
          <a:ext cx="3038474" cy="723018"/>
        </a:xfrm>
        <a:custGeom>
          <a:avLst/>
          <a:gdLst/>
          <a:ahLst/>
          <a:cxnLst/>
          <a:rect l="0" t="0" r="0" b="0"/>
          <a:pathLst>
            <a:path>
              <a:moveTo>
                <a:pt x="3038474" y="0"/>
              </a:moveTo>
              <a:lnTo>
                <a:pt x="3038474" y="492716"/>
              </a:lnTo>
              <a:lnTo>
                <a:pt x="0" y="492716"/>
              </a:lnTo>
              <a:lnTo>
                <a:pt x="0" y="7230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1B695-8CB8-4B91-B917-7276393ED8FC}">
      <dsp:nvSpPr>
        <dsp:cNvPr id="0" name=""/>
        <dsp:cNvSpPr/>
      </dsp:nvSpPr>
      <dsp:spPr>
        <a:xfrm>
          <a:off x="2743197" y="1243357"/>
          <a:ext cx="3076580" cy="1578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BC2A9-D8C7-422F-9DD8-5CE8FB5EC74D}">
      <dsp:nvSpPr>
        <dsp:cNvPr id="0" name=""/>
        <dsp:cNvSpPr/>
      </dsp:nvSpPr>
      <dsp:spPr>
        <a:xfrm>
          <a:off x="3019422" y="1505771"/>
          <a:ext cx="3076580" cy="1578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যা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bn-IN" sz="3700" b="1" kern="1200" dirty="0">
              <a:latin typeface="NikoshBAN" pitchFamily="2" charset="0"/>
              <a:cs typeface="NikoshBAN" pitchFamily="2" charset="0"/>
            </a:rPr>
            <a:t>রেওয়ামিলে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ধরা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পড়ে</a:t>
          </a:r>
          <a:endParaRPr lang="en-US" sz="3700" kern="1200" dirty="0"/>
        </a:p>
      </dsp:txBody>
      <dsp:txXfrm>
        <a:off x="3065658" y="1552007"/>
        <a:ext cx="2984108" cy="1486153"/>
      </dsp:txXfrm>
    </dsp:sp>
    <dsp:sp modelId="{EED7D058-FC1B-421A-9367-4925BA3AE6E3}">
      <dsp:nvSpPr>
        <dsp:cNvPr id="0" name=""/>
        <dsp:cNvSpPr/>
      </dsp:nvSpPr>
      <dsp:spPr>
        <a:xfrm>
          <a:off x="0" y="3545002"/>
          <a:ext cx="2486024" cy="15786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DC178-6C1F-4A50-8F2C-BC318CF42A36}">
      <dsp:nvSpPr>
        <dsp:cNvPr id="0" name=""/>
        <dsp:cNvSpPr/>
      </dsp:nvSpPr>
      <dsp:spPr>
        <a:xfrm>
          <a:off x="276225" y="3807416"/>
          <a:ext cx="2486024" cy="1578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3700" b="1" kern="1200" dirty="0">
            <a:latin typeface="NikoshBAN" pitchFamily="2" charset="0"/>
            <a:cs typeface="NikoshBAN" pitchFamily="2" charset="0"/>
          </a:endParaRPr>
        </a:p>
      </dsp:txBody>
      <dsp:txXfrm>
        <a:off x="322461" y="3853652"/>
        <a:ext cx="2393552" cy="1486153"/>
      </dsp:txXfrm>
    </dsp:sp>
    <dsp:sp modelId="{738AFB35-B77A-4876-B75A-AF0DE1B346FE}">
      <dsp:nvSpPr>
        <dsp:cNvPr id="0" name=""/>
        <dsp:cNvSpPr/>
      </dsp:nvSpPr>
      <dsp:spPr>
        <a:xfrm>
          <a:off x="3038475" y="3545002"/>
          <a:ext cx="2486024" cy="15786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C3690-9318-40CF-B1F4-EA5BB06DF9B1}">
      <dsp:nvSpPr>
        <dsp:cNvPr id="0" name=""/>
        <dsp:cNvSpPr/>
      </dsp:nvSpPr>
      <dsp:spPr>
        <a:xfrm>
          <a:off x="3314699" y="3807416"/>
          <a:ext cx="2486024" cy="1578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3700" b="1" kern="1200" dirty="0">
            <a:latin typeface="NikoshBAN" pitchFamily="2" charset="0"/>
            <a:cs typeface="NikoshBAN" pitchFamily="2" charset="0"/>
          </a:endParaRPr>
        </a:p>
      </dsp:txBody>
      <dsp:txXfrm>
        <a:off x="3360935" y="3853652"/>
        <a:ext cx="2393552" cy="1486153"/>
      </dsp:txXfrm>
    </dsp:sp>
    <dsp:sp modelId="{37E0071F-65A1-4498-818D-B5D22677B651}">
      <dsp:nvSpPr>
        <dsp:cNvPr id="0" name=""/>
        <dsp:cNvSpPr/>
      </dsp:nvSpPr>
      <dsp:spPr>
        <a:xfrm>
          <a:off x="6076950" y="3545002"/>
          <a:ext cx="2486024" cy="15786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667F8-2F59-41B0-A58B-306909C9B57D}">
      <dsp:nvSpPr>
        <dsp:cNvPr id="0" name=""/>
        <dsp:cNvSpPr/>
      </dsp:nvSpPr>
      <dsp:spPr>
        <a:xfrm>
          <a:off x="6353175" y="3807416"/>
          <a:ext cx="2486024" cy="1578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3700" kern="1200" dirty="0"/>
        </a:p>
      </dsp:txBody>
      <dsp:txXfrm>
        <a:off x="6399411" y="3853652"/>
        <a:ext cx="2393552" cy="14861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87AFF-D775-477F-946E-F5C5D3A8B9FB}">
      <dsp:nvSpPr>
        <dsp:cNvPr id="0" name=""/>
        <dsp:cNvSpPr/>
      </dsp:nvSpPr>
      <dsp:spPr>
        <a:xfrm>
          <a:off x="7922650" y="4339563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7AD0C-76A8-4332-B978-DB5093B9F760}">
      <dsp:nvSpPr>
        <dsp:cNvPr id="0" name=""/>
        <dsp:cNvSpPr/>
      </dsp:nvSpPr>
      <dsp:spPr>
        <a:xfrm>
          <a:off x="5131157" y="2604607"/>
          <a:ext cx="2837212" cy="450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719"/>
              </a:lnTo>
              <a:lnTo>
                <a:pt x="2837212" y="306719"/>
              </a:lnTo>
              <a:lnTo>
                <a:pt x="2837212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0AB03-0B3A-4112-87E4-2577DB535A19}">
      <dsp:nvSpPr>
        <dsp:cNvPr id="0" name=""/>
        <dsp:cNvSpPr/>
      </dsp:nvSpPr>
      <dsp:spPr>
        <a:xfrm>
          <a:off x="6031174" y="4339563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E63A3-863B-4CCB-903F-0AD7FEAE7ABC}">
      <dsp:nvSpPr>
        <dsp:cNvPr id="0" name=""/>
        <dsp:cNvSpPr/>
      </dsp:nvSpPr>
      <dsp:spPr>
        <a:xfrm>
          <a:off x="5131157" y="2604607"/>
          <a:ext cx="945737" cy="450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719"/>
              </a:lnTo>
              <a:lnTo>
                <a:pt x="945737" y="306719"/>
              </a:lnTo>
              <a:lnTo>
                <a:pt x="945737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A1632-77A0-43E0-BE71-EFDB7D6D2434}">
      <dsp:nvSpPr>
        <dsp:cNvPr id="0" name=""/>
        <dsp:cNvSpPr/>
      </dsp:nvSpPr>
      <dsp:spPr>
        <a:xfrm>
          <a:off x="4139699" y="4339563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FDFED-2F1C-48DB-B9DB-6D73E71E6E6A}">
      <dsp:nvSpPr>
        <dsp:cNvPr id="0" name=""/>
        <dsp:cNvSpPr/>
      </dsp:nvSpPr>
      <dsp:spPr>
        <a:xfrm>
          <a:off x="4185419" y="2604607"/>
          <a:ext cx="945737" cy="450085"/>
        </a:xfrm>
        <a:custGeom>
          <a:avLst/>
          <a:gdLst/>
          <a:ahLst/>
          <a:cxnLst/>
          <a:rect l="0" t="0" r="0" b="0"/>
          <a:pathLst>
            <a:path>
              <a:moveTo>
                <a:pt x="945737" y="0"/>
              </a:moveTo>
              <a:lnTo>
                <a:pt x="945737" y="306719"/>
              </a:lnTo>
              <a:lnTo>
                <a:pt x="0" y="306719"/>
              </a:lnTo>
              <a:lnTo>
                <a:pt x="0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E53BC-EAEB-4812-B4C5-3B58FC8E61B8}">
      <dsp:nvSpPr>
        <dsp:cNvPr id="0" name=""/>
        <dsp:cNvSpPr/>
      </dsp:nvSpPr>
      <dsp:spPr>
        <a:xfrm>
          <a:off x="2248224" y="4339563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13CF2-AE52-47D0-96F5-9641E7970F7A}">
      <dsp:nvSpPr>
        <dsp:cNvPr id="0" name=""/>
        <dsp:cNvSpPr/>
      </dsp:nvSpPr>
      <dsp:spPr>
        <a:xfrm>
          <a:off x="2293944" y="2604607"/>
          <a:ext cx="2837212" cy="450085"/>
        </a:xfrm>
        <a:custGeom>
          <a:avLst/>
          <a:gdLst/>
          <a:ahLst/>
          <a:cxnLst/>
          <a:rect l="0" t="0" r="0" b="0"/>
          <a:pathLst>
            <a:path>
              <a:moveTo>
                <a:pt x="2837212" y="0"/>
              </a:moveTo>
              <a:lnTo>
                <a:pt x="2837212" y="306719"/>
              </a:lnTo>
              <a:lnTo>
                <a:pt x="0" y="306719"/>
              </a:lnTo>
              <a:lnTo>
                <a:pt x="0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51713-B249-4E00-825A-D4FF31414B59}">
      <dsp:nvSpPr>
        <dsp:cNvPr id="0" name=""/>
        <dsp:cNvSpPr/>
      </dsp:nvSpPr>
      <dsp:spPr>
        <a:xfrm>
          <a:off x="2953117" y="1171815"/>
          <a:ext cx="2178039" cy="450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719"/>
              </a:lnTo>
              <a:lnTo>
                <a:pt x="2178039" y="306719"/>
              </a:lnTo>
              <a:lnTo>
                <a:pt x="2178039" y="45008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89ED4-0C3F-4B64-A652-23AC0520B8B9}">
      <dsp:nvSpPr>
        <dsp:cNvPr id="0" name=""/>
        <dsp:cNvSpPr/>
      </dsp:nvSpPr>
      <dsp:spPr>
        <a:xfrm>
          <a:off x="729357" y="2604607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36A12-7E30-4722-BF83-C47020D17187}">
      <dsp:nvSpPr>
        <dsp:cNvPr id="0" name=""/>
        <dsp:cNvSpPr/>
      </dsp:nvSpPr>
      <dsp:spPr>
        <a:xfrm>
          <a:off x="775077" y="1171815"/>
          <a:ext cx="2178039" cy="450085"/>
        </a:xfrm>
        <a:custGeom>
          <a:avLst/>
          <a:gdLst/>
          <a:ahLst/>
          <a:cxnLst/>
          <a:rect l="0" t="0" r="0" b="0"/>
          <a:pathLst>
            <a:path>
              <a:moveTo>
                <a:pt x="2178039" y="0"/>
              </a:moveTo>
              <a:lnTo>
                <a:pt x="2178039" y="306719"/>
              </a:lnTo>
              <a:lnTo>
                <a:pt x="0" y="306719"/>
              </a:lnTo>
              <a:lnTo>
                <a:pt x="0" y="45008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179C4-D1AF-4D69-B6E6-BB521277799E}">
      <dsp:nvSpPr>
        <dsp:cNvPr id="0" name=""/>
        <dsp:cNvSpPr/>
      </dsp:nvSpPr>
      <dsp:spPr>
        <a:xfrm>
          <a:off x="2179332" y="189107"/>
          <a:ext cx="1547570" cy="982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76866-6438-4DE8-8AE9-4C3C85D3A151}">
      <dsp:nvSpPr>
        <dsp:cNvPr id="0" name=""/>
        <dsp:cNvSpPr/>
      </dsp:nvSpPr>
      <dsp:spPr>
        <a:xfrm>
          <a:off x="2351284" y="352462"/>
          <a:ext cx="1547570" cy="982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যা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ধরা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পড়ে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380067" y="381245"/>
        <a:ext cx="1490004" cy="925141"/>
      </dsp:txXfrm>
    </dsp:sp>
    <dsp:sp modelId="{56BB0B78-3645-47FA-987B-79711165EC2A}">
      <dsp:nvSpPr>
        <dsp:cNvPr id="0" name=""/>
        <dsp:cNvSpPr/>
      </dsp:nvSpPr>
      <dsp:spPr>
        <a:xfrm>
          <a:off x="1292" y="1621900"/>
          <a:ext cx="1547570" cy="9827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D96BB-AF2A-4B7B-A65C-B747FFE9F88F}">
      <dsp:nvSpPr>
        <dsp:cNvPr id="0" name=""/>
        <dsp:cNvSpPr/>
      </dsp:nvSpPr>
      <dsp:spPr>
        <a:xfrm>
          <a:off x="173244" y="1785255"/>
          <a:ext cx="1547570" cy="982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নীতিগত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02027" y="1814038"/>
        <a:ext cx="1490004" cy="925141"/>
      </dsp:txXfrm>
    </dsp:sp>
    <dsp:sp modelId="{64CA6CAB-1B8A-4D0C-A92A-A4A8C30953A9}">
      <dsp:nvSpPr>
        <dsp:cNvPr id="0" name=""/>
        <dsp:cNvSpPr/>
      </dsp:nvSpPr>
      <dsp:spPr>
        <a:xfrm>
          <a:off x="373900" y="3054692"/>
          <a:ext cx="802353" cy="20419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983D1-6B0A-48A3-BC29-E9C2A16A1A2D}">
      <dsp:nvSpPr>
        <dsp:cNvPr id="0" name=""/>
        <dsp:cNvSpPr/>
      </dsp:nvSpPr>
      <dsp:spPr>
        <a:xfrm>
          <a:off x="545853" y="3218047"/>
          <a:ext cx="802353" cy="2041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মূলধনকে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জাতীয়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লিখা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69353" y="3241547"/>
        <a:ext cx="755353" cy="1994928"/>
      </dsp:txXfrm>
    </dsp:sp>
    <dsp:sp modelId="{4417E120-3FBE-4AD0-8D63-C24C6AA7FC10}">
      <dsp:nvSpPr>
        <dsp:cNvPr id="0" name=""/>
        <dsp:cNvSpPr/>
      </dsp:nvSpPr>
      <dsp:spPr>
        <a:xfrm>
          <a:off x="4357371" y="1621900"/>
          <a:ext cx="1547570" cy="9827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FE41F-5844-48FC-B9D1-BA368AD6DF96}">
      <dsp:nvSpPr>
        <dsp:cNvPr id="0" name=""/>
        <dsp:cNvSpPr/>
      </dsp:nvSpPr>
      <dsp:spPr>
        <a:xfrm>
          <a:off x="4529324" y="1785255"/>
          <a:ext cx="1547570" cy="982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করনিক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558107" y="1814038"/>
        <a:ext cx="1490004" cy="925141"/>
      </dsp:txXfrm>
    </dsp:sp>
    <dsp:sp modelId="{CBEC9B7F-EDB0-479E-A0F2-1A479265CC30}">
      <dsp:nvSpPr>
        <dsp:cNvPr id="0" name=""/>
        <dsp:cNvSpPr/>
      </dsp:nvSpPr>
      <dsp:spPr>
        <a:xfrm>
          <a:off x="1943125" y="3054692"/>
          <a:ext cx="701637" cy="1284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462BE-1454-4A0D-9D1D-0F03C48CE269}">
      <dsp:nvSpPr>
        <dsp:cNvPr id="0" name=""/>
        <dsp:cNvSpPr/>
      </dsp:nvSpPr>
      <dsp:spPr>
        <a:xfrm>
          <a:off x="2115077" y="3218047"/>
          <a:ext cx="701637" cy="1284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বর্জনের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135627" y="3238597"/>
        <a:ext cx="660537" cy="1243770"/>
      </dsp:txXfrm>
    </dsp:sp>
    <dsp:sp modelId="{ACA6CD43-3D34-4621-90A0-5D7C22F4F78B}">
      <dsp:nvSpPr>
        <dsp:cNvPr id="0" name=""/>
        <dsp:cNvSpPr/>
      </dsp:nvSpPr>
      <dsp:spPr>
        <a:xfrm>
          <a:off x="1520158" y="4789648"/>
          <a:ext cx="1547570" cy="1411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C5854-5BC3-4480-A7FC-02D30F67C4CF}">
      <dsp:nvSpPr>
        <dsp:cNvPr id="0" name=""/>
        <dsp:cNvSpPr/>
      </dsp:nvSpPr>
      <dsp:spPr>
        <a:xfrm>
          <a:off x="1692111" y="4953002"/>
          <a:ext cx="1547570" cy="141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খতিয়ানে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না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লিখা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733440" y="4994331"/>
        <a:ext cx="1464912" cy="1328431"/>
      </dsp:txXfrm>
    </dsp:sp>
    <dsp:sp modelId="{6CD46235-835A-48E1-88E1-E9E519870A0B}">
      <dsp:nvSpPr>
        <dsp:cNvPr id="0" name=""/>
        <dsp:cNvSpPr/>
      </dsp:nvSpPr>
      <dsp:spPr>
        <a:xfrm>
          <a:off x="3834600" y="3054692"/>
          <a:ext cx="701637" cy="1284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AB5AF-7BDB-45AC-8CA9-8673978B25E1}">
      <dsp:nvSpPr>
        <dsp:cNvPr id="0" name=""/>
        <dsp:cNvSpPr/>
      </dsp:nvSpPr>
      <dsp:spPr>
        <a:xfrm>
          <a:off x="4006553" y="3218047"/>
          <a:ext cx="701637" cy="1284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ভুল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4027103" y="3238597"/>
        <a:ext cx="660537" cy="1243770"/>
      </dsp:txXfrm>
    </dsp:sp>
    <dsp:sp modelId="{19771A30-6DC0-41D2-90DC-BFA0B581E8CD}">
      <dsp:nvSpPr>
        <dsp:cNvPr id="0" name=""/>
        <dsp:cNvSpPr/>
      </dsp:nvSpPr>
      <dsp:spPr>
        <a:xfrm>
          <a:off x="3411634" y="4789648"/>
          <a:ext cx="1547570" cy="1411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2C126-1A20-45C3-901F-2D363CE8DAFC}">
      <dsp:nvSpPr>
        <dsp:cNvPr id="0" name=""/>
        <dsp:cNvSpPr/>
      </dsp:nvSpPr>
      <dsp:spPr>
        <a:xfrm>
          <a:off x="3583586" y="4953002"/>
          <a:ext cx="1547570" cy="141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লিখতে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624915" y="4994331"/>
        <a:ext cx="1464912" cy="1328431"/>
      </dsp:txXfrm>
    </dsp:sp>
    <dsp:sp modelId="{54B6C25A-03BE-4F20-986E-6ABE5EBB2E63}">
      <dsp:nvSpPr>
        <dsp:cNvPr id="0" name=""/>
        <dsp:cNvSpPr/>
      </dsp:nvSpPr>
      <dsp:spPr>
        <a:xfrm>
          <a:off x="5726076" y="3054692"/>
          <a:ext cx="701637" cy="1284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63B08-79A2-4BB9-8B8E-3491926DF7B3}">
      <dsp:nvSpPr>
        <dsp:cNvPr id="0" name=""/>
        <dsp:cNvSpPr/>
      </dsp:nvSpPr>
      <dsp:spPr>
        <a:xfrm>
          <a:off x="5898028" y="3218047"/>
          <a:ext cx="701637" cy="1284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বেদাখিলা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918578" y="3238597"/>
        <a:ext cx="660537" cy="1243770"/>
      </dsp:txXfrm>
    </dsp:sp>
    <dsp:sp modelId="{750C4C77-2D00-4BB5-B35F-FE15E0D9A081}">
      <dsp:nvSpPr>
        <dsp:cNvPr id="0" name=""/>
        <dsp:cNvSpPr/>
      </dsp:nvSpPr>
      <dsp:spPr>
        <a:xfrm>
          <a:off x="5303109" y="4789648"/>
          <a:ext cx="1547570" cy="1411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5F0C6-7C0B-4AFC-A661-BD7EEDD8A89F}">
      <dsp:nvSpPr>
        <dsp:cNvPr id="0" name=""/>
        <dsp:cNvSpPr/>
      </dsp:nvSpPr>
      <dsp:spPr>
        <a:xfrm>
          <a:off x="5475061" y="4953002"/>
          <a:ext cx="1547570" cy="141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স্থলে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হিসাবে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লিখা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516390" y="4994331"/>
        <a:ext cx="1464912" cy="1328431"/>
      </dsp:txXfrm>
    </dsp:sp>
    <dsp:sp modelId="{BC13B1CE-5159-4B04-B752-06D9473A83C3}">
      <dsp:nvSpPr>
        <dsp:cNvPr id="0" name=""/>
        <dsp:cNvSpPr/>
      </dsp:nvSpPr>
      <dsp:spPr>
        <a:xfrm>
          <a:off x="7617551" y="3054692"/>
          <a:ext cx="701637" cy="1284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333C2-9C96-44D0-9F54-389052607BD4}">
      <dsp:nvSpPr>
        <dsp:cNvPr id="0" name=""/>
        <dsp:cNvSpPr/>
      </dsp:nvSpPr>
      <dsp:spPr>
        <a:xfrm>
          <a:off x="7789503" y="3218047"/>
          <a:ext cx="701637" cy="1284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পরিপূরক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7810053" y="3238597"/>
        <a:ext cx="660537" cy="1243770"/>
      </dsp:txXfrm>
    </dsp:sp>
    <dsp:sp modelId="{BAA8055F-1BCA-447B-A8B4-CC78B8B8141B}">
      <dsp:nvSpPr>
        <dsp:cNvPr id="0" name=""/>
        <dsp:cNvSpPr/>
      </dsp:nvSpPr>
      <dsp:spPr>
        <a:xfrm>
          <a:off x="7194584" y="4789648"/>
          <a:ext cx="1547570" cy="1411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568D2-97C3-4F5E-92D1-0DD661F320AE}">
      <dsp:nvSpPr>
        <dsp:cNvPr id="0" name=""/>
        <dsp:cNvSpPr/>
      </dsp:nvSpPr>
      <dsp:spPr>
        <a:xfrm>
          <a:off x="7366537" y="4953002"/>
          <a:ext cx="1547570" cy="141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দিয়ে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শুদ্ধ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7407866" y="4994331"/>
        <a:ext cx="1464912" cy="13284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AE41D-EA6E-4262-A697-72340BD54CDB}">
      <dsp:nvSpPr>
        <dsp:cNvPr id="0" name=""/>
        <dsp:cNvSpPr/>
      </dsp:nvSpPr>
      <dsp:spPr>
        <a:xfrm>
          <a:off x="4243052" y="2826297"/>
          <a:ext cx="91440" cy="775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907"/>
              </a:lnTo>
              <a:lnTo>
                <a:pt x="112255" y="400907"/>
              </a:lnTo>
              <a:lnTo>
                <a:pt x="112255" y="775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10C63-40B8-469D-B650-E7D16DC2D0D2}">
      <dsp:nvSpPr>
        <dsp:cNvPr id="0" name=""/>
        <dsp:cNvSpPr/>
      </dsp:nvSpPr>
      <dsp:spPr>
        <a:xfrm>
          <a:off x="4225509" y="1181426"/>
          <a:ext cx="91440" cy="64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764"/>
              </a:lnTo>
              <a:lnTo>
                <a:pt x="63263" y="266764"/>
              </a:lnTo>
              <a:lnTo>
                <a:pt x="63263" y="64123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506AD-7991-4444-A7C9-012667D9B174}">
      <dsp:nvSpPr>
        <dsp:cNvPr id="0" name=""/>
        <dsp:cNvSpPr/>
      </dsp:nvSpPr>
      <dsp:spPr>
        <a:xfrm>
          <a:off x="2250095" y="115"/>
          <a:ext cx="4042268" cy="11813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A0EC0-591E-4DFC-BE99-0EEDE3A8A9C5}">
      <dsp:nvSpPr>
        <dsp:cNvPr id="0" name=""/>
        <dsp:cNvSpPr/>
      </dsp:nvSpPr>
      <dsp:spPr>
        <a:xfrm>
          <a:off x="2699236" y="426799"/>
          <a:ext cx="4042268" cy="1181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রেওয়ামিলের উভয় দিক মিলে কেন?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733835" y="461398"/>
        <a:ext cx="3973070" cy="1112113"/>
      </dsp:txXfrm>
    </dsp:sp>
    <dsp:sp modelId="{21E3B8A1-29BB-4046-8B0B-4EF11F63461E}">
      <dsp:nvSpPr>
        <dsp:cNvPr id="0" name=""/>
        <dsp:cNvSpPr/>
      </dsp:nvSpPr>
      <dsp:spPr>
        <a:xfrm>
          <a:off x="2267638" y="1822662"/>
          <a:ext cx="4042268" cy="10036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66ECB-D189-4878-9CC3-2FB1EE25D388}">
      <dsp:nvSpPr>
        <dsp:cNvPr id="0" name=""/>
        <dsp:cNvSpPr/>
      </dsp:nvSpPr>
      <dsp:spPr>
        <a:xfrm>
          <a:off x="2716779" y="2249346"/>
          <a:ext cx="4042268" cy="1003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হিসাব সমীকরন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746174" y="2278741"/>
        <a:ext cx="3983478" cy="944844"/>
      </dsp:txXfrm>
    </dsp:sp>
    <dsp:sp modelId="{ECF6AEB2-B1CA-45ED-A9D0-2D41FDC8005B}">
      <dsp:nvSpPr>
        <dsp:cNvPr id="0" name=""/>
        <dsp:cNvSpPr/>
      </dsp:nvSpPr>
      <dsp:spPr>
        <a:xfrm>
          <a:off x="947999" y="3601676"/>
          <a:ext cx="6814618" cy="1152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5CF4D-FE80-42D4-83FA-A16416491FA9}">
      <dsp:nvSpPr>
        <dsp:cNvPr id="0" name=""/>
        <dsp:cNvSpPr/>
      </dsp:nvSpPr>
      <dsp:spPr>
        <a:xfrm>
          <a:off x="1397140" y="4028360"/>
          <a:ext cx="6814618" cy="1152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সমপরিমান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থাকে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430906" y="4062126"/>
        <a:ext cx="6747086" cy="10853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F9F5E-9020-4083-AE4D-09086EDBF295}">
      <dsp:nvSpPr>
        <dsp:cNvPr id="0" name=""/>
        <dsp:cNvSpPr/>
      </dsp:nvSpPr>
      <dsp:spPr>
        <a:xfrm>
          <a:off x="4244388" y="3519075"/>
          <a:ext cx="91440" cy="509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730"/>
              </a:lnTo>
              <a:lnTo>
                <a:pt x="55161" y="166730"/>
              </a:lnTo>
              <a:lnTo>
                <a:pt x="55161" y="5097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07549-7D8F-477D-BBCD-B86EAB78F4AF}">
      <dsp:nvSpPr>
        <dsp:cNvPr id="0" name=""/>
        <dsp:cNvSpPr/>
      </dsp:nvSpPr>
      <dsp:spPr>
        <a:xfrm>
          <a:off x="3954444" y="1452768"/>
          <a:ext cx="335664" cy="55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41"/>
              </a:lnTo>
              <a:lnTo>
                <a:pt x="335664" y="211141"/>
              </a:lnTo>
              <a:lnTo>
                <a:pt x="335664" y="55413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FE3CA-F64F-43B0-8D30-A09EAC8CA94D}">
      <dsp:nvSpPr>
        <dsp:cNvPr id="0" name=""/>
        <dsp:cNvSpPr/>
      </dsp:nvSpPr>
      <dsp:spPr>
        <a:xfrm>
          <a:off x="2103219" y="523583"/>
          <a:ext cx="3702449" cy="929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274C3-0DD9-4148-8502-593E4E087C2B}">
      <dsp:nvSpPr>
        <dsp:cNvPr id="0" name=""/>
        <dsp:cNvSpPr/>
      </dsp:nvSpPr>
      <dsp:spPr>
        <a:xfrm>
          <a:off x="2514602" y="914398"/>
          <a:ext cx="3702449" cy="929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অনিশ্চিত হিসাব </a:t>
          </a:r>
        </a:p>
      </dsp:txBody>
      <dsp:txXfrm>
        <a:off x="2541817" y="941613"/>
        <a:ext cx="3648019" cy="874754"/>
      </dsp:txXfrm>
    </dsp:sp>
    <dsp:sp modelId="{49EFF37D-5808-43B4-9243-32CBD702631D}">
      <dsp:nvSpPr>
        <dsp:cNvPr id="0" name=""/>
        <dsp:cNvSpPr/>
      </dsp:nvSpPr>
      <dsp:spPr>
        <a:xfrm>
          <a:off x="1020216" y="2006900"/>
          <a:ext cx="6539784" cy="15121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946F0-3C9F-4803-894A-4AB1611A1509}">
      <dsp:nvSpPr>
        <dsp:cNvPr id="0" name=""/>
        <dsp:cNvSpPr/>
      </dsp:nvSpPr>
      <dsp:spPr>
        <a:xfrm>
          <a:off x="1431599" y="2397714"/>
          <a:ext cx="6539784" cy="1512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মিললে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খুলে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মিলাতে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475889" y="2442004"/>
        <a:ext cx="6451204" cy="1423595"/>
      </dsp:txXfrm>
    </dsp:sp>
    <dsp:sp modelId="{3C642A6F-F1BF-42FA-846E-6A6038466076}">
      <dsp:nvSpPr>
        <dsp:cNvPr id="0" name=""/>
        <dsp:cNvSpPr/>
      </dsp:nvSpPr>
      <dsp:spPr>
        <a:xfrm>
          <a:off x="1085675" y="4028796"/>
          <a:ext cx="6427748" cy="14893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17017-D3B3-4F4A-95CF-84F9B7D6AE9C}">
      <dsp:nvSpPr>
        <dsp:cNvPr id="0" name=""/>
        <dsp:cNvSpPr/>
      </dsp:nvSpPr>
      <dsp:spPr>
        <a:xfrm>
          <a:off x="1497058" y="4419611"/>
          <a:ext cx="6427748" cy="1489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সংশোধন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বন্ধ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করতে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540681" y="4463234"/>
        <a:ext cx="6340502" cy="1402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C8801-A375-419F-BA03-A00672ACC14F}">
      <dsp:nvSpPr>
        <dsp:cNvPr id="0" name=""/>
        <dsp:cNvSpPr/>
      </dsp:nvSpPr>
      <dsp:spPr>
        <a:xfrm>
          <a:off x="6708471" y="4795756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E82B7-F8D8-4E50-B1F3-8C426B45B560}">
      <dsp:nvSpPr>
        <dsp:cNvPr id="0" name=""/>
        <dsp:cNvSpPr/>
      </dsp:nvSpPr>
      <dsp:spPr>
        <a:xfrm>
          <a:off x="6708471" y="2596077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9DBA6-7264-4058-8B0C-22B755767E66}">
      <dsp:nvSpPr>
        <dsp:cNvPr id="0" name=""/>
        <dsp:cNvSpPr/>
      </dsp:nvSpPr>
      <dsp:spPr>
        <a:xfrm>
          <a:off x="4445900" y="1129569"/>
          <a:ext cx="2308290" cy="46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937"/>
              </a:lnTo>
              <a:lnTo>
                <a:pt x="2308290" y="313937"/>
              </a:lnTo>
              <a:lnTo>
                <a:pt x="2308290" y="4606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1C1FA-7E1B-4C43-86BB-5ECB2812C964}">
      <dsp:nvSpPr>
        <dsp:cNvPr id="0" name=""/>
        <dsp:cNvSpPr/>
      </dsp:nvSpPr>
      <dsp:spPr>
        <a:xfrm>
          <a:off x="2091890" y="2596077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7D282-5FAF-4124-9037-424EC907443C}">
      <dsp:nvSpPr>
        <dsp:cNvPr id="0" name=""/>
        <dsp:cNvSpPr/>
      </dsp:nvSpPr>
      <dsp:spPr>
        <a:xfrm>
          <a:off x="2137610" y="1129569"/>
          <a:ext cx="2308290" cy="460676"/>
        </a:xfrm>
        <a:custGeom>
          <a:avLst/>
          <a:gdLst/>
          <a:ahLst/>
          <a:cxnLst/>
          <a:rect l="0" t="0" r="0" b="0"/>
          <a:pathLst>
            <a:path>
              <a:moveTo>
                <a:pt x="2308290" y="0"/>
              </a:moveTo>
              <a:lnTo>
                <a:pt x="2308290" y="313937"/>
              </a:lnTo>
              <a:lnTo>
                <a:pt x="0" y="313937"/>
              </a:lnTo>
              <a:lnTo>
                <a:pt x="0" y="4606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3A833-2AF0-4500-BA1F-0B4EF79E0F82}">
      <dsp:nvSpPr>
        <dsp:cNvPr id="0" name=""/>
        <dsp:cNvSpPr/>
      </dsp:nvSpPr>
      <dsp:spPr>
        <a:xfrm>
          <a:off x="3139412" y="123737"/>
          <a:ext cx="2612976" cy="1005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AFBA9-3046-4242-A683-8FD10A8B1AC9}">
      <dsp:nvSpPr>
        <dsp:cNvPr id="0" name=""/>
        <dsp:cNvSpPr/>
      </dsp:nvSpPr>
      <dsp:spPr>
        <a:xfrm>
          <a:off x="3315410" y="290935"/>
          <a:ext cx="2612976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44870" y="320395"/>
        <a:ext cx="2554056" cy="946911"/>
      </dsp:txXfrm>
    </dsp:sp>
    <dsp:sp modelId="{E26FD36D-AED0-4290-9508-0075D02F911D}">
      <dsp:nvSpPr>
        <dsp:cNvPr id="0" name=""/>
        <dsp:cNvSpPr/>
      </dsp:nvSpPr>
      <dsp:spPr>
        <a:xfrm>
          <a:off x="891075" y="1590245"/>
          <a:ext cx="2493068" cy="100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B31A3-190A-42DA-86CC-A9C78E250EDD}">
      <dsp:nvSpPr>
        <dsp:cNvPr id="0" name=""/>
        <dsp:cNvSpPr/>
      </dsp:nvSpPr>
      <dsp:spPr>
        <a:xfrm>
          <a:off x="1067074" y="1757443"/>
          <a:ext cx="2493068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96534" y="1786903"/>
        <a:ext cx="2434148" cy="946911"/>
      </dsp:txXfrm>
    </dsp:sp>
    <dsp:sp modelId="{FBD11124-F4CC-478F-9E1B-EDE25A7D3F39}">
      <dsp:nvSpPr>
        <dsp:cNvPr id="0" name=""/>
        <dsp:cNvSpPr/>
      </dsp:nvSpPr>
      <dsp:spPr>
        <a:xfrm>
          <a:off x="5318" y="3056753"/>
          <a:ext cx="4264584" cy="1739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37990-7948-44B1-A8C2-977013209F74}">
      <dsp:nvSpPr>
        <dsp:cNvPr id="0" name=""/>
        <dsp:cNvSpPr/>
      </dsp:nvSpPr>
      <dsp:spPr>
        <a:xfrm>
          <a:off x="181316" y="3223951"/>
          <a:ext cx="4264584" cy="173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250" y="3274885"/>
        <a:ext cx="4162716" cy="1637134"/>
      </dsp:txXfrm>
    </dsp:sp>
    <dsp:sp modelId="{B8A65C7E-219A-460B-83DC-B86CF6FE20D3}">
      <dsp:nvSpPr>
        <dsp:cNvPr id="0" name=""/>
        <dsp:cNvSpPr/>
      </dsp:nvSpPr>
      <dsp:spPr>
        <a:xfrm>
          <a:off x="5507656" y="1590245"/>
          <a:ext cx="2493068" cy="100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4891B-7264-4CAF-8EE3-A22985B981A0}">
      <dsp:nvSpPr>
        <dsp:cNvPr id="0" name=""/>
        <dsp:cNvSpPr/>
      </dsp:nvSpPr>
      <dsp:spPr>
        <a:xfrm>
          <a:off x="5683655" y="1757443"/>
          <a:ext cx="2493068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13115" y="1786903"/>
        <a:ext cx="2434148" cy="946911"/>
      </dsp:txXfrm>
    </dsp:sp>
    <dsp:sp modelId="{91612AEB-C1A3-4B95-A869-109F58316FAD}">
      <dsp:nvSpPr>
        <dsp:cNvPr id="0" name=""/>
        <dsp:cNvSpPr/>
      </dsp:nvSpPr>
      <dsp:spPr>
        <a:xfrm>
          <a:off x="4621899" y="3056753"/>
          <a:ext cx="4264584" cy="1739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F717B-D3EC-4DFD-88D6-983611BCFAA9}">
      <dsp:nvSpPr>
        <dsp:cNvPr id="0" name=""/>
        <dsp:cNvSpPr/>
      </dsp:nvSpPr>
      <dsp:spPr>
        <a:xfrm>
          <a:off x="4797897" y="3223951"/>
          <a:ext cx="4264584" cy="173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sp:txBody>
      <dsp:txXfrm>
        <a:off x="4848831" y="3274885"/>
        <a:ext cx="4162716" cy="1637134"/>
      </dsp:txXfrm>
    </dsp:sp>
    <dsp:sp modelId="{10E6E51D-22B3-4BB6-88EA-90AD54915EFF}">
      <dsp:nvSpPr>
        <dsp:cNvPr id="0" name=""/>
        <dsp:cNvSpPr/>
      </dsp:nvSpPr>
      <dsp:spPr>
        <a:xfrm>
          <a:off x="5962197" y="5256432"/>
          <a:ext cx="1583987" cy="1005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58B3D-4B6E-436F-8B5B-699B0F209BE6}">
      <dsp:nvSpPr>
        <dsp:cNvPr id="0" name=""/>
        <dsp:cNvSpPr/>
      </dsp:nvSpPr>
      <dsp:spPr>
        <a:xfrm>
          <a:off x="6138196" y="5423630"/>
          <a:ext cx="1583987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সমীকরন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67656" y="5453090"/>
        <a:ext cx="1525067" cy="946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CA54C-3BFA-410E-9F22-1D191179A1BD}">
      <dsp:nvSpPr>
        <dsp:cNvPr id="0" name=""/>
        <dsp:cNvSpPr/>
      </dsp:nvSpPr>
      <dsp:spPr>
        <a:xfrm>
          <a:off x="4207876" y="3304088"/>
          <a:ext cx="91440" cy="634572"/>
        </a:xfrm>
        <a:custGeom>
          <a:avLst/>
          <a:gdLst/>
          <a:ahLst/>
          <a:cxnLst/>
          <a:rect l="0" t="0" r="0" b="0"/>
          <a:pathLst>
            <a:path>
              <a:moveTo>
                <a:pt x="80909" y="0"/>
              </a:moveTo>
              <a:lnTo>
                <a:pt x="80909" y="413110"/>
              </a:lnTo>
              <a:lnTo>
                <a:pt x="45720" y="413110"/>
              </a:lnTo>
              <a:lnTo>
                <a:pt x="45720" y="63457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CBEA2-42C1-4479-9BC2-B4207950D5D5}">
      <dsp:nvSpPr>
        <dsp:cNvPr id="0" name=""/>
        <dsp:cNvSpPr/>
      </dsp:nvSpPr>
      <dsp:spPr>
        <a:xfrm>
          <a:off x="4243065" y="1588045"/>
          <a:ext cx="91440" cy="416477"/>
        </a:xfrm>
        <a:custGeom>
          <a:avLst/>
          <a:gdLst/>
          <a:ahLst/>
          <a:cxnLst/>
          <a:rect l="0" t="0" r="0" b="0"/>
          <a:pathLst>
            <a:path>
              <a:moveTo>
                <a:pt x="81531" y="0"/>
              </a:moveTo>
              <a:lnTo>
                <a:pt x="81531" y="195016"/>
              </a:lnTo>
              <a:lnTo>
                <a:pt x="45720" y="195016"/>
              </a:lnTo>
              <a:lnTo>
                <a:pt x="45720" y="4164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A3993-4162-4BC4-90C8-9479EDB4E6DA}">
      <dsp:nvSpPr>
        <dsp:cNvPr id="0" name=""/>
        <dsp:cNvSpPr/>
      </dsp:nvSpPr>
      <dsp:spPr>
        <a:xfrm>
          <a:off x="4277968" y="517648"/>
          <a:ext cx="91440" cy="390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58"/>
              </a:lnTo>
              <a:lnTo>
                <a:pt x="46628" y="169058"/>
              </a:lnTo>
              <a:lnTo>
                <a:pt x="46628" y="39051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D8F0D-63D5-4D6D-8146-045DF7D6AA9F}">
      <dsp:nvSpPr>
        <dsp:cNvPr id="0" name=""/>
        <dsp:cNvSpPr/>
      </dsp:nvSpPr>
      <dsp:spPr>
        <a:xfrm>
          <a:off x="3128393" y="-193606"/>
          <a:ext cx="2390588" cy="711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9A38E-8C28-4C65-BFD9-4B2155DA4556}">
      <dsp:nvSpPr>
        <dsp:cNvPr id="0" name=""/>
        <dsp:cNvSpPr/>
      </dsp:nvSpPr>
      <dsp:spPr>
        <a:xfrm>
          <a:off x="3394014" y="58733"/>
          <a:ext cx="2390588" cy="71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সমীকরন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414846" y="79565"/>
        <a:ext cx="2348924" cy="669590"/>
      </dsp:txXfrm>
    </dsp:sp>
    <dsp:sp modelId="{4AE28F08-F98D-40FC-A947-4EDB0A833D8A}">
      <dsp:nvSpPr>
        <dsp:cNvPr id="0" name=""/>
        <dsp:cNvSpPr/>
      </dsp:nvSpPr>
      <dsp:spPr>
        <a:xfrm>
          <a:off x="380411" y="908167"/>
          <a:ext cx="7888369" cy="6798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D8C35-6920-4EA8-8D25-0B867575A2BA}">
      <dsp:nvSpPr>
        <dsp:cNvPr id="0" name=""/>
        <dsp:cNvSpPr/>
      </dsp:nvSpPr>
      <dsp:spPr>
        <a:xfrm>
          <a:off x="646032" y="1160507"/>
          <a:ext cx="7888369" cy="679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সমীকরন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665945" y="1180420"/>
        <a:ext cx="7848543" cy="640051"/>
      </dsp:txXfrm>
    </dsp:sp>
    <dsp:sp modelId="{1804857D-2E77-44F1-A75A-27301872B744}">
      <dsp:nvSpPr>
        <dsp:cNvPr id="0" name=""/>
        <dsp:cNvSpPr/>
      </dsp:nvSpPr>
      <dsp:spPr>
        <a:xfrm>
          <a:off x="2061390" y="2004523"/>
          <a:ext cx="4454790" cy="1299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067A4-AEBD-4859-B383-919E81C474DA}">
      <dsp:nvSpPr>
        <dsp:cNvPr id="0" name=""/>
        <dsp:cNvSpPr/>
      </dsp:nvSpPr>
      <dsp:spPr>
        <a:xfrm>
          <a:off x="2327011" y="2256863"/>
          <a:ext cx="4454790" cy="1299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A=L+OE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A=L+(OE-W-E+I)</a:t>
          </a:r>
        </a:p>
      </dsp:txBody>
      <dsp:txXfrm>
        <a:off x="2365074" y="2294926"/>
        <a:ext cx="4378664" cy="1223439"/>
      </dsp:txXfrm>
    </dsp:sp>
    <dsp:sp modelId="{FFCB402F-9DD6-4B08-B457-5C6DF3CE1BCC}">
      <dsp:nvSpPr>
        <dsp:cNvPr id="0" name=""/>
        <dsp:cNvSpPr/>
      </dsp:nvSpPr>
      <dsp:spPr>
        <a:xfrm>
          <a:off x="924210" y="3938660"/>
          <a:ext cx="6658770" cy="15180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59C3-7FDE-48EE-A75B-819784228643}">
      <dsp:nvSpPr>
        <dsp:cNvPr id="0" name=""/>
        <dsp:cNvSpPr/>
      </dsp:nvSpPr>
      <dsp:spPr>
        <a:xfrm>
          <a:off x="1189831" y="4191000"/>
          <a:ext cx="6658770" cy="1518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Asset,L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Liability,OE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=Owner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Equity,W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=Withdraw/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Drawings,I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Income,E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=Expense</a:t>
          </a:r>
          <a:endParaRPr lang="en-US" sz="3200" b="1" kern="1200" dirty="0"/>
        </a:p>
      </dsp:txBody>
      <dsp:txXfrm>
        <a:off x="1234292" y="4235461"/>
        <a:ext cx="6569848" cy="1429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1AC26-D4C2-4AD7-82F9-AFF722A4CBCF}">
      <dsp:nvSpPr>
        <dsp:cNvPr id="0" name=""/>
        <dsp:cNvSpPr/>
      </dsp:nvSpPr>
      <dsp:spPr>
        <a:xfrm>
          <a:off x="8043372" y="3530018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66195-7373-4254-BE50-31E93D04618E}">
      <dsp:nvSpPr>
        <dsp:cNvPr id="0" name=""/>
        <dsp:cNvSpPr/>
      </dsp:nvSpPr>
      <dsp:spPr>
        <a:xfrm>
          <a:off x="4787066" y="2295334"/>
          <a:ext cx="3302025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3302025" y="264310"/>
              </a:lnTo>
              <a:lnTo>
                <a:pt x="3302025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B3758-0172-436D-9C6F-1BA568B3753F}">
      <dsp:nvSpPr>
        <dsp:cNvPr id="0" name=""/>
        <dsp:cNvSpPr/>
      </dsp:nvSpPr>
      <dsp:spPr>
        <a:xfrm>
          <a:off x="5559908" y="4764703"/>
          <a:ext cx="853861" cy="496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98"/>
              </a:lnTo>
              <a:lnTo>
                <a:pt x="853861" y="372798"/>
              </a:lnTo>
              <a:lnTo>
                <a:pt x="853861" y="4963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A6FC5-254F-420A-BB06-A01F2ED5D461}">
      <dsp:nvSpPr>
        <dsp:cNvPr id="0" name=""/>
        <dsp:cNvSpPr/>
      </dsp:nvSpPr>
      <dsp:spPr>
        <a:xfrm>
          <a:off x="4744935" y="4764703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10BF8-9E64-4388-AB58-3106E37F23B9}">
      <dsp:nvSpPr>
        <dsp:cNvPr id="0" name=""/>
        <dsp:cNvSpPr/>
      </dsp:nvSpPr>
      <dsp:spPr>
        <a:xfrm>
          <a:off x="4744935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814973" y="264310"/>
              </a:lnTo>
              <a:lnTo>
                <a:pt x="814973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43110-EB15-4B4D-8CE0-98BAEED2F204}">
      <dsp:nvSpPr>
        <dsp:cNvPr id="0" name=""/>
        <dsp:cNvSpPr/>
      </dsp:nvSpPr>
      <dsp:spPr>
        <a:xfrm>
          <a:off x="3929961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1B776-5685-43DC-857E-69F72336DF15}">
      <dsp:nvSpPr>
        <dsp:cNvPr id="0" name=""/>
        <dsp:cNvSpPr/>
      </dsp:nvSpPr>
      <dsp:spPr>
        <a:xfrm>
          <a:off x="4699215" y="2295334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87851" y="0"/>
              </a:moveTo>
              <a:lnTo>
                <a:pt x="87851" y="264310"/>
              </a:lnTo>
              <a:lnTo>
                <a:pt x="45720" y="264310"/>
              </a:ln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64470-58CD-413C-B42E-DE4ABBC06D01}">
      <dsp:nvSpPr>
        <dsp:cNvPr id="0" name=""/>
        <dsp:cNvSpPr/>
      </dsp:nvSpPr>
      <dsp:spPr>
        <a:xfrm>
          <a:off x="2254294" y="4764703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9F636-8DB0-445E-B561-3048DED937DB}">
      <dsp:nvSpPr>
        <dsp:cNvPr id="0" name=""/>
        <dsp:cNvSpPr/>
      </dsp:nvSpPr>
      <dsp:spPr>
        <a:xfrm>
          <a:off x="1485041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814973" y="264310"/>
              </a:lnTo>
              <a:lnTo>
                <a:pt x="814973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63016-F68D-44F6-A08C-BE2C9DAD034E}">
      <dsp:nvSpPr>
        <dsp:cNvPr id="0" name=""/>
        <dsp:cNvSpPr/>
      </dsp:nvSpPr>
      <dsp:spPr>
        <a:xfrm>
          <a:off x="624347" y="4764703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D90B6-DF9B-4769-A492-7CB56C1D39C1}">
      <dsp:nvSpPr>
        <dsp:cNvPr id="0" name=""/>
        <dsp:cNvSpPr/>
      </dsp:nvSpPr>
      <dsp:spPr>
        <a:xfrm>
          <a:off x="670067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F78D5-5A37-475A-9782-087776EAB6D2}">
      <dsp:nvSpPr>
        <dsp:cNvPr id="0" name=""/>
        <dsp:cNvSpPr/>
      </dsp:nvSpPr>
      <dsp:spPr>
        <a:xfrm>
          <a:off x="1485041" y="2295334"/>
          <a:ext cx="3302025" cy="387853"/>
        </a:xfrm>
        <a:custGeom>
          <a:avLst/>
          <a:gdLst/>
          <a:ahLst/>
          <a:cxnLst/>
          <a:rect l="0" t="0" r="0" b="0"/>
          <a:pathLst>
            <a:path>
              <a:moveTo>
                <a:pt x="3302025" y="0"/>
              </a:moveTo>
              <a:lnTo>
                <a:pt x="3302025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A5AA2-0B9C-4B68-BDBE-2C15F30F9F17}">
      <dsp:nvSpPr>
        <dsp:cNvPr id="0" name=""/>
        <dsp:cNvSpPr/>
      </dsp:nvSpPr>
      <dsp:spPr>
        <a:xfrm>
          <a:off x="4741346" y="1060649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BA4E-FEDE-4A9D-A9BB-C93F3D0BBE54}">
      <dsp:nvSpPr>
        <dsp:cNvPr id="0" name=""/>
        <dsp:cNvSpPr/>
      </dsp:nvSpPr>
      <dsp:spPr>
        <a:xfrm>
          <a:off x="4120270" y="213817"/>
          <a:ext cx="1333593" cy="846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F37BC-2832-436B-865C-6F8F5D1DD94F}">
      <dsp:nvSpPr>
        <dsp:cNvPr id="0" name=""/>
        <dsp:cNvSpPr/>
      </dsp:nvSpPr>
      <dsp:spPr>
        <a:xfrm>
          <a:off x="4268447" y="35458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93250" y="379388"/>
        <a:ext cx="1283987" cy="797225"/>
      </dsp:txXfrm>
    </dsp:sp>
    <dsp:sp modelId="{16C4465D-A456-4D51-986C-7B43B0825BD6}">
      <dsp:nvSpPr>
        <dsp:cNvPr id="0" name=""/>
        <dsp:cNvSpPr/>
      </dsp:nvSpPr>
      <dsp:spPr>
        <a:xfrm>
          <a:off x="930229" y="1448502"/>
          <a:ext cx="7713675" cy="846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4F6B4-2BB3-4763-B825-3B5E0F955C4E}">
      <dsp:nvSpPr>
        <dsp:cNvPr id="0" name=""/>
        <dsp:cNvSpPr/>
      </dsp:nvSpPr>
      <dsp:spPr>
        <a:xfrm>
          <a:off x="1078406" y="1589270"/>
          <a:ext cx="7713675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আয়,ব্যয়,সম্পদ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103209" y="1614073"/>
        <a:ext cx="7664069" cy="797225"/>
      </dsp:txXfrm>
    </dsp:sp>
    <dsp:sp modelId="{1AADFC0C-2305-4AB5-B225-57DB448C7463}">
      <dsp:nvSpPr>
        <dsp:cNvPr id="0" name=""/>
        <dsp:cNvSpPr/>
      </dsp:nvSpPr>
      <dsp:spPr>
        <a:xfrm>
          <a:off x="818244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A10ED-BD8A-476A-872A-EBCE19F354B5}">
      <dsp:nvSpPr>
        <dsp:cNvPr id="0" name=""/>
        <dsp:cNvSpPr/>
      </dsp:nvSpPr>
      <dsp:spPr>
        <a:xfrm>
          <a:off x="966421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দিক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991224" y="2848758"/>
        <a:ext cx="1283987" cy="797225"/>
      </dsp:txXfrm>
    </dsp:sp>
    <dsp:sp modelId="{499C0678-1EE9-492A-B178-5E5CDE531DF9}">
      <dsp:nvSpPr>
        <dsp:cNvPr id="0" name=""/>
        <dsp:cNvSpPr/>
      </dsp:nvSpPr>
      <dsp:spPr>
        <a:xfrm>
          <a:off x="3271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91E4F-CC51-4F3A-9620-AD466D7E715A}">
      <dsp:nvSpPr>
        <dsp:cNvPr id="0" name=""/>
        <dsp:cNvSpPr/>
      </dsp:nvSpPr>
      <dsp:spPr>
        <a:xfrm>
          <a:off x="151448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76251" y="4083443"/>
        <a:ext cx="1283987" cy="797225"/>
      </dsp:txXfrm>
    </dsp:sp>
    <dsp:sp modelId="{D2878020-4F78-469B-9578-7F9AF47E099F}">
      <dsp:nvSpPr>
        <dsp:cNvPr id="0" name=""/>
        <dsp:cNvSpPr/>
      </dsp:nvSpPr>
      <dsp:spPr>
        <a:xfrm>
          <a:off x="3271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A0342-0948-4317-BE6F-1907BBFBB3BD}">
      <dsp:nvSpPr>
        <dsp:cNvPr id="0" name=""/>
        <dsp:cNvSpPr/>
      </dsp:nvSpPr>
      <dsp:spPr>
        <a:xfrm>
          <a:off x="151448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বাম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76251" y="5318128"/>
        <a:ext cx="1283987" cy="797225"/>
      </dsp:txXfrm>
    </dsp:sp>
    <dsp:sp modelId="{78E0D9DA-ABA8-4DE4-A1B8-FE85D63E0E2F}">
      <dsp:nvSpPr>
        <dsp:cNvPr id="0" name=""/>
        <dsp:cNvSpPr/>
      </dsp:nvSpPr>
      <dsp:spPr>
        <a:xfrm>
          <a:off x="1633218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10979-EB70-4392-8F13-33BE964DFD2D}">
      <dsp:nvSpPr>
        <dsp:cNvPr id="0" name=""/>
        <dsp:cNvSpPr/>
      </dsp:nvSpPr>
      <dsp:spPr>
        <a:xfrm>
          <a:off x="1781395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06198" y="4083443"/>
        <a:ext cx="1283987" cy="797225"/>
      </dsp:txXfrm>
    </dsp:sp>
    <dsp:sp modelId="{921A6F97-32F3-4CC6-9FFE-D81D21B4973F}">
      <dsp:nvSpPr>
        <dsp:cNvPr id="0" name=""/>
        <dsp:cNvSpPr/>
      </dsp:nvSpPr>
      <dsp:spPr>
        <a:xfrm>
          <a:off x="1633218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B987C-DB52-4909-8203-A07B60E2C7A2}">
      <dsp:nvSpPr>
        <dsp:cNvPr id="0" name=""/>
        <dsp:cNvSpPr/>
      </dsp:nvSpPr>
      <dsp:spPr>
        <a:xfrm>
          <a:off x="1781395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ডান্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06198" y="5318128"/>
        <a:ext cx="1283987" cy="797225"/>
      </dsp:txXfrm>
    </dsp:sp>
    <dsp:sp modelId="{D74DC7A7-CB93-44EA-BC9D-6C5D3709945E}">
      <dsp:nvSpPr>
        <dsp:cNvPr id="0" name=""/>
        <dsp:cNvSpPr/>
      </dsp:nvSpPr>
      <dsp:spPr>
        <a:xfrm>
          <a:off x="4078138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A8AB3-9470-4613-96A4-93971DA1F084}">
      <dsp:nvSpPr>
        <dsp:cNvPr id="0" name=""/>
        <dsp:cNvSpPr/>
      </dsp:nvSpPr>
      <dsp:spPr>
        <a:xfrm>
          <a:off x="4226315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ফরমেট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51118" y="2848758"/>
        <a:ext cx="1283987" cy="797225"/>
      </dsp:txXfrm>
    </dsp:sp>
    <dsp:sp modelId="{DA8E6BA6-7128-4C62-BB08-E15B24EB23E4}">
      <dsp:nvSpPr>
        <dsp:cNvPr id="0" name=""/>
        <dsp:cNvSpPr/>
      </dsp:nvSpPr>
      <dsp:spPr>
        <a:xfrm>
          <a:off x="3263165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85829-7ED0-407F-BC46-405772F31440}">
      <dsp:nvSpPr>
        <dsp:cNvPr id="0" name=""/>
        <dsp:cNvSpPr/>
      </dsp:nvSpPr>
      <dsp:spPr>
        <a:xfrm>
          <a:off x="3411342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সনাতন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/T</a:t>
          </a:r>
        </a:p>
      </dsp:txBody>
      <dsp:txXfrm>
        <a:off x="3436145" y="4083443"/>
        <a:ext cx="1283987" cy="797225"/>
      </dsp:txXfrm>
    </dsp:sp>
    <dsp:sp modelId="{9A6BD8DF-F4B9-4A09-B068-DE6113B92960}">
      <dsp:nvSpPr>
        <dsp:cNvPr id="0" name=""/>
        <dsp:cNvSpPr/>
      </dsp:nvSpPr>
      <dsp:spPr>
        <a:xfrm>
          <a:off x="4893112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AFE5E-386E-4F06-950A-514B84D2594D}">
      <dsp:nvSpPr>
        <dsp:cNvPr id="0" name=""/>
        <dsp:cNvSpPr/>
      </dsp:nvSpPr>
      <dsp:spPr>
        <a:xfrm>
          <a:off x="5041289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আধুনিক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চলমান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066092" y="4083443"/>
        <a:ext cx="1283987" cy="797225"/>
      </dsp:txXfrm>
    </dsp:sp>
    <dsp:sp modelId="{8F7C00AE-ED93-4F02-A846-25C8BEDC8A03}">
      <dsp:nvSpPr>
        <dsp:cNvPr id="0" name=""/>
        <dsp:cNvSpPr/>
      </dsp:nvSpPr>
      <dsp:spPr>
        <a:xfrm>
          <a:off x="4078138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FA4BC-A6DD-4066-A1D7-2E7C8C73B52E}">
      <dsp:nvSpPr>
        <dsp:cNvPr id="0" name=""/>
        <dsp:cNvSpPr/>
      </dsp:nvSpPr>
      <dsp:spPr>
        <a:xfrm>
          <a:off x="4226315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তিন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51118" y="5318128"/>
        <a:ext cx="1283987" cy="797225"/>
      </dsp:txXfrm>
    </dsp:sp>
    <dsp:sp modelId="{F5D0F43D-AECC-4FDE-97D5-AFE1D4D0B5AF}">
      <dsp:nvSpPr>
        <dsp:cNvPr id="0" name=""/>
        <dsp:cNvSpPr/>
      </dsp:nvSpPr>
      <dsp:spPr>
        <a:xfrm>
          <a:off x="5746973" y="5261044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49A77-0B83-417D-BEE9-F5AEF92E4B22}">
      <dsp:nvSpPr>
        <dsp:cNvPr id="0" name=""/>
        <dsp:cNvSpPr/>
      </dsp:nvSpPr>
      <dsp:spPr>
        <a:xfrm>
          <a:off x="5895150" y="5401812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919953" y="5426615"/>
        <a:ext cx="1283987" cy="797225"/>
      </dsp:txXfrm>
    </dsp:sp>
    <dsp:sp modelId="{7EDD0487-DAE2-4BC8-963F-E668D7BD56FD}">
      <dsp:nvSpPr>
        <dsp:cNvPr id="0" name=""/>
        <dsp:cNvSpPr/>
      </dsp:nvSpPr>
      <dsp:spPr>
        <a:xfrm>
          <a:off x="7422295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C52CF-EFFC-45BB-8367-08D2C53F5784}">
      <dsp:nvSpPr>
        <dsp:cNvPr id="0" name=""/>
        <dsp:cNvSpPr/>
      </dsp:nvSpPr>
      <dsp:spPr>
        <a:xfrm>
          <a:off x="7570472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হিসাব খাত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595275" y="2848758"/>
        <a:ext cx="1283987" cy="797225"/>
      </dsp:txXfrm>
    </dsp:sp>
    <dsp:sp modelId="{D44EE503-FFC3-406C-9007-A78467125F13}">
      <dsp:nvSpPr>
        <dsp:cNvPr id="0" name=""/>
        <dsp:cNvSpPr/>
      </dsp:nvSpPr>
      <dsp:spPr>
        <a:xfrm>
          <a:off x="7338032" y="3917872"/>
          <a:ext cx="1502119" cy="24331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FF626-20BF-4184-8A60-75DD88DBCA1F}">
      <dsp:nvSpPr>
        <dsp:cNvPr id="0" name=""/>
        <dsp:cNvSpPr/>
      </dsp:nvSpPr>
      <dsp:spPr>
        <a:xfrm>
          <a:off x="7486209" y="4058640"/>
          <a:ext cx="1502119" cy="2433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১.আয়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২.ব্যয়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৩.সম্পদ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৪.দায়</a:t>
          </a:r>
        </a:p>
      </dsp:txBody>
      <dsp:txXfrm>
        <a:off x="7530205" y="4102636"/>
        <a:ext cx="1414127" cy="23451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02C9-0126-4833-8102-AD5AAD8BB79C}">
      <dsp:nvSpPr>
        <dsp:cNvPr id="0" name=""/>
        <dsp:cNvSpPr/>
      </dsp:nvSpPr>
      <dsp:spPr>
        <a:xfrm>
          <a:off x="4483460" y="1530550"/>
          <a:ext cx="91440" cy="708236"/>
        </a:xfrm>
        <a:custGeom>
          <a:avLst/>
          <a:gdLst/>
          <a:ahLst/>
          <a:cxnLst/>
          <a:rect l="0" t="0" r="0" b="0"/>
          <a:pathLst>
            <a:path>
              <a:moveTo>
                <a:pt x="50439" y="0"/>
              </a:moveTo>
              <a:lnTo>
                <a:pt x="45720" y="0"/>
              </a:lnTo>
              <a:lnTo>
                <a:pt x="45720" y="70823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4B71-D091-4A72-88CB-7945FFF5A21D}">
      <dsp:nvSpPr>
        <dsp:cNvPr id="0" name=""/>
        <dsp:cNvSpPr/>
      </dsp:nvSpPr>
      <dsp:spPr>
        <a:xfrm>
          <a:off x="2483868" y="2939"/>
          <a:ext cx="4100063" cy="15276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? </a:t>
          </a:r>
        </a:p>
      </dsp:txBody>
      <dsp:txXfrm>
        <a:off x="2483868" y="2939"/>
        <a:ext cx="4100063" cy="1527610"/>
      </dsp:txXfrm>
    </dsp:sp>
    <dsp:sp modelId="{7424C2EF-2A5A-48A3-A9CC-04346CDAFCEB}">
      <dsp:nvSpPr>
        <dsp:cNvPr id="0" name=""/>
        <dsp:cNvSpPr/>
      </dsp:nvSpPr>
      <dsp:spPr>
        <a:xfrm>
          <a:off x="1003590" y="2238787"/>
          <a:ext cx="7051180" cy="20547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03590" y="2238787"/>
        <a:ext cx="7051180" cy="20547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89E1-319A-4020-B945-02A0203E4C3D}">
      <dsp:nvSpPr>
        <dsp:cNvPr id="0" name=""/>
        <dsp:cNvSpPr/>
      </dsp:nvSpPr>
      <dsp:spPr>
        <a:xfrm>
          <a:off x="3530463" y="2597127"/>
          <a:ext cx="1854472" cy="185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868708"/>
        <a:ext cx="1311310" cy="1311310"/>
      </dsp:txXfrm>
    </dsp:sp>
    <dsp:sp modelId="{26F6478A-4BD0-40EC-A67F-8B40ECB5A051}">
      <dsp:nvSpPr>
        <dsp:cNvPr id="0" name=""/>
        <dsp:cNvSpPr/>
      </dsp:nvSpPr>
      <dsp:spPr>
        <a:xfrm rot="16200000">
          <a:off x="4261562" y="1922898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0403" y="2107843"/>
        <a:ext cx="274593" cy="378312"/>
      </dsp:txXfrm>
    </dsp:sp>
    <dsp:sp modelId="{EE7A2B40-D972-468E-BF7F-31C48A46A83B}">
      <dsp:nvSpPr>
        <dsp:cNvPr id="0" name=""/>
        <dsp:cNvSpPr/>
      </dsp:nvSpPr>
      <dsp:spPr>
        <a:xfrm>
          <a:off x="3530463" y="2512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74093"/>
        <a:ext cx="1311310" cy="1311310"/>
      </dsp:txXfrm>
    </dsp:sp>
    <dsp:sp modelId="{DE9A2F4C-182B-4FFD-A727-DC1892602064}">
      <dsp:nvSpPr>
        <dsp:cNvPr id="0" name=""/>
        <dsp:cNvSpPr/>
      </dsp:nvSpPr>
      <dsp:spPr>
        <a:xfrm rot="20520000">
          <a:off x="5484816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7696" y="2955931"/>
        <a:ext cx="274593" cy="378312"/>
      </dsp:txXfrm>
    </dsp:sp>
    <dsp:sp modelId="{9BFADD8A-ABE2-44EC-BC2F-B93453A2A029}">
      <dsp:nvSpPr>
        <dsp:cNvPr id="0" name=""/>
        <dsp:cNvSpPr/>
      </dsp:nvSpPr>
      <dsp:spPr>
        <a:xfrm>
          <a:off x="599808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669" y="2066928"/>
        <a:ext cx="1311310" cy="1311310"/>
      </dsp:txXfrm>
    </dsp:sp>
    <dsp:sp modelId="{9230881B-45F0-48F9-BAEB-9074EFAA2759}">
      <dsp:nvSpPr>
        <dsp:cNvPr id="0" name=""/>
        <dsp:cNvSpPr/>
      </dsp:nvSpPr>
      <dsp:spPr>
        <a:xfrm rot="3240000">
          <a:off x="5017574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1829" y="4328166"/>
        <a:ext cx="274593" cy="378312"/>
      </dsp:txXfrm>
    </dsp:sp>
    <dsp:sp modelId="{BD428F6C-F56C-4D6C-A64A-E82B1B65D112}">
      <dsp:nvSpPr>
        <dsp:cNvPr id="0" name=""/>
        <dsp:cNvSpPr/>
      </dsp:nvSpPr>
      <dsp:spPr>
        <a:xfrm>
          <a:off x="5055539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7120" y="4967795"/>
        <a:ext cx="1311310" cy="1311310"/>
      </dsp:txXfrm>
    </dsp:sp>
    <dsp:sp modelId="{64581E14-0CC5-4E68-A16A-5B6540F68AA9}">
      <dsp:nvSpPr>
        <dsp:cNvPr id="0" name=""/>
        <dsp:cNvSpPr/>
      </dsp:nvSpPr>
      <dsp:spPr>
        <a:xfrm rot="7560000">
          <a:off x="3505550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98977" y="4328166"/>
        <a:ext cx="274593" cy="378312"/>
      </dsp:txXfrm>
    </dsp:sp>
    <dsp:sp modelId="{D768F7B9-19DB-4AAB-A77A-BD1F5B5ACA52}">
      <dsp:nvSpPr>
        <dsp:cNvPr id="0" name=""/>
        <dsp:cNvSpPr/>
      </dsp:nvSpPr>
      <dsp:spPr>
        <a:xfrm>
          <a:off x="2005387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6968" y="4967795"/>
        <a:ext cx="1311310" cy="1311310"/>
      </dsp:txXfrm>
    </dsp:sp>
    <dsp:sp modelId="{E065AE73-C36F-45C0-B5A5-3C4CADC69654}">
      <dsp:nvSpPr>
        <dsp:cNvPr id="0" name=""/>
        <dsp:cNvSpPr/>
      </dsp:nvSpPr>
      <dsp:spPr>
        <a:xfrm rot="11880000">
          <a:off x="3038308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153110" y="2955931"/>
        <a:ext cx="274593" cy="378312"/>
      </dsp:txXfrm>
    </dsp:sp>
    <dsp:sp modelId="{8BE3809A-3277-487B-8239-2B66A52923A2}">
      <dsp:nvSpPr>
        <dsp:cNvPr id="0" name=""/>
        <dsp:cNvSpPr/>
      </dsp:nvSpPr>
      <dsp:spPr>
        <a:xfrm>
          <a:off x="106283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419" y="2066928"/>
        <a:ext cx="1311310" cy="1311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7B506-A81E-4163-A7AD-22A68AC05197}">
      <dsp:nvSpPr>
        <dsp:cNvPr id="0" name=""/>
        <dsp:cNvSpPr/>
      </dsp:nvSpPr>
      <dsp:spPr>
        <a:xfrm>
          <a:off x="6853585" y="3387614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4BE07-B7C4-4D44-8EB4-34F8BDB34E67}">
      <dsp:nvSpPr>
        <dsp:cNvPr id="0" name=""/>
        <dsp:cNvSpPr/>
      </dsp:nvSpPr>
      <dsp:spPr>
        <a:xfrm>
          <a:off x="6841377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61F24-A261-4437-8605-5C87075570B5}">
      <dsp:nvSpPr>
        <dsp:cNvPr id="0" name=""/>
        <dsp:cNvSpPr/>
      </dsp:nvSpPr>
      <dsp:spPr>
        <a:xfrm>
          <a:off x="4066793" y="360039"/>
          <a:ext cx="2820303" cy="46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681"/>
              </a:lnTo>
              <a:lnTo>
                <a:pt x="2820303" y="338681"/>
              </a:lnTo>
              <a:lnTo>
                <a:pt x="2820303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B49FD-914B-4A30-8901-2D71C11DE2B6}">
      <dsp:nvSpPr>
        <dsp:cNvPr id="0" name=""/>
        <dsp:cNvSpPr/>
      </dsp:nvSpPr>
      <dsp:spPr>
        <a:xfrm>
          <a:off x="4033501" y="1533578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C6B9-1B27-40AD-889D-54E4A2B7F720}">
      <dsp:nvSpPr>
        <dsp:cNvPr id="0" name=""/>
        <dsp:cNvSpPr/>
      </dsp:nvSpPr>
      <dsp:spPr>
        <a:xfrm>
          <a:off x="4021073" y="360039"/>
          <a:ext cx="91440" cy="544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117"/>
              </a:lnTo>
              <a:lnTo>
                <a:pt x="58147" y="417117"/>
              </a:lnTo>
              <a:lnTo>
                <a:pt x="58147" y="5443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9810F-8E83-48F9-B6E9-6462A71921D4}">
      <dsp:nvSpPr>
        <dsp:cNvPr id="0" name=""/>
        <dsp:cNvSpPr/>
      </dsp:nvSpPr>
      <dsp:spPr>
        <a:xfrm>
          <a:off x="1201210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0E71F-F923-4042-A32C-0864B2DA14AB}">
      <dsp:nvSpPr>
        <dsp:cNvPr id="0" name=""/>
        <dsp:cNvSpPr/>
      </dsp:nvSpPr>
      <dsp:spPr>
        <a:xfrm>
          <a:off x="1246930" y="360039"/>
          <a:ext cx="2819863" cy="465895"/>
        </a:xfrm>
        <a:custGeom>
          <a:avLst/>
          <a:gdLst/>
          <a:ahLst/>
          <a:cxnLst/>
          <a:rect l="0" t="0" r="0" b="0"/>
          <a:pathLst>
            <a:path>
              <a:moveTo>
                <a:pt x="2819863" y="0"/>
              </a:moveTo>
              <a:lnTo>
                <a:pt x="2819863" y="338681"/>
              </a:lnTo>
              <a:lnTo>
                <a:pt x="0" y="338681"/>
              </a:lnTo>
              <a:lnTo>
                <a:pt x="0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ADBD1-BDFF-4300-B0A4-0AEE9863B0C6}">
      <dsp:nvSpPr>
        <dsp:cNvPr id="0" name=""/>
        <dsp:cNvSpPr/>
      </dsp:nvSpPr>
      <dsp:spPr>
        <a:xfrm>
          <a:off x="2515036" y="-144951"/>
          <a:ext cx="3103513" cy="504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FDD1-85C8-4D51-8459-E241331F3AAF}">
      <dsp:nvSpPr>
        <dsp:cNvPr id="0" name=""/>
        <dsp:cNvSpPr/>
      </dsp:nvSpPr>
      <dsp:spPr>
        <a:xfrm>
          <a:off x="2667617" y="0"/>
          <a:ext cx="3103513" cy="504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682408" y="14791"/>
        <a:ext cx="3073931" cy="475409"/>
      </dsp:txXfrm>
    </dsp:sp>
    <dsp:sp modelId="{3AA69EE5-E065-4A8D-BEB2-721B99062224}">
      <dsp:nvSpPr>
        <dsp:cNvPr id="0" name=""/>
        <dsp:cNvSpPr/>
      </dsp:nvSpPr>
      <dsp:spPr>
        <a:xfrm>
          <a:off x="-10531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51064-AB83-4D2E-95E9-8B4721C5EC10}">
      <dsp:nvSpPr>
        <dsp:cNvPr id="0" name=""/>
        <dsp:cNvSpPr/>
      </dsp:nvSpPr>
      <dsp:spPr>
        <a:xfrm>
          <a:off x="142049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Input</a:t>
          </a:r>
        </a:p>
      </dsp:txBody>
      <dsp:txXfrm>
        <a:off x="160478" y="989315"/>
        <a:ext cx="2478064" cy="592349"/>
      </dsp:txXfrm>
    </dsp:sp>
    <dsp:sp modelId="{9D0AF3BF-805B-4F06-A94F-20FA82E5E141}">
      <dsp:nvSpPr>
        <dsp:cNvPr id="0" name=""/>
        <dsp:cNvSpPr/>
      </dsp:nvSpPr>
      <dsp:spPr>
        <a:xfrm>
          <a:off x="92364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67908-0ECC-4318-A6A3-E613A17D30CC}">
      <dsp:nvSpPr>
        <dsp:cNvPr id="0" name=""/>
        <dsp:cNvSpPr/>
      </dsp:nvSpPr>
      <dsp:spPr>
        <a:xfrm>
          <a:off x="244944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7549" y="2120513"/>
        <a:ext cx="2248337" cy="1369447"/>
      </dsp:txXfrm>
    </dsp:sp>
    <dsp:sp modelId="{351344C0-861D-47D8-B1C0-C0BC33A4C1A3}">
      <dsp:nvSpPr>
        <dsp:cNvPr id="0" name=""/>
        <dsp:cNvSpPr/>
      </dsp:nvSpPr>
      <dsp:spPr>
        <a:xfrm>
          <a:off x="2821760" y="904371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70D38-B878-4792-9C72-8EDD46E8FFA2}">
      <dsp:nvSpPr>
        <dsp:cNvPr id="0" name=""/>
        <dsp:cNvSpPr/>
      </dsp:nvSpPr>
      <dsp:spPr>
        <a:xfrm>
          <a:off x="2974340" y="1049322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Process</a:t>
          </a:r>
        </a:p>
      </dsp:txBody>
      <dsp:txXfrm>
        <a:off x="2992769" y="1067751"/>
        <a:ext cx="2478064" cy="592349"/>
      </dsp:txXfrm>
    </dsp:sp>
    <dsp:sp modelId="{9DDC2CC2-D34B-4DFE-B467-EE80E5B7C0CB}">
      <dsp:nvSpPr>
        <dsp:cNvPr id="0" name=""/>
        <dsp:cNvSpPr/>
      </dsp:nvSpPr>
      <dsp:spPr>
        <a:xfrm>
          <a:off x="2912447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15C06-614A-400A-8202-8846C89350D3}">
      <dsp:nvSpPr>
        <dsp:cNvPr id="0" name=""/>
        <dsp:cNvSpPr/>
      </dsp:nvSpPr>
      <dsp:spPr>
        <a:xfrm>
          <a:off x="3065028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৩.রেওয়ামিল</a:t>
          </a:r>
        </a:p>
      </dsp:txBody>
      <dsp:txXfrm>
        <a:off x="3107633" y="2120513"/>
        <a:ext cx="2248337" cy="1369447"/>
      </dsp:txXfrm>
    </dsp:sp>
    <dsp:sp modelId="{AC3AB6C9-543B-42D3-8F17-29D0C94E05CE}">
      <dsp:nvSpPr>
        <dsp:cNvPr id="0" name=""/>
        <dsp:cNvSpPr/>
      </dsp:nvSpPr>
      <dsp:spPr>
        <a:xfrm>
          <a:off x="5629635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6C3C8-703C-4122-8E8B-27D45A9CD059}">
      <dsp:nvSpPr>
        <dsp:cNvPr id="0" name=""/>
        <dsp:cNvSpPr/>
      </dsp:nvSpPr>
      <dsp:spPr>
        <a:xfrm>
          <a:off x="5782216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Output</a:t>
          </a:r>
        </a:p>
      </dsp:txBody>
      <dsp:txXfrm>
        <a:off x="5800645" y="989315"/>
        <a:ext cx="2478064" cy="592349"/>
      </dsp:txXfrm>
    </dsp:sp>
    <dsp:sp modelId="{AEC1D42E-17DC-435A-ACD4-0EB079E7463F}">
      <dsp:nvSpPr>
        <dsp:cNvPr id="0" name=""/>
        <dsp:cNvSpPr/>
      </dsp:nvSpPr>
      <dsp:spPr>
        <a:xfrm>
          <a:off x="5732531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F3B20-0FF4-47C3-A1B7-F54D4B54592C}">
      <dsp:nvSpPr>
        <dsp:cNvPr id="0" name=""/>
        <dsp:cNvSpPr/>
      </dsp:nvSpPr>
      <dsp:spPr>
        <a:xfrm>
          <a:off x="5885111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27716" y="2120513"/>
        <a:ext cx="2248337" cy="1369447"/>
      </dsp:txXfrm>
    </dsp:sp>
    <dsp:sp modelId="{AA508621-2D37-4916-AF11-EB931C3EB0D9}">
      <dsp:nvSpPr>
        <dsp:cNvPr id="0" name=""/>
        <dsp:cNvSpPr/>
      </dsp:nvSpPr>
      <dsp:spPr>
        <a:xfrm>
          <a:off x="5037467" y="3786994"/>
          <a:ext cx="3723675" cy="26974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F56E-B36F-451B-A618-08C0ECAD8CE6}">
      <dsp:nvSpPr>
        <dsp:cNvPr id="0" name=""/>
        <dsp:cNvSpPr/>
      </dsp:nvSpPr>
      <dsp:spPr>
        <a:xfrm>
          <a:off x="5190047" y="3931945"/>
          <a:ext cx="3723675" cy="269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269053" y="4010951"/>
        <a:ext cx="3565663" cy="25394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07C3A-E921-46FB-B4E7-8AC3D4FCC86F}">
      <dsp:nvSpPr>
        <dsp:cNvPr id="0" name=""/>
        <dsp:cNvSpPr/>
      </dsp:nvSpPr>
      <dsp:spPr>
        <a:xfrm>
          <a:off x="4300537" y="4479441"/>
          <a:ext cx="91440" cy="583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4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1957F-C25C-4A8C-B14D-6C2FA1872EE0}">
      <dsp:nvSpPr>
        <dsp:cNvPr id="0" name=""/>
        <dsp:cNvSpPr/>
      </dsp:nvSpPr>
      <dsp:spPr>
        <a:xfrm>
          <a:off x="4300537" y="2622252"/>
          <a:ext cx="91440" cy="583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40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3035-8A13-45D4-868D-A51994D8AC35}">
      <dsp:nvSpPr>
        <dsp:cNvPr id="0" name=""/>
        <dsp:cNvSpPr/>
      </dsp:nvSpPr>
      <dsp:spPr>
        <a:xfrm>
          <a:off x="4300537" y="765063"/>
          <a:ext cx="91440" cy="583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40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C04E7-CA8D-4781-B078-0C0A37FD98E8}">
      <dsp:nvSpPr>
        <dsp:cNvPr id="0" name=""/>
        <dsp:cNvSpPr/>
      </dsp:nvSpPr>
      <dsp:spPr>
        <a:xfrm>
          <a:off x="3343274" y="4828"/>
          <a:ext cx="2005965" cy="760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D251E-BB62-49D8-B7AE-5B5922F4EBFE}">
      <dsp:nvSpPr>
        <dsp:cNvPr id="0" name=""/>
        <dsp:cNvSpPr/>
      </dsp:nvSpPr>
      <dsp:spPr>
        <a:xfrm>
          <a:off x="3566159" y="216569"/>
          <a:ext cx="2005965" cy="760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রেওয়ামিল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588425" y="238835"/>
        <a:ext cx="1961433" cy="715702"/>
      </dsp:txXfrm>
    </dsp:sp>
    <dsp:sp modelId="{1002EA87-A90F-4633-8D73-61EE976078FB}">
      <dsp:nvSpPr>
        <dsp:cNvPr id="0" name=""/>
        <dsp:cNvSpPr/>
      </dsp:nvSpPr>
      <dsp:spPr>
        <a:xfrm>
          <a:off x="458717" y="1348464"/>
          <a:ext cx="7775080" cy="1273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1C8B2-366D-41E0-9F70-764B3BEBFC5B}">
      <dsp:nvSpPr>
        <dsp:cNvPr id="0" name=""/>
        <dsp:cNvSpPr/>
      </dsp:nvSpPr>
      <dsp:spPr>
        <a:xfrm>
          <a:off x="681602" y="1560205"/>
          <a:ext cx="7775080" cy="1273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হিসাবের তালিকা ও তাদের জের/ব্যালেন্স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718910" y="1597513"/>
        <a:ext cx="7700464" cy="1199171"/>
      </dsp:txXfrm>
    </dsp:sp>
    <dsp:sp modelId="{D6F9A65D-2FC0-43B7-A116-C27D612025C0}">
      <dsp:nvSpPr>
        <dsp:cNvPr id="0" name=""/>
        <dsp:cNvSpPr/>
      </dsp:nvSpPr>
      <dsp:spPr>
        <a:xfrm>
          <a:off x="653797" y="3205653"/>
          <a:ext cx="7384920" cy="1273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6F1D7-80FB-4547-AB09-AB4420B194F2}">
      <dsp:nvSpPr>
        <dsp:cNvPr id="0" name=""/>
        <dsp:cNvSpPr/>
      </dsp:nvSpPr>
      <dsp:spPr>
        <a:xfrm>
          <a:off x="876682" y="3417394"/>
          <a:ext cx="7384920" cy="1273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এটি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নয়।এখানে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গানিতিক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শুদ্ধতা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যাচাই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913990" y="3454702"/>
        <a:ext cx="7310304" cy="1199171"/>
      </dsp:txXfrm>
    </dsp:sp>
    <dsp:sp modelId="{AA73448E-AE41-46F9-AAEC-EE6EF5B759AA}">
      <dsp:nvSpPr>
        <dsp:cNvPr id="0" name=""/>
        <dsp:cNvSpPr/>
      </dsp:nvSpPr>
      <dsp:spPr>
        <a:xfrm>
          <a:off x="145576" y="5062843"/>
          <a:ext cx="8401362" cy="12737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748B4-D3F9-4050-A8DE-12B02F89A002}">
      <dsp:nvSpPr>
        <dsp:cNvPr id="0" name=""/>
        <dsp:cNvSpPr/>
      </dsp:nvSpPr>
      <dsp:spPr>
        <a:xfrm>
          <a:off x="368461" y="5274583"/>
          <a:ext cx="8401362" cy="1273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লেনদেনে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সমপরিমান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হয়।তাই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মিলানো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05769" y="5311891"/>
        <a:ext cx="8326746" cy="11991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D757D-2E69-4FC9-9A7E-51926A40FAF4}">
      <dsp:nvSpPr>
        <dsp:cNvPr id="0" name=""/>
        <dsp:cNvSpPr/>
      </dsp:nvSpPr>
      <dsp:spPr>
        <a:xfrm>
          <a:off x="4207668" y="2639978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221"/>
              </a:lnTo>
              <a:lnTo>
                <a:pt x="2986087" y="484221"/>
              </a:lnTo>
              <a:lnTo>
                <a:pt x="2986087" y="7105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4178D-1A74-479E-AAF7-EC8FAFE9917C}">
      <dsp:nvSpPr>
        <dsp:cNvPr id="0" name=""/>
        <dsp:cNvSpPr/>
      </dsp:nvSpPr>
      <dsp:spPr>
        <a:xfrm>
          <a:off x="4161948" y="2639978"/>
          <a:ext cx="91440" cy="710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5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1AC72-1405-4E50-A757-17FB3E520CB2}">
      <dsp:nvSpPr>
        <dsp:cNvPr id="0" name=""/>
        <dsp:cNvSpPr/>
      </dsp:nvSpPr>
      <dsp:spPr>
        <a:xfrm>
          <a:off x="1221581" y="2639978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2986087" y="0"/>
              </a:moveTo>
              <a:lnTo>
                <a:pt x="2986087" y="484221"/>
              </a:lnTo>
              <a:lnTo>
                <a:pt x="0" y="484221"/>
              </a:lnTo>
              <a:lnTo>
                <a:pt x="0" y="7105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6B226-5BAB-460A-962E-79EA6C19368A}">
      <dsp:nvSpPr>
        <dsp:cNvPr id="0" name=""/>
        <dsp:cNvSpPr/>
      </dsp:nvSpPr>
      <dsp:spPr>
        <a:xfrm>
          <a:off x="2986087" y="1088570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450C5-3C62-4EB0-A179-078C3745B29B}">
      <dsp:nvSpPr>
        <dsp:cNvPr id="0" name=""/>
        <dsp:cNvSpPr/>
      </dsp:nvSpPr>
      <dsp:spPr>
        <a:xfrm>
          <a:off x="3257550" y="1346459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b="1" kern="1200" dirty="0">
              <a:latin typeface="NikoshBAN" pitchFamily="2" charset="0"/>
              <a:cs typeface="NikoshBAN" pitchFamily="2" charset="0"/>
            </a:rPr>
            <a:t>রেওয়ামিলের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সীমাবদ্ধতা</a:t>
          </a:r>
          <a:endParaRPr lang="en-US" sz="3100" kern="1200" dirty="0"/>
        </a:p>
      </dsp:txBody>
      <dsp:txXfrm>
        <a:off x="3302989" y="1391898"/>
        <a:ext cx="2352284" cy="1460530"/>
      </dsp:txXfrm>
    </dsp:sp>
    <dsp:sp modelId="{78CBD8A1-E716-4D03-92A5-A26DD3F61426}">
      <dsp:nvSpPr>
        <dsp:cNvPr id="0" name=""/>
        <dsp:cNvSpPr/>
      </dsp:nvSpPr>
      <dsp:spPr>
        <a:xfrm>
          <a:off x="0" y="3350531"/>
          <a:ext cx="2443162" cy="1551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CD6BE-0A64-4E82-8EC4-30E18CC81535}">
      <dsp:nvSpPr>
        <dsp:cNvPr id="0" name=""/>
        <dsp:cNvSpPr/>
      </dsp:nvSpPr>
      <dsp:spPr>
        <a:xfrm>
          <a:off x="271462" y="36084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সব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হয়েছে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কিনা</a:t>
          </a:r>
          <a:endParaRPr lang="en-US" sz="3100" b="1" kern="1200" dirty="0">
            <a:latin typeface="NikoshBAN" pitchFamily="2" charset="0"/>
            <a:cs typeface="NikoshBAN" pitchFamily="2" charset="0"/>
          </a:endParaRPr>
        </a:p>
      </dsp:txBody>
      <dsp:txXfrm>
        <a:off x="316901" y="3653860"/>
        <a:ext cx="2352284" cy="1460530"/>
      </dsp:txXfrm>
    </dsp:sp>
    <dsp:sp modelId="{5F7FB9A5-5F60-4C9B-8E1F-931238DB9C60}">
      <dsp:nvSpPr>
        <dsp:cNvPr id="0" name=""/>
        <dsp:cNvSpPr/>
      </dsp:nvSpPr>
      <dsp:spPr>
        <a:xfrm>
          <a:off x="2986087" y="3350531"/>
          <a:ext cx="2443162" cy="1551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F1D65-82E5-49B2-9D06-CFAE32DBA2F6}">
      <dsp:nvSpPr>
        <dsp:cNvPr id="0" name=""/>
        <dsp:cNvSpPr/>
      </dsp:nvSpPr>
      <dsp:spPr>
        <a:xfrm>
          <a:off x="3257550" y="36084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আছে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কিনা</a:t>
          </a:r>
          <a:endParaRPr lang="bn-IN" sz="3100" b="1" kern="1200" dirty="0">
            <a:latin typeface="NikoshBAN" pitchFamily="2" charset="0"/>
            <a:cs typeface="NikoshBAN" pitchFamily="2" charset="0"/>
          </a:endParaRPr>
        </a:p>
      </dsp:txBody>
      <dsp:txXfrm>
        <a:off x="3302989" y="3653860"/>
        <a:ext cx="2352284" cy="1460530"/>
      </dsp:txXfrm>
    </dsp:sp>
    <dsp:sp modelId="{FE4C5F28-D3FA-4CAE-8AD2-A97EC3630808}">
      <dsp:nvSpPr>
        <dsp:cNvPr id="0" name=""/>
        <dsp:cNvSpPr/>
      </dsp:nvSpPr>
      <dsp:spPr>
        <a:xfrm>
          <a:off x="5972175" y="3350531"/>
          <a:ext cx="2443162" cy="1551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0AF0E-FFCF-4FE7-B699-9378CE2A6FE7}">
      <dsp:nvSpPr>
        <dsp:cNvPr id="0" name=""/>
        <dsp:cNvSpPr/>
      </dsp:nvSpPr>
      <dsp:spPr>
        <a:xfrm>
          <a:off x="6243637" y="36084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আছে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কিনা</a:t>
          </a:r>
          <a:endParaRPr lang="en-US" sz="3100" kern="1200" dirty="0"/>
        </a:p>
      </dsp:txBody>
      <dsp:txXfrm>
        <a:off x="6289076" y="3653860"/>
        <a:ext cx="2352284" cy="146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86AFF-2C10-40E1-921A-E22131332EAE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00B6-9B45-4EF8-88CB-C646E9364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3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C45FBA-8B73-4C92-B88E-B7E24AB54D3D}" type="datetime5">
              <a:rPr lang="en-US" smtClean="0"/>
              <a:t>14-Jun-19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AA5-AB97-4C10-BA7A-7602C7500B74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D836-6272-4A0B-B0B6-7559E951CB88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95BB-9D50-445F-A614-0C96D078FCCE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5806-A6A9-4FC1-8129-8EB21D410F37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DAFC-81F7-488F-BD9C-5B32DF56D1FF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47BD-00A0-469C-A62D-47776380B68E}" type="datetime5">
              <a:rPr lang="en-US" smtClean="0"/>
              <a:t>14-Jun-19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6F47-1980-45A4-A59B-58D1AC415527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BBA8-BFDA-4175-9851-3DAC33BCB2AE}" type="datetime5">
              <a:rPr lang="en-US" smtClean="0"/>
              <a:t>14-Jun-19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9FBF-5F42-4FD1-AF57-72DFD279ADFA}" type="datetime5">
              <a:rPr lang="en-US" smtClean="0"/>
              <a:t>14-Jun-19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E51-6E13-48A4-BACB-96188854AC6B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CEC74B-2F68-483C-8E74-044831093CDA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741D-0078-458A-A413-D201E68F536B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36891869"/>
              </p:ext>
            </p:extLst>
          </p:nvPr>
        </p:nvGraphicFramePr>
        <p:xfrm>
          <a:off x="76200" y="640714"/>
          <a:ext cx="9067800" cy="553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25B-F0D5-4313-A647-F765C117250F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216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57568504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BE2-2F8B-4F7C-BFC9-223AB6447D9F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44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7475378"/>
              </p:ext>
            </p:extLst>
          </p:nvPr>
        </p:nvGraphicFramePr>
        <p:xfrm>
          <a:off x="76200" y="228600"/>
          <a:ext cx="8915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A065-D42C-4B6C-8E76-8EE1A516603F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6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79249302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3EA5-B260-402E-ABE1-30252069BD76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81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FC04E7-CA8D-4781-B078-0C0A37FD9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3FC04E7-CA8D-4781-B078-0C0A37FD9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D251E-BB62-49D8-B7AE-5B5922F4E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FA9D251E-BB62-49D8-B7AE-5B5922F4E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2C3035-8A13-45D4-868D-A51994D8A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4E2C3035-8A13-45D4-868D-A51994D8A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02EA87-A90F-4633-8D73-61EE97607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1002EA87-A90F-4633-8D73-61EE97607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21C8B2-366D-41E0-9F70-764B3BEBF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8F21C8B2-366D-41E0-9F70-764B3BEBF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81957F-C25C-4A8C-B14D-6C2FA1872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FF81957F-C25C-4A8C-B14D-6C2FA1872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F9A65D-2FC0-43B7-A116-C27D61202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D6F9A65D-2FC0-43B7-A116-C27D61202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D6F1D7-80FB-4547-AB09-AB4420B19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FAD6F1D7-80FB-4547-AB09-AB4420B19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407C3A-E921-46FB-B4E7-8AC3D4FC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96407C3A-E921-46FB-B4E7-8AC3D4FCC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73448E-AE41-46F9-AAEC-EE6EF5B75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AA73448E-AE41-46F9-AAEC-EE6EF5B75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8748B4-D3F9-4050-A8DE-12B02F89A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D88748B4-D3F9-4050-A8DE-12B02F89A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FC04E7-CA8D-4781-B078-0C0A37FD9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33FC04E7-CA8D-4781-B078-0C0A37FD9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D251E-BB62-49D8-B7AE-5B5922F4E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FA9D251E-BB62-49D8-B7AE-5B5922F4E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2C3035-8A13-45D4-868D-A51994D8A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4E2C3035-8A13-45D4-868D-A51994D8A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02EA87-A90F-4633-8D73-61EE97607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1002EA87-A90F-4633-8D73-61EE97607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21C8B2-366D-41E0-9F70-764B3BEBF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8F21C8B2-366D-41E0-9F70-764B3BEBF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81957F-C25C-4A8C-B14D-6C2FA1872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FF81957F-C25C-4A8C-B14D-6C2FA1872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F9A65D-2FC0-43B7-A116-C27D61202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D6F9A65D-2FC0-43B7-A116-C27D61202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D6F1D7-80FB-4547-AB09-AB4420B19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FAD6F1D7-80FB-4547-AB09-AB4420B19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407C3A-E921-46FB-B4E7-8AC3D4FC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graphicEl>
                                              <a:dgm id="{96407C3A-E921-46FB-B4E7-8AC3D4FCC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73448E-AE41-46F9-AAEC-EE6EF5B75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AA73448E-AE41-46F9-AAEC-EE6EF5B75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8748B4-D3F9-4050-A8DE-12B02F89A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graphicEl>
                                              <a:dgm id="{D88748B4-D3F9-4050-A8DE-12B02F89A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2" grpId="1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43438529"/>
              </p:ext>
            </p:extLst>
          </p:nvPr>
        </p:nvGraphicFramePr>
        <p:xfrm>
          <a:off x="228600" y="228600"/>
          <a:ext cx="8686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95B-E378-404B-AA04-DDB5B7BC83B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91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56B226-5BAB-460A-962E-79EA6C193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1B56B226-5BAB-460A-962E-79EA6C193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8450C5-3C62-4EB0-A179-078C3745B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EB8450C5-3C62-4EB0-A179-078C3745B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91AC72-1405-4E50-A757-17FB3E520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F991AC72-1405-4E50-A757-17FB3E520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CBD8A1-E716-4D03-92A5-A26DD3F61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78CBD8A1-E716-4D03-92A5-A26DD3F61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4CD6BE-0A64-4E82-8EC4-30E18CC81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044CD6BE-0A64-4E82-8EC4-30E18CC815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24178D-1A74-479E-AAF7-EC8FAFE99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BA24178D-1A74-479E-AAF7-EC8FAFE99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7FB9A5-5F60-4C9B-8E1F-931238DB9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5F7FB9A5-5F60-4C9B-8E1F-931238DB9C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F1D65-82E5-49B2-9D06-CFAE32DBA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399F1D65-82E5-49B2-9D06-CFAE32DBA2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0D757D-2E69-4FC9-9A7E-51926A40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620D757D-2E69-4FC9-9A7E-51926A40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4C5F28-D3FA-4CAE-8AD2-A97EC3630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FE4C5F28-D3FA-4CAE-8AD2-A97EC3630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B0AF0E-FFCF-4FE7-B699-9378CE2A6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C1B0AF0E-FFCF-4FE7-B699-9378CE2A6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9256770"/>
              </p:ext>
            </p:extLst>
          </p:nvPr>
        </p:nvGraphicFramePr>
        <p:xfrm>
          <a:off x="152400" y="76200"/>
          <a:ext cx="8839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952-BAB4-4277-8DB0-85BF0D36DF1F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16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01B695-8CB8-4B91-B917-7276393ED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F01B695-8CB8-4B91-B917-7276393ED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0BC2A9-D8C7-422F-9DD8-5CE8FB5EC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A40BC2A9-D8C7-422F-9DD8-5CE8FB5EC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E5D73D-FFA0-478C-975F-F9857C84E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A3E5D73D-FFA0-478C-975F-F9857C84E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D7D058-FC1B-421A-9367-4925BA3AE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EED7D058-FC1B-421A-9367-4925BA3AE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1DC178-6C1F-4A50-8F2C-BC318CF42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C31DC178-6C1F-4A50-8F2C-BC318CF42A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948462-D26A-4A08-B74D-BA9DC87C5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9F948462-D26A-4A08-B74D-BA9DC87C5F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8AFB35-B77A-4876-B75A-AF0DE1B34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738AFB35-B77A-4876-B75A-AF0DE1B346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BC3690-9318-40CF-B1F4-EA5BB06DF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B4BC3690-9318-40CF-B1F4-EA5BB06DF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CF6A5E-2B7A-4D19-B38D-EBC1E376C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03CF6A5E-2B7A-4D19-B38D-EBC1E376C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E0071F-65A1-4498-818D-B5D22677B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37E0071F-65A1-4498-818D-B5D22677B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5667F8-2F59-41B0-A58B-306909C9B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305667F8-2F59-41B0-A58B-306909C9B5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81664711"/>
              </p:ext>
            </p:extLst>
          </p:nvPr>
        </p:nvGraphicFramePr>
        <p:xfrm>
          <a:off x="1524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8979-0E99-4D01-BF17-4BAB107F8D00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175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179C4-D1AF-4D69-B6E6-BB5212777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1B0179C4-D1AF-4D69-B6E6-BB5212777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1B0179C4-D1AF-4D69-B6E6-BB5212777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576866-6438-4DE8-8AE9-4C3C85D3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47576866-6438-4DE8-8AE9-4C3C85D3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47576866-6438-4DE8-8AE9-4C3C85D3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E36A12-7E30-4722-BF83-C47020D17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5E36A12-7E30-4722-BF83-C47020D17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65E36A12-7E30-4722-BF83-C47020D17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BB0B78-3645-47FA-987B-79711165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56BB0B78-3645-47FA-987B-79711165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6BB0B78-3645-47FA-987B-79711165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1D96BB-AF2A-4B7B-A65C-B747FFE9F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8F1D96BB-AF2A-4B7B-A65C-B747FFE9F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8F1D96BB-AF2A-4B7B-A65C-B747FFE9F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151713-B249-4E00-825A-D4FF3141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EE151713-B249-4E00-825A-D4FF3141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EE151713-B249-4E00-825A-D4FF3141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17E120-3FBE-4AD0-8D63-C24C6AA7F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4417E120-3FBE-4AD0-8D63-C24C6AA7F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4417E120-3FBE-4AD0-8D63-C24C6AA7F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6FE41F-5844-48FC-B9D1-BA368AD6D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1A6FE41F-5844-48FC-B9D1-BA368AD6D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1A6FE41F-5844-48FC-B9D1-BA368AD6D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89ED4-0C3F-4B64-A652-23AC0520B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2DB89ED4-0C3F-4B64-A652-23AC0520B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2DB89ED4-0C3F-4B64-A652-23AC0520B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CA6CAB-1B8A-4D0C-A92A-A4A8C3095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64CA6CAB-1B8A-4D0C-A92A-A4A8C3095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64CA6CAB-1B8A-4D0C-A92A-A4A8C3095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A983D1-6B0A-48A3-BC29-E9C2A16A1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C1A983D1-6B0A-48A3-BC29-E9C2A16A1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C1A983D1-6B0A-48A3-BC29-E9C2A16A1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D13CF2-AE52-47D0-96F5-9641E7970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ADD13CF2-AE52-47D0-96F5-9641E7970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ADD13CF2-AE52-47D0-96F5-9641E7970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EC9B7F-EDB0-479E-A0F2-1A479265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CBEC9B7F-EDB0-479E-A0F2-1A479265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CBEC9B7F-EDB0-479E-A0F2-1A479265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4462BE-1454-4A0D-9D1D-0F03C48CE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F94462BE-1454-4A0D-9D1D-0F03C48CE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F94462BE-1454-4A0D-9D1D-0F03C48CE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4FDFED-2F1C-48DB-B9DB-6D73E71E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384FDFED-2F1C-48DB-B9DB-6D73E71E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384FDFED-2F1C-48DB-B9DB-6D73E71E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D46235-835A-48E1-88E1-E9E51987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6CD46235-835A-48E1-88E1-E9E51987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6CD46235-835A-48E1-88E1-E9E51987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4AB5AF-7BDB-45AC-8CA9-8673978B2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2D4AB5AF-7BDB-45AC-8CA9-8673978B2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2D4AB5AF-7BDB-45AC-8CA9-8673978B2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1E63A3-863B-4CCB-903F-0AD7FEAE7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651E63A3-863B-4CCB-903F-0AD7FEAE7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651E63A3-863B-4CCB-903F-0AD7FEAE7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B6C25A-03BE-4F20-986E-6ABE5EBB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54B6C25A-03BE-4F20-986E-6ABE5EBB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54B6C25A-03BE-4F20-986E-6ABE5EBB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463B08-79A2-4BB9-8B8E-3491926DF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B0463B08-79A2-4BB9-8B8E-3491926DF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B0463B08-79A2-4BB9-8B8E-3491926DF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C7AD0C-76A8-4332-B978-DB5093B9F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D4C7AD0C-76A8-4332-B978-DB5093B9F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D4C7AD0C-76A8-4332-B978-DB5093B9F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13B1CE-5159-4B04-B752-06D9473A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BC13B1CE-5159-4B04-B752-06D9473A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BC13B1CE-5159-4B04-B752-06D9473A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5333C2-9C96-44D0-9F54-389052607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815333C2-9C96-44D0-9F54-389052607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815333C2-9C96-44D0-9F54-389052607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1E53BC-EAEB-4812-B4C5-3B58FC8E6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>
                                            <p:graphicEl>
                                              <a:dgm id="{481E53BC-EAEB-4812-B4C5-3B58FC8E6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>
                                            <p:graphicEl>
                                              <a:dgm id="{481E53BC-EAEB-4812-B4C5-3B58FC8E6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A6CD43-3D34-4621-90A0-5D7C22F4F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graphicEl>
                                              <a:dgm id="{ACA6CD43-3D34-4621-90A0-5D7C22F4F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graphicEl>
                                              <a:dgm id="{ACA6CD43-3D34-4621-90A0-5D7C22F4F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AC5854-5BC3-4480-A7FC-02D30F67C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">
                                            <p:graphicEl>
                                              <a:dgm id="{4BAC5854-5BC3-4480-A7FC-02D30F67C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">
                                            <p:graphicEl>
                                              <a:dgm id="{4BAC5854-5BC3-4480-A7FC-02D30F67C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FA1632-77A0-43E0-BE71-EFDB7D6D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graphicEl>
                                              <a:dgm id="{BFFA1632-77A0-43E0-BE71-EFDB7D6D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graphicEl>
                                              <a:dgm id="{BFFA1632-77A0-43E0-BE71-EFDB7D6D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771A30-6DC0-41D2-90DC-BFA0B581E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graphicEl>
                                              <a:dgm id="{19771A30-6DC0-41D2-90DC-BFA0B581E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graphicEl>
                                              <a:dgm id="{19771A30-6DC0-41D2-90DC-BFA0B581E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D2C126-1A20-45C3-901F-2D363CE8D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>
                                            <p:graphicEl>
                                              <a:dgm id="{ADD2C126-1A20-45C3-901F-2D363CE8D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>
                                            <p:graphicEl>
                                              <a:dgm id="{ADD2C126-1A20-45C3-901F-2D363CE8D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40AB03-0B3A-4112-87E4-2577DB53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0840AB03-0B3A-4112-87E4-2577DB53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graphicEl>
                                              <a:dgm id="{0840AB03-0B3A-4112-87E4-2577DB53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0C4C77-2D00-4BB5-B35F-FE15E0D9A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750C4C77-2D00-4BB5-B35F-FE15E0D9A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750C4C77-2D00-4BB5-B35F-FE15E0D9A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5F0C6-7C0B-4AFC-A661-BD7EEDD8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graphicEl>
                                              <a:dgm id="{A555F0C6-7C0B-4AFC-A661-BD7EEDD8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A555F0C6-7C0B-4AFC-A661-BD7EEDD8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A87AFF-D775-477F-946E-F5C5D3A8B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>
                                            <p:graphicEl>
                                              <a:dgm id="{F5A87AFF-D775-477F-946E-F5C5D3A8B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>
                                            <p:graphicEl>
                                              <a:dgm id="{F5A87AFF-D775-477F-946E-F5C5D3A8B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A8055F-1BCA-447B-A8B4-CC78B8B81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graphicEl>
                                              <a:dgm id="{BAA8055F-1BCA-447B-A8B4-CC78B8B81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graphicEl>
                                              <a:dgm id="{BAA8055F-1BCA-447B-A8B4-CC78B8B81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0568D2-97C3-4F5E-92D1-0DD661F32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">
                                            <p:graphicEl>
                                              <a:dgm id="{DB0568D2-97C3-4F5E-92D1-0DD661F32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">
                                            <p:graphicEl>
                                              <a:dgm id="{DB0568D2-97C3-4F5E-92D1-0DD661F32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তৈরীর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59314"/>
              </p:ext>
            </p:extLst>
          </p:nvPr>
        </p:nvGraphicFramePr>
        <p:xfrm>
          <a:off x="457200" y="914401"/>
          <a:ext cx="8381999" cy="5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20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3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44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86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95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5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রেওয়ামিল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516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৩১ ডিসেম্বর’২০১৭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51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ক্র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en-US" sz="28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খ.</a:t>
                      </a:r>
                      <a:r>
                        <a:rPr lang="en-US" sz="28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800" b="1" baseline="0" dirty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0565"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marL="1828800" lvl="4" indent="0">
                        <a:buNone/>
                      </a:pPr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বাড়লে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-Dr.</a:t>
                      </a:r>
                    </a:p>
                    <a:p>
                      <a:pPr marL="1828800" lvl="4" indent="0">
                        <a:buNone/>
                      </a:pPr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কমলে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-Cr.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  <a:r>
                        <a:rPr lang="en-US" sz="28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800" b="1" baseline="0" dirty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baseline="0" dirty="0" err="1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800" b="1" baseline="0" dirty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marL="1828800" lvl="4" indent="0">
                        <a:buNone/>
                      </a:pPr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বাড়লে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-Cr.</a:t>
                      </a:r>
                    </a:p>
                    <a:p>
                      <a:pPr marL="1828800" lvl="4" indent="0">
                        <a:buNone/>
                      </a:pPr>
                      <a:r>
                        <a:rPr lang="en-US" sz="2800" b="1" dirty="0" err="1">
                          <a:latin typeface="NikoshBAN" pitchFamily="2" charset="0"/>
                          <a:cs typeface="NikoshBAN" pitchFamily="2" charset="0"/>
                        </a:rPr>
                        <a:t>কমলে</a:t>
                      </a: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-Dr.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CD67-31BE-4CE8-8852-618B22530F08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01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54807"/>
              </p:ext>
            </p:extLst>
          </p:nvPr>
        </p:nvGraphicFramePr>
        <p:xfrm>
          <a:off x="152400" y="152398"/>
          <a:ext cx="8839200" cy="653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3471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রেওয়ামিল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626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3471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F2A5-93EB-42B8-AC52-447D3F9F692B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821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22100315"/>
              </p:ext>
            </p:extLst>
          </p:nvPr>
        </p:nvGraphicFramePr>
        <p:xfrm>
          <a:off x="76200" y="589616"/>
          <a:ext cx="8991600" cy="611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66FE-4A0B-440D-BEA4-C1932C2421CD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2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F506AD-7991-4444-A7C9-012667D9B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7F506AD-7991-4444-A7C9-012667D9B1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7F506AD-7991-4444-A7C9-012667D9B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7F506AD-7991-4444-A7C9-012667D9B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2A0EC0-591E-4DFC-BE99-0EEDE3A8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B2A0EC0-591E-4DFC-BE99-0EEDE3A8A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B2A0EC0-591E-4DFC-BE99-0EEDE3A8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B2A0EC0-591E-4DFC-BE99-0EEDE3A8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910C63-40B8-469D-B650-E7D16DC2D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09910C63-40B8-469D-B650-E7D16DC2D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09910C63-40B8-469D-B650-E7D16DC2D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09910C63-40B8-469D-B650-E7D16DC2D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E3B8A1-29BB-4046-8B0B-4EF11F634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21E3B8A1-29BB-4046-8B0B-4EF11F634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21E3B8A1-29BB-4046-8B0B-4EF11F634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21E3B8A1-29BB-4046-8B0B-4EF11F634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266ECB-D189-4878-9CC3-2FB1EE25D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15266ECB-D189-4878-9CC3-2FB1EE25D3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15266ECB-D189-4878-9CC3-2FB1EE25D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15266ECB-D189-4878-9CC3-2FB1EE25D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9AE41D-EA6E-4262-A697-72340BD54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069AE41D-EA6E-4262-A697-72340BD54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069AE41D-EA6E-4262-A697-72340BD54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069AE41D-EA6E-4262-A697-72340BD54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F6AEB2-B1CA-45ED-A9D0-2D41FDC80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ECF6AEB2-B1CA-45ED-A9D0-2D41FDC80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ECF6AEB2-B1CA-45ED-A9D0-2D41FDC80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ECF6AEB2-B1CA-45ED-A9D0-2D41FDC80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75CF4D-FE80-42D4-83FA-A16416491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D875CF4D-FE80-42D4-83FA-A16416491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D875CF4D-FE80-42D4-83FA-A16416491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D875CF4D-FE80-42D4-83FA-A16416491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916" y="2246055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81201"/>
            <a:ext cx="2251364" cy="28194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357D-CD6B-4D4E-BA16-4359FA6A187A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3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46739561"/>
              </p:ext>
            </p:extLst>
          </p:nvPr>
        </p:nvGraphicFramePr>
        <p:xfrm>
          <a:off x="76200" y="152400"/>
          <a:ext cx="8991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FA2A-3535-4C8F-9825-8ED0BF82051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58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AFE3CA-F64F-43B0-8D30-A09EAC8CA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CCAFE3CA-F64F-43B0-8D30-A09EAC8CA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6274C3-0DD9-4148-8502-593E4E087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46274C3-0DD9-4148-8502-593E4E087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207549-7D8F-477D-BBCD-B86EAB78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B9207549-7D8F-477D-BBCD-B86EAB78F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EFF37D-5808-43B4-9243-32CBD7026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9EFF37D-5808-43B4-9243-32CBD7026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3946F0-3C9F-4803-894A-4AB1611A1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13946F0-3C9F-4803-894A-4AB1611A1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2F9F5E-9020-4083-AE4D-09086EDBF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C52F9F5E-9020-4083-AE4D-09086EDBF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642A6F-F1BF-42FA-846E-6A6038466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3C642A6F-F1BF-42FA-846E-6A6038466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317017-D3B3-4F4A-95CF-84F9B7D6A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03317017-D3B3-4F4A-95CF-84F9B7D6A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B711-FBA4-4F7E-B7C4-D025BB0B2876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4384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রেওয়ামিলের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সীমাবদ্ধতা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রেওয়ামিলে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রেওয়ামিলে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রেওয়ামিলের উভয় দিক মিলে কেন?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অনিশ্চিত হিসাব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880-B4C6-480D-80F3-BC13EF37785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1629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978B-9F50-46AE-A006-1B6DA9515B30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BC78-1E01-4ED2-A3A6-D9E0D20D1650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514600"/>
            <a:ext cx="6934200" cy="2057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86A-8568-43F2-B2FB-543EA567282E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0FE2-4962-407A-8A84-60B4C390DD03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438400"/>
            <a:ext cx="6324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রেওয়ামিলের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সীমাবদ্ধতা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রেওয়ামিলে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পড়ে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রেওয়ামিলে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রেওয়ামিলের উভয় দিক মিলে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কেন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অনিশ্চিত হিসাব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84076538"/>
              </p:ext>
            </p:extLst>
          </p:nvPr>
        </p:nvGraphicFramePr>
        <p:xfrm>
          <a:off x="76200" y="1524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EE08-7B93-4412-821B-99E5B0A56ECE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19618829"/>
              </p:ext>
            </p:extLst>
          </p:nvPr>
        </p:nvGraphicFramePr>
        <p:xfrm>
          <a:off x="61415" y="1524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EA00-90D7-4060-8A7F-C208C3CE4F40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5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20282752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3FE-3D2F-4148-9173-1974509DADB1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57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3D8F0D-63D5-4D6D-8146-045DF7D6A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53D8F0D-63D5-4D6D-8146-045DF7D6A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C9A38E-8C28-4C65-BFD9-4B2155DA4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63C9A38E-8C28-4C65-BFD9-4B2155DA4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2A3993-4162-4BC4-90C8-9479EDB4E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C2A3993-4162-4BC4-90C8-9479EDB4E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E28F08-F98D-40FC-A947-4EDB0A83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AE28F08-F98D-40FC-A947-4EDB0A833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6D8C35-6920-4EA8-8D25-0B867575A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2C6D8C35-6920-4EA8-8D25-0B867575A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6CBEA2-42C1-4479-9BC2-B4207950D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076CBEA2-42C1-4479-9BC2-B4207950D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4857D-2E77-44F1-A75A-27301872B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1804857D-2E77-44F1-A75A-27301872B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F067A4-AEBD-4859-B383-919E81C47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94F067A4-AEBD-4859-B383-919E81C47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FCA54C-3BFA-410E-9F22-1D191179A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9DFCA54C-3BFA-410E-9F22-1D191179A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CB402F-9DD6-4B08-B457-5C6DF3CE1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FFCB402F-9DD6-4B08-B457-5C6DF3CE1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D59C3-7FDE-48EE-A75B-819784228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612D59C3-7FDE-48EE-A75B-819784228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712550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72A7-4872-4D62-89D7-918E288CB990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89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309</TotalTime>
  <Words>584</Words>
  <Application>Microsoft Office PowerPoint</Application>
  <PresentationFormat>On-screen Show (4:3)</PresentationFormat>
  <Paragraphs>202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রেওয়ামিল তৈরীর নিয়ম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211</cp:revision>
  <dcterms:created xsi:type="dcterms:W3CDTF">2006-08-16T00:00:00Z</dcterms:created>
  <dcterms:modified xsi:type="dcterms:W3CDTF">2019-06-14T11:41:55Z</dcterms:modified>
</cp:coreProperties>
</file>