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8" r:id="rId4"/>
    <p:sldId id="265" r:id="rId5"/>
    <p:sldId id="264" r:id="rId6"/>
    <p:sldId id="263" r:id="rId7"/>
    <p:sldId id="260" r:id="rId8"/>
    <p:sldId id="282" r:id="rId9"/>
    <p:sldId id="274" r:id="rId10"/>
    <p:sldId id="277" r:id="rId11"/>
    <p:sldId id="266" r:id="rId12"/>
    <p:sldId id="269" r:id="rId13"/>
    <p:sldId id="270" r:id="rId14"/>
    <p:sldId id="278" r:id="rId15"/>
    <p:sldId id="279" r:id="rId16"/>
    <p:sldId id="280" r:id="rId17"/>
    <p:sldId id="275" r:id="rId18"/>
    <p:sldId id="261" r:id="rId19"/>
    <p:sldId id="281" r:id="rId20"/>
    <p:sldId id="26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393930-B9CA-416B-A4D3-08B8E2403E7F}" type="doc">
      <dgm:prSet loTypeId="urn:microsoft.com/office/officeart/2005/8/layout/defaul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9CCB2C8-5667-4DC4-A5EE-6BB81B515290}">
      <dgm:prSet phldrT="[Text]" custT="1"/>
      <dgm:spPr/>
      <dgm:t>
        <a:bodyPr/>
        <a:lstStyle/>
        <a:p>
          <a:r>
            <a:rPr lang="en-US" sz="3200" dirty="0" err="1">
              <a:latin typeface="NikoshBAN" pitchFamily="2" charset="0"/>
              <a:cs typeface="NikoshBAN" pitchFamily="2" charset="0"/>
            </a:rPr>
            <a:t>পাস</a:t>
          </a:r>
          <a:r>
            <a:rPr lang="en-US" sz="3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>
              <a:latin typeface="NikoshBAN" pitchFamily="2" charset="0"/>
              <a:cs typeface="NikoshBAN" pitchFamily="2" charset="0"/>
            </a:rPr>
            <a:t>বই</a:t>
          </a:r>
          <a:r>
            <a:rPr lang="en-US" sz="3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>
              <a:latin typeface="NikoshBAN" pitchFamily="2" charset="0"/>
              <a:cs typeface="NikoshBAN" pitchFamily="2" charset="0"/>
            </a:rPr>
            <a:t>অনুযায়ী</a:t>
          </a:r>
          <a:r>
            <a:rPr lang="en-US" sz="3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>
              <a:latin typeface="NikoshBAN" pitchFamily="2" charset="0"/>
              <a:cs typeface="NikoshBAN" pitchFamily="2" charset="0"/>
            </a:rPr>
            <a:t>সমাপনীব্যাংক</a:t>
          </a:r>
          <a:r>
            <a:rPr lang="en-US" sz="3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>
              <a:latin typeface="NikoshBAN" pitchFamily="2" charset="0"/>
              <a:cs typeface="NikoshBAN" pitchFamily="2" charset="0"/>
            </a:rPr>
            <a:t>ব্যালেন্স</a:t>
          </a:r>
          <a:r>
            <a:rPr lang="en-US" sz="3200" dirty="0">
              <a:latin typeface="NikoshBAN" pitchFamily="2" charset="0"/>
              <a:cs typeface="NikoshBAN" pitchFamily="2" charset="0"/>
            </a:rPr>
            <a:t>=১0০০ </a:t>
          </a:r>
          <a:r>
            <a:rPr lang="en-US" sz="3200" dirty="0" err="1">
              <a:latin typeface="NikoshBAN" pitchFamily="2" charset="0"/>
              <a:cs typeface="NikoshBAN" pitchFamily="2" charset="0"/>
            </a:rPr>
            <a:t>টাকা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055B6A83-61EE-4F62-8DA4-A90A9592165B}" type="parTrans" cxnId="{4BF57D98-507D-4FCC-A21B-7A6B3EC1148F}">
      <dgm:prSet/>
      <dgm:spPr/>
      <dgm:t>
        <a:bodyPr/>
        <a:lstStyle/>
        <a:p>
          <a:endParaRPr lang="en-US"/>
        </a:p>
      </dgm:t>
    </dgm:pt>
    <dgm:pt modelId="{C50E39BD-00B3-4624-9255-626B4263BF06}" type="sibTrans" cxnId="{4BF57D98-507D-4FCC-A21B-7A6B3EC1148F}">
      <dgm:prSet/>
      <dgm:spPr/>
      <dgm:t>
        <a:bodyPr/>
        <a:lstStyle/>
        <a:p>
          <a:endParaRPr lang="en-US"/>
        </a:p>
      </dgm:t>
    </dgm:pt>
    <dgm:pt modelId="{181B1F33-F9F6-4DD0-ACA7-929917942492}">
      <dgm:prSet phldrT="[Text]" custT="1"/>
      <dgm:spPr/>
      <dgm:t>
        <a:bodyPr/>
        <a:lstStyle/>
        <a:p>
          <a:r>
            <a:rPr lang="en-US" sz="3200" dirty="0" err="1">
              <a:latin typeface="NikoshBAN" pitchFamily="2" charset="0"/>
              <a:cs typeface="NikoshBAN" pitchFamily="2" charset="0"/>
            </a:rPr>
            <a:t>নগদানবই</a:t>
          </a:r>
          <a:r>
            <a:rPr lang="en-US" sz="3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>
              <a:latin typeface="NikoshBAN" pitchFamily="2" charset="0"/>
              <a:cs typeface="NikoshBAN" pitchFamily="2" charset="0"/>
            </a:rPr>
            <a:t>অনুযায়ী</a:t>
          </a:r>
          <a:r>
            <a:rPr lang="en-US" sz="3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>
              <a:latin typeface="NikoshBAN" pitchFamily="2" charset="0"/>
              <a:cs typeface="NikoshBAN" pitchFamily="2" charset="0"/>
            </a:rPr>
            <a:t>সমাপনীব্যাংক</a:t>
          </a:r>
          <a:r>
            <a:rPr lang="en-US" sz="3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>
              <a:latin typeface="NikoshBAN" pitchFamily="2" charset="0"/>
              <a:cs typeface="NikoshBAN" pitchFamily="2" charset="0"/>
            </a:rPr>
            <a:t>ব্যালেন্স</a:t>
          </a:r>
          <a:r>
            <a:rPr lang="en-US" sz="3200" dirty="0">
              <a:latin typeface="NikoshBAN" pitchFamily="2" charset="0"/>
              <a:cs typeface="NikoshBAN" pitchFamily="2" charset="0"/>
            </a:rPr>
            <a:t>=২০০০ </a:t>
          </a:r>
          <a:r>
            <a:rPr lang="en-US" sz="3200" dirty="0" err="1">
              <a:latin typeface="NikoshBAN" pitchFamily="2" charset="0"/>
              <a:cs typeface="NikoshBAN" pitchFamily="2" charset="0"/>
            </a:rPr>
            <a:t>টাকা</a:t>
          </a:r>
          <a:r>
            <a:rPr lang="en-US" sz="3200" dirty="0">
              <a:latin typeface="NikoshBAN" pitchFamily="2" charset="0"/>
              <a:cs typeface="NikoshBAN" pitchFamily="2" charset="0"/>
            </a:rPr>
            <a:t/>
          </a:r>
          <a:br>
            <a:rPr lang="en-US" sz="3200" dirty="0">
              <a:latin typeface="NikoshBAN" pitchFamily="2" charset="0"/>
              <a:cs typeface="NikoshBAN" pitchFamily="2" charset="0"/>
            </a:rPr>
          </a:b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FD5D927C-0DF0-40C5-A578-0B9FA75F638E}" type="parTrans" cxnId="{89691025-7E2D-4833-A70B-EFC8BF581780}">
      <dgm:prSet/>
      <dgm:spPr/>
      <dgm:t>
        <a:bodyPr/>
        <a:lstStyle/>
        <a:p>
          <a:endParaRPr lang="en-US"/>
        </a:p>
      </dgm:t>
    </dgm:pt>
    <dgm:pt modelId="{70F212C3-AC31-496A-8628-086004007610}" type="sibTrans" cxnId="{89691025-7E2D-4833-A70B-EFC8BF581780}">
      <dgm:prSet/>
      <dgm:spPr/>
      <dgm:t>
        <a:bodyPr/>
        <a:lstStyle/>
        <a:p>
          <a:endParaRPr lang="en-US"/>
        </a:p>
      </dgm:t>
    </dgm:pt>
    <dgm:pt modelId="{9673DBC6-4FA7-4F71-A4C7-7F2B58F49EE9}">
      <dgm:prSet phldrT="[Text]" custT="1"/>
      <dgm:spPr/>
      <dgm:t>
        <a:bodyPr/>
        <a:lstStyle/>
        <a:p>
          <a:r>
            <a:rPr lang="en-US" sz="3200">
              <a:latin typeface="NikoshBAN" pitchFamily="2" charset="0"/>
              <a:cs typeface="NikoshBAN" pitchFamily="2" charset="0"/>
            </a:rPr>
            <a:t>1000 টাকা গরমিল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F292ECBC-5DF0-48C5-8096-ACCA8F0D086F}" type="parTrans" cxnId="{6C36ED09-B1EC-4C44-BFF6-3A050EA73D8F}">
      <dgm:prSet/>
      <dgm:spPr/>
      <dgm:t>
        <a:bodyPr/>
        <a:lstStyle/>
        <a:p>
          <a:endParaRPr lang="en-US"/>
        </a:p>
      </dgm:t>
    </dgm:pt>
    <dgm:pt modelId="{BBE23528-E06B-4D98-A146-8BE71386C4EA}" type="sibTrans" cxnId="{6C36ED09-B1EC-4C44-BFF6-3A050EA73D8F}">
      <dgm:prSet/>
      <dgm:spPr/>
      <dgm:t>
        <a:bodyPr/>
        <a:lstStyle/>
        <a:p>
          <a:endParaRPr lang="en-US"/>
        </a:p>
      </dgm:t>
    </dgm:pt>
    <dgm:pt modelId="{0FC2C138-F763-4852-A594-A8C1932E8F63}" type="pres">
      <dgm:prSet presAssocID="{C1393930-B9CA-416B-A4D3-08B8E2403E7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E42509-EC26-4BD4-B889-009A0D77998B}" type="pres">
      <dgm:prSet presAssocID="{09CCB2C8-5667-4DC4-A5EE-6BB81B51529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F25C02-B2D4-42B9-9C48-F31D9640B59F}" type="pres">
      <dgm:prSet presAssocID="{C50E39BD-00B3-4624-9255-626B4263BF06}" presName="sibTrans" presStyleCnt="0"/>
      <dgm:spPr/>
    </dgm:pt>
    <dgm:pt modelId="{221167C8-37DC-4C76-9C0C-45EE6D5BA786}" type="pres">
      <dgm:prSet presAssocID="{181B1F33-F9F6-4DD0-ACA7-92991794249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B5988B-5F19-40A9-9E49-1A9124ADC012}" type="pres">
      <dgm:prSet presAssocID="{70F212C3-AC31-496A-8628-086004007610}" presName="sibTrans" presStyleCnt="0"/>
      <dgm:spPr/>
    </dgm:pt>
    <dgm:pt modelId="{688D44EA-1346-47C3-9C95-2ECCD861DCE6}" type="pres">
      <dgm:prSet presAssocID="{9673DBC6-4FA7-4F71-A4C7-7F2B58F49EE9}" presName="node" presStyleLbl="node1" presStyleIdx="2" presStyleCnt="3" custScaleY="59256" custLinFactNeighborX="-477" custLinFactNeighborY="-2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1551C4-7C46-456D-8FDC-D87C67EBC03C}" type="presOf" srcId="{181B1F33-F9F6-4DD0-ACA7-929917942492}" destId="{221167C8-37DC-4C76-9C0C-45EE6D5BA786}" srcOrd="0" destOrd="0" presId="urn:microsoft.com/office/officeart/2005/8/layout/default"/>
    <dgm:cxn modelId="{3ED47E68-E192-4F80-8100-EA2C6FF3D9A5}" type="presOf" srcId="{09CCB2C8-5667-4DC4-A5EE-6BB81B515290}" destId="{38E42509-EC26-4BD4-B889-009A0D77998B}" srcOrd="0" destOrd="0" presId="urn:microsoft.com/office/officeart/2005/8/layout/default"/>
    <dgm:cxn modelId="{6C36ED09-B1EC-4C44-BFF6-3A050EA73D8F}" srcId="{C1393930-B9CA-416B-A4D3-08B8E2403E7F}" destId="{9673DBC6-4FA7-4F71-A4C7-7F2B58F49EE9}" srcOrd="2" destOrd="0" parTransId="{F292ECBC-5DF0-48C5-8096-ACCA8F0D086F}" sibTransId="{BBE23528-E06B-4D98-A146-8BE71386C4EA}"/>
    <dgm:cxn modelId="{89691025-7E2D-4833-A70B-EFC8BF581780}" srcId="{C1393930-B9CA-416B-A4D3-08B8E2403E7F}" destId="{181B1F33-F9F6-4DD0-ACA7-929917942492}" srcOrd="1" destOrd="0" parTransId="{FD5D927C-0DF0-40C5-A578-0B9FA75F638E}" sibTransId="{70F212C3-AC31-496A-8628-086004007610}"/>
    <dgm:cxn modelId="{4BF57D98-507D-4FCC-A21B-7A6B3EC1148F}" srcId="{C1393930-B9CA-416B-A4D3-08B8E2403E7F}" destId="{09CCB2C8-5667-4DC4-A5EE-6BB81B515290}" srcOrd="0" destOrd="0" parTransId="{055B6A83-61EE-4F62-8DA4-A90A9592165B}" sibTransId="{C50E39BD-00B3-4624-9255-626B4263BF06}"/>
    <dgm:cxn modelId="{7B3A8B57-50D8-48AD-B8E3-9E00D82FFED1}" type="presOf" srcId="{C1393930-B9CA-416B-A4D3-08B8E2403E7F}" destId="{0FC2C138-F763-4852-A594-A8C1932E8F63}" srcOrd="0" destOrd="0" presId="urn:microsoft.com/office/officeart/2005/8/layout/default"/>
    <dgm:cxn modelId="{2124A324-861A-44F6-B3F4-58CCAF236BA2}" type="presOf" srcId="{9673DBC6-4FA7-4F71-A4C7-7F2B58F49EE9}" destId="{688D44EA-1346-47C3-9C95-2ECCD861DCE6}" srcOrd="0" destOrd="0" presId="urn:microsoft.com/office/officeart/2005/8/layout/default"/>
    <dgm:cxn modelId="{597E95EC-EC87-4ACA-9631-498EE8D04E42}" type="presParOf" srcId="{0FC2C138-F763-4852-A594-A8C1932E8F63}" destId="{38E42509-EC26-4BD4-B889-009A0D77998B}" srcOrd="0" destOrd="0" presId="urn:microsoft.com/office/officeart/2005/8/layout/default"/>
    <dgm:cxn modelId="{2834A64B-CF10-462D-A284-D75CC434BCD7}" type="presParOf" srcId="{0FC2C138-F763-4852-A594-A8C1932E8F63}" destId="{D7F25C02-B2D4-42B9-9C48-F31D9640B59F}" srcOrd="1" destOrd="0" presId="urn:microsoft.com/office/officeart/2005/8/layout/default"/>
    <dgm:cxn modelId="{CCC1AD88-E75D-4D17-B4C6-81607F403C7E}" type="presParOf" srcId="{0FC2C138-F763-4852-A594-A8C1932E8F63}" destId="{221167C8-37DC-4C76-9C0C-45EE6D5BA786}" srcOrd="2" destOrd="0" presId="urn:microsoft.com/office/officeart/2005/8/layout/default"/>
    <dgm:cxn modelId="{44903CF1-CBF5-416B-87E9-42B204E3415C}" type="presParOf" srcId="{0FC2C138-F763-4852-A594-A8C1932E8F63}" destId="{4AB5988B-5F19-40A9-9E49-1A9124ADC012}" srcOrd="3" destOrd="0" presId="urn:microsoft.com/office/officeart/2005/8/layout/default"/>
    <dgm:cxn modelId="{09F05ABE-5938-46BF-9AA6-65C28374FEC7}" type="presParOf" srcId="{0FC2C138-F763-4852-A594-A8C1932E8F63}" destId="{688D44EA-1346-47C3-9C95-2ECCD861DCE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059C0-78B6-4A06-B580-F680745B879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0AC9773-D827-4B66-8D9D-F84C277949E8}">
      <dgm:prSet phldrT="[Text]" custT="1"/>
      <dgm:spPr/>
      <dgm:t>
        <a:bodyPr/>
        <a:lstStyle/>
        <a:p>
          <a:r>
            <a:rPr lang="en-US" sz="3200" b="1" cap="none" spc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rPr>
            <a:t>ব্যাংক সমন্বয় বিবরনী কি?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7376CEFA-41D1-44C1-898E-EADA1C4C41DC}" type="parTrans" cxnId="{45197FC4-EEF2-4DEC-A27C-A96EBACAEC12}">
      <dgm:prSet/>
      <dgm:spPr/>
      <dgm:t>
        <a:bodyPr/>
        <a:lstStyle/>
        <a:p>
          <a:endParaRPr lang="en-US"/>
        </a:p>
      </dgm:t>
    </dgm:pt>
    <dgm:pt modelId="{49DEA4C1-A988-4934-9B84-CAE377CCBD5E}" type="sibTrans" cxnId="{45197FC4-EEF2-4DEC-A27C-A96EBACAEC12}">
      <dgm:prSet/>
      <dgm:spPr/>
      <dgm:t>
        <a:bodyPr/>
        <a:lstStyle/>
        <a:p>
          <a:endParaRPr lang="en-US"/>
        </a:p>
      </dgm:t>
    </dgm:pt>
    <dgm:pt modelId="{2D734FA4-7113-40A1-9350-BB0B091ED193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যে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বিবরণীর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মাধ্যমে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নগদান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পাস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বইএর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জের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এর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গরমিল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ঠিক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হয়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A24DDCFD-817E-451C-B1AC-2B04899B851B}" type="parTrans" cxnId="{9B0C3898-7054-4A0D-887B-6B3AB401BC31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9114C76F-1338-4B08-AD5C-0397D7B39C1F}" type="sibTrans" cxnId="{9B0C3898-7054-4A0D-887B-6B3AB401BC31}">
      <dgm:prSet/>
      <dgm:spPr/>
      <dgm:t>
        <a:bodyPr/>
        <a:lstStyle/>
        <a:p>
          <a:endParaRPr lang="en-US"/>
        </a:p>
      </dgm:t>
    </dgm:pt>
    <dgm:pt modelId="{7960D85E-B06B-4B36-94F3-2EFF55874A35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এটি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নয়।একটি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বিবরণী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592AFB18-8DAF-4374-BEF2-15A0B12816AA}" type="parTrans" cxnId="{0C7D7D5E-7F35-4DA8-ACA5-4C763B2B7F02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55A7852E-B750-4BBC-BE99-1940BDD86D51}" type="sibTrans" cxnId="{0C7D7D5E-7F35-4DA8-ACA5-4C763B2B7F02}">
      <dgm:prSet/>
      <dgm:spPr/>
      <dgm:t>
        <a:bodyPr/>
        <a:lstStyle/>
        <a:p>
          <a:endParaRPr lang="en-US"/>
        </a:p>
      </dgm:t>
    </dgm:pt>
    <dgm:pt modelId="{A48C5831-98C5-4D54-81E0-079CEC8502B6}" type="pres">
      <dgm:prSet presAssocID="{DE4059C0-78B6-4A06-B580-F680745B879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74087F5-317D-40A1-8492-251DCA231F48}" type="pres">
      <dgm:prSet presAssocID="{00AC9773-D827-4B66-8D9D-F84C277949E8}" presName="hierRoot1" presStyleCnt="0"/>
      <dgm:spPr/>
    </dgm:pt>
    <dgm:pt modelId="{EE05DC2D-2DA6-4FC3-956B-DFD5D4D43FB7}" type="pres">
      <dgm:prSet presAssocID="{00AC9773-D827-4B66-8D9D-F84C277949E8}" presName="composite" presStyleCnt="0"/>
      <dgm:spPr/>
    </dgm:pt>
    <dgm:pt modelId="{276F6942-415D-481C-BCBE-8204F45D232C}" type="pres">
      <dgm:prSet presAssocID="{00AC9773-D827-4B66-8D9D-F84C277949E8}" presName="background" presStyleLbl="node0" presStyleIdx="0" presStyleCnt="1"/>
      <dgm:spPr/>
    </dgm:pt>
    <dgm:pt modelId="{1A2731A7-29AE-4B4A-9222-E1A1D205F7F2}" type="pres">
      <dgm:prSet presAssocID="{00AC9773-D827-4B66-8D9D-F84C277949E8}" presName="text" presStyleLbl="fgAcc0" presStyleIdx="0" presStyleCnt="1" custScaleY="59544" custLinFactNeighborX="121" custLinFactNeighborY="-24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F72B12-05FD-465F-9180-D8B276393EBF}" type="pres">
      <dgm:prSet presAssocID="{00AC9773-D827-4B66-8D9D-F84C277949E8}" presName="hierChild2" presStyleCnt="0"/>
      <dgm:spPr/>
    </dgm:pt>
    <dgm:pt modelId="{8003FCC1-40CA-456D-9ED7-766D0A7934B4}" type="pres">
      <dgm:prSet presAssocID="{A24DDCFD-817E-451C-B1AC-2B04899B851B}" presName="Name10" presStyleLbl="parChTrans1D2" presStyleIdx="0" presStyleCnt="1"/>
      <dgm:spPr/>
      <dgm:t>
        <a:bodyPr/>
        <a:lstStyle/>
        <a:p>
          <a:endParaRPr lang="en-US"/>
        </a:p>
      </dgm:t>
    </dgm:pt>
    <dgm:pt modelId="{5B62B43D-CF3C-4F06-B398-7B9BD99400B6}" type="pres">
      <dgm:prSet presAssocID="{2D734FA4-7113-40A1-9350-BB0B091ED193}" presName="hierRoot2" presStyleCnt="0"/>
      <dgm:spPr/>
    </dgm:pt>
    <dgm:pt modelId="{C832A5F4-8EC0-4010-9A12-111FC3CAD7A9}" type="pres">
      <dgm:prSet presAssocID="{2D734FA4-7113-40A1-9350-BB0B091ED193}" presName="composite2" presStyleCnt="0"/>
      <dgm:spPr/>
    </dgm:pt>
    <dgm:pt modelId="{CA7C8929-3738-4774-B0D6-39EC289AC457}" type="pres">
      <dgm:prSet presAssocID="{2D734FA4-7113-40A1-9350-BB0B091ED193}" presName="background2" presStyleLbl="node2" presStyleIdx="0" presStyleCnt="1"/>
      <dgm:spPr/>
    </dgm:pt>
    <dgm:pt modelId="{1791394F-C6AC-4484-9639-59BDFC849C7C}" type="pres">
      <dgm:prSet presAssocID="{2D734FA4-7113-40A1-9350-BB0B091ED193}" presName="text2" presStyleLbl="fgAcc2" presStyleIdx="0" presStyleCnt="1" custScaleX="290192" custScaleY="658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40E6B9-DCDC-4F2A-9036-1C419CD11094}" type="pres">
      <dgm:prSet presAssocID="{2D734FA4-7113-40A1-9350-BB0B091ED193}" presName="hierChild3" presStyleCnt="0"/>
      <dgm:spPr/>
    </dgm:pt>
    <dgm:pt modelId="{8EA556FB-0755-48D9-B16F-516483B09D06}" type="pres">
      <dgm:prSet presAssocID="{592AFB18-8DAF-4374-BEF2-15A0B12816AA}" presName="Name17" presStyleLbl="parChTrans1D3" presStyleIdx="0" presStyleCnt="1"/>
      <dgm:spPr/>
      <dgm:t>
        <a:bodyPr/>
        <a:lstStyle/>
        <a:p>
          <a:endParaRPr lang="en-US"/>
        </a:p>
      </dgm:t>
    </dgm:pt>
    <dgm:pt modelId="{AA0AC0C1-A4F8-47FD-82E1-2D9A9344592F}" type="pres">
      <dgm:prSet presAssocID="{7960D85E-B06B-4B36-94F3-2EFF55874A35}" presName="hierRoot3" presStyleCnt="0"/>
      <dgm:spPr/>
    </dgm:pt>
    <dgm:pt modelId="{7E422AF5-8B92-48BA-8E8C-FBA49E7D3DD1}" type="pres">
      <dgm:prSet presAssocID="{7960D85E-B06B-4B36-94F3-2EFF55874A35}" presName="composite3" presStyleCnt="0"/>
      <dgm:spPr/>
    </dgm:pt>
    <dgm:pt modelId="{DB2FEAEC-2D9C-4E8E-96EE-93B41E519164}" type="pres">
      <dgm:prSet presAssocID="{7960D85E-B06B-4B36-94F3-2EFF55874A35}" presName="background3" presStyleLbl="node3" presStyleIdx="0" presStyleCnt="1"/>
      <dgm:spPr/>
    </dgm:pt>
    <dgm:pt modelId="{72630D62-CEFC-4331-82A7-F23F66FF8EF2}" type="pres">
      <dgm:prSet presAssocID="{7960D85E-B06B-4B36-94F3-2EFF55874A35}" presName="text3" presStyleLbl="fgAcc3" presStyleIdx="0" presStyleCnt="1" custScaleX="170864" custScaleY="535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F10651-C04F-40B3-9BA4-24333623A17B}" type="pres">
      <dgm:prSet presAssocID="{7960D85E-B06B-4B36-94F3-2EFF55874A35}" presName="hierChild4" presStyleCnt="0"/>
      <dgm:spPr/>
    </dgm:pt>
  </dgm:ptLst>
  <dgm:cxnLst>
    <dgm:cxn modelId="{45197FC4-EEF2-4DEC-A27C-A96EBACAEC12}" srcId="{DE4059C0-78B6-4A06-B580-F680745B879B}" destId="{00AC9773-D827-4B66-8D9D-F84C277949E8}" srcOrd="0" destOrd="0" parTransId="{7376CEFA-41D1-44C1-898E-EADA1C4C41DC}" sibTransId="{49DEA4C1-A988-4934-9B84-CAE377CCBD5E}"/>
    <dgm:cxn modelId="{9B0C3898-7054-4A0D-887B-6B3AB401BC31}" srcId="{00AC9773-D827-4B66-8D9D-F84C277949E8}" destId="{2D734FA4-7113-40A1-9350-BB0B091ED193}" srcOrd="0" destOrd="0" parTransId="{A24DDCFD-817E-451C-B1AC-2B04899B851B}" sibTransId="{9114C76F-1338-4B08-AD5C-0397D7B39C1F}"/>
    <dgm:cxn modelId="{6EF9ECA5-CB8F-43CD-85A1-246020F138E6}" type="presOf" srcId="{00AC9773-D827-4B66-8D9D-F84C277949E8}" destId="{1A2731A7-29AE-4B4A-9222-E1A1D205F7F2}" srcOrd="0" destOrd="0" presId="urn:microsoft.com/office/officeart/2005/8/layout/hierarchy1"/>
    <dgm:cxn modelId="{62DCFE8C-BFC9-4E6D-83FC-1433851F943D}" type="presOf" srcId="{DE4059C0-78B6-4A06-B580-F680745B879B}" destId="{A48C5831-98C5-4D54-81E0-079CEC8502B6}" srcOrd="0" destOrd="0" presId="urn:microsoft.com/office/officeart/2005/8/layout/hierarchy1"/>
    <dgm:cxn modelId="{6EA2D6D9-B68A-4955-92CF-0F5A5980B5C6}" type="presOf" srcId="{7960D85E-B06B-4B36-94F3-2EFF55874A35}" destId="{72630D62-CEFC-4331-82A7-F23F66FF8EF2}" srcOrd="0" destOrd="0" presId="urn:microsoft.com/office/officeart/2005/8/layout/hierarchy1"/>
    <dgm:cxn modelId="{B01D174F-F0DE-41D7-B474-30B26E38CA20}" type="presOf" srcId="{592AFB18-8DAF-4374-BEF2-15A0B12816AA}" destId="{8EA556FB-0755-48D9-B16F-516483B09D06}" srcOrd="0" destOrd="0" presId="urn:microsoft.com/office/officeart/2005/8/layout/hierarchy1"/>
    <dgm:cxn modelId="{A3A1B18F-D802-4DAE-8B39-B27291299110}" type="presOf" srcId="{2D734FA4-7113-40A1-9350-BB0B091ED193}" destId="{1791394F-C6AC-4484-9639-59BDFC849C7C}" srcOrd="0" destOrd="0" presId="urn:microsoft.com/office/officeart/2005/8/layout/hierarchy1"/>
    <dgm:cxn modelId="{0C7D7D5E-7F35-4DA8-ACA5-4C763B2B7F02}" srcId="{2D734FA4-7113-40A1-9350-BB0B091ED193}" destId="{7960D85E-B06B-4B36-94F3-2EFF55874A35}" srcOrd="0" destOrd="0" parTransId="{592AFB18-8DAF-4374-BEF2-15A0B12816AA}" sibTransId="{55A7852E-B750-4BBC-BE99-1940BDD86D51}"/>
    <dgm:cxn modelId="{652A9098-86AA-41D1-B387-51D1A53E0858}" type="presOf" srcId="{A24DDCFD-817E-451C-B1AC-2B04899B851B}" destId="{8003FCC1-40CA-456D-9ED7-766D0A7934B4}" srcOrd="0" destOrd="0" presId="urn:microsoft.com/office/officeart/2005/8/layout/hierarchy1"/>
    <dgm:cxn modelId="{56699AB3-EB6C-4741-9181-CC35F7EF20E1}" type="presParOf" srcId="{A48C5831-98C5-4D54-81E0-079CEC8502B6}" destId="{D74087F5-317D-40A1-8492-251DCA231F48}" srcOrd="0" destOrd="0" presId="urn:microsoft.com/office/officeart/2005/8/layout/hierarchy1"/>
    <dgm:cxn modelId="{193B16AD-89F7-4E34-A054-A1E395F42CE6}" type="presParOf" srcId="{D74087F5-317D-40A1-8492-251DCA231F48}" destId="{EE05DC2D-2DA6-4FC3-956B-DFD5D4D43FB7}" srcOrd="0" destOrd="0" presId="urn:microsoft.com/office/officeart/2005/8/layout/hierarchy1"/>
    <dgm:cxn modelId="{B4AC0019-325A-4D88-BD51-B330ECC0BC1E}" type="presParOf" srcId="{EE05DC2D-2DA6-4FC3-956B-DFD5D4D43FB7}" destId="{276F6942-415D-481C-BCBE-8204F45D232C}" srcOrd="0" destOrd="0" presId="urn:microsoft.com/office/officeart/2005/8/layout/hierarchy1"/>
    <dgm:cxn modelId="{BBEE2A54-7D92-4D1A-95CB-3DC5B35B43B6}" type="presParOf" srcId="{EE05DC2D-2DA6-4FC3-956B-DFD5D4D43FB7}" destId="{1A2731A7-29AE-4B4A-9222-E1A1D205F7F2}" srcOrd="1" destOrd="0" presId="urn:microsoft.com/office/officeart/2005/8/layout/hierarchy1"/>
    <dgm:cxn modelId="{9320DA30-88E9-467A-8288-206F153C33E0}" type="presParOf" srcId="{D74087F5-317D-40A1-8492-251DCA231F48}" destId="{D7F72B12-05FD-465F-9180-D8B276393EBF}" srcOrd="1" destOrd="0" presId="urn:microsoft.com/office/officeart/2005/8/layout/hierarchy1"/>
    <dgm:cxn modelId="{89576399-B269-4147-A62F-B55FE68086E1}" type="presParOf" srcId="{D7F72B12-05FD-465F-9180-D8B276393EBF}" destId="{8003FCC1-40CA-456D-9ED7-766D0A7934B4}" srcOrd="0" destOrd="0" presId="urn:microsoft.com/office/officeart/2005/8/layout/hierarchy1"/>
    <dgm:cxn modelId="{3B0BE57E-EA03-4ECC-85DC-BA8ADBF5A3AD}" type="presParOf" srcId="{D7F72B12-05FD-465F-9180-D8B276393EBF}" destId="{5B62B43D-CF3C-4F06-B398-7B9BD99400B6}" srcOrd="1" destOrd="0" presId="urn:microsoft.com/office/officeart/2005/8/layout/hierarchy1"/>
    <dgm:cxn modelId="{B6A74139-20D5-4998-8B31-2A945B856513}" type="presParOf" srcId="{5B62B43D-CF3C-4F06-B398-7B9BD99400B6}" destId="{C832A5F4-8EC0-4010-9A12-111FC3CAD7A9}" srcOrd="0" destOrd="0" presId="urn:microsoft.com/office/officeart/2005/8/layout/hierarchy1"/>
    <dgm:cxn modelId="{9111FE27-DB0D-4381-853D-05DEFF065A15}" type="presParOf" srcId="{C832A5F4-8EC0-4010-9A12-111FC3CAD7A9}" destId="{CA7C8929-3738-4774-B0D6-39EC289AC457}" srcOrd="0" destOrd="0" presId="urn:microsoft.com/office/officeart/2005/8/layout/hierarchy1"/>
    <dgm:cxn modelId="{1DE4F10F-1180-4A8B-AB5A-BE97D766F699}" type="presParOf" srcId="{C832A5F4-8EC0-4010-9A12-111FC3CAD7A9}" destId="{1791394F-C6AC-4484-9639-59BDFC849C7C}" srcOrd="1" destOrd="0" presId="urn:microsoft.com/office/officeart/2005/8/layout/hierarchy1"/>
    <dgm:cxn modelId="{9EBBDFB2-B3CD-4D03-9498-7B4D43253311}" type="presParOf" srcId="{5B62B43D-CF3C-4F06-B398-7B9BD99400B6}" destId="{4240E6B9-DCDC-4F2A-9036-1C419CD11094}" srcOrd="1" destOrd="0" presId="urn:microsoft.com/office/officeart/2005/8/layout/hierarchy1"/>
    <dgm:cxn modelId="{61E9551A-4F03-4A13-8624-B59740735F6E}" type="presParOf" srcId="{4240E6B9-DCDC-4F2A-9036-1C419CD11094}" destId="{8EA556FB-0755-48D9-B16F-516483B09D06}" srcOrd="0" destOrd="0" presId="urn:microsoft.com/office/officeart/2005/8/layout/hierarchy1"/>
    <dgm:cxn modelId="{8913D7CA-9094-417A-944F-90B7206A2740}" type="presParOf" srcId="{4240E6B9-DCDC-4F2A-9036-1C419CD11094}" destId="{AA0AC0C1-A4F8-47FD-82E1-2D9A9344592F}" srcOrd="1" destOrd="0" presId="urn:microsoft.com/office/officeart/2005/8/layout/hierarchy1"/>
    <dgm:cxn modelId="{59ADC1E0-129B-4BDE-91E1-4A84097DC2D7}" type="presParOf" srcId="{AA0AC0C1-A4F8-47FD-82E1-2D9A9344592F}" destId="{7E422AF5-8B92-48BA-8E8C-FBA49E7D3DD1}" srcOrd="0" destOrd="0" presId="urn:microsoft.com/office/officeart/2005/8/layout/hierarchy1"/>
    <dgm:cxn modelId="{115C39BB-264E-4116-98EC-2E2C45BA3010}" type="presParOf" srcId="{7E422AF5-8B92-48BA-8E8C-FBA49E7D3DD1}" destId="{DB2FEAEC-2D9C-4E8E-96EE-93B41E519164}" srcOrd="0" destOrd="0" presId="urn:microsoft.com/office/officeart/2005/8/layout/hierarchy1"/>
    <dgm:cxn modelId="{AB482F3A-4EBA-44AE-9DFC-3CE7610AF842}" type="presParOf" srcId="{7E422AF5-8B92-48BA-8E8C-FBA49E7D3DD1}" destId="{72630D62-CEFC-4331-82A7-F23F66FF8EF2}" srcOrd="1" destOrd="0" presId="urn:microsoft.com/office/officeart/2005/8/layout/hierarchy1"/>
    <dgm:cxn modelId="{2A2EEE22-03FA-4707-8596-0F39738C5814}" type="presParOf" srcId="{AA0AC0C1-A4F8-47FD-82E1-2D9A9344592F}" destId="{DFF10651-C04F-40B3-9BA4-24333623A17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DB6E06-14F9-4422-BA3A-9552871F764A}" type="doc">
      <dgm:prSet loTypeId="urn:microsoft.com/office/officeart/2005/8/layout/radial5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C4D2A2-D908-46C1-88C3-4A433ECAD0A0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হিসাবচক্র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BEE7852-86F2-4536-842A-6A61C06F13B2}" type="parTrans" cxnId="{05D3C345-42BD-475E-AF5E-7A788D6B3EB1}">
      <dgm:prSet/>
      <dgm:spPr/>
      <dgm:t>
        <a:bodyPr/>
        <a:lstStyle/>
        <a:p>
          <a:endParaRPr lang="en-US"/>
        </a:p>
      </dgm:t>
    </dgm:pt>
    <dgm:pt modelId="{7A5F0360-96F2-426C-BC71-73A8741A4EDF}" type="sibTrans" cxnId="{05D3C345-42BD-475E-AF5E-7A788D6B3EB1}">
      <dgm:prSet/>
      <dgm:spPr/>
      <dgm:t>
        <a:bodyPr/>
        <a:lstStyle/>
        <a:p>
          <a:endParaRPr lang="en-US"/>
        </a:p>
      </dgm:t>
    </dgm:pt>
    <dgm:pt modelId="{A90B4297-DC15-40F0-B83B-79383F3C54CB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শনাক্তকরন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DDC9F52-C2D6-4EF3-8072-CC6C8618551A}" type="parTrans" cxnId="{0F1AA264-334F-4284-BA48-F902C5E42C31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676A3C0-EF23-49CD-8C53-142932331D75}" type="sibTrans" cxnId="{0F1AA264-334F-4284-BA48-F902C5E42C31}">
      <dgm:prSet/>
      <dgm:spPr/>
      <dgm:t>
        <a:bodyPr/>
        <a:lstStyle/>
        <a:p>
          <a:endParaRPr lang="en-US"/>
        </a:p>
      </dgm:t>
    </dgm:pt>
    <dgm:pt modelId="{D4A7EE2B-D186-4130-BB3F-CB26B6D97409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জাবেদা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E5D7620-F3D5-4F7B-A730-FD98101045CB}" type="parTrans" cxnId="{EC0BD529-21B5-42B4-BDB8-74179D5DD3C3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70BEFAE-25A9-45C4-9F53-811040E29B9B}" type="sibTrans" cxnId="{EC0BD529-21B5-42B4-BDB8-74179D5DD3C3}">
      <dgm:prSet/>
      <dgm:spPr/>
      <dgm:t>
        <a:bodyPr/>
        <a:lstStyle/>
        <a:p>
          <a:endParaRPr lang="en-US"/>
        </a:p>
      </dgm:t>
    </dgm:pt>
    <dgm:pt modelId="{F9DC1450-9BDD-4DBA-A6C4-27CB0E965AF2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খতিয়ান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B57FF41-1547-4291-8CF1-FBE2F8E4BD44}" type="parTrans" cxnId="{1CAA25B6-68A2-4856-B086-1FE9BB5E58E1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08AC0C-5AA3-4BFF-976F-B814AD3BD21B}" type="sibTrans" cxnId="{1CAA25B6-68A2-4856-B086-1FE9BB5E58E1}">
      <dgm:prSet/>
      <dgm:spPr/>
      <dgm:t>
        <a:bodyPr/>
        <a:lstStyle/>
        <a:p>
          <a:endParaRPr lang="en-US"/>
        </a:p>
      </dgm:t>
    </dgm:pt>
    <dgm:pt modelId="{D5C58E8E-358E-41BF-800D-8A66E915E6EA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রেওয়ামিল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13C85EE-6AB8-47CD-80A7-A9175892FE36}" type="parTrans" cxnId="{E7ADCED0-6760-4B0D-A4E6-49A79053D15A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2C4058D-5B6B-431E-B81B-653056747E1C}" type="sibTrans" cxnId="{E7ADCED0-6760-4B0D-A4E6-49A79053D15A}">
      <dgm:prSet/>
      <dgm:spPr/>
      <dgm:t>
        <a:bodyPr/>
        <a:lstStyle/>
        <a:p>
          <a:endParaRPr lang="en-US"/>
        </a:p>
      </dgm:t>
    </dgm:pt>
    <dgm:pt modelId="{E047CC43-336E-431D-B42B-176BADC76BE4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চূডান্ত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2D514A5-D6B0-459A-9C6E-82853DDB94B6}" type="parTrans" cxnId="{3EE7F88C-5EC9-479B-85D1-D3725C2923E5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E118801-6C4A-44EC-AD43-5B1D3B176264}" type="sibTrans" cxnId="{3EE7F88C-5EC9-479B-85D1-D3725C2923E5}">
      <dgm:prSet/>
      <dgm:spPr/>
      <dgm:t>
        <a:bodyPr/>
        <a:lstStyle/>
        <a:p>
          <a:endParaRPr lang="en-US"/>
        </a:p>
      </dgm:t>
    </dgm:pt>
    <dgm:pt modelId="{DCF130A8-5274-429D-AEF0-189F34C682E6}" type="pres">
      <dgm:prSet presAssocID="{3ADB6E06-14F9-4422-BA3A-9552871F764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6389E1-319A-4020-B945-02A0203E4C3D}" type="pres">
      <dgm:prSet presAssocID="{43C4D2A2-D908-46C1-88C3-4A433ECAD0A0}" presName="centerShape" presStyleLbl="node0" presStyleIdx="0" presStyleCnt="1"/>
      <dgm:spPr/>
      <dgm:t>
        <a:bodyPr/>
        <a:lstStyle/>
        <a:p>
          <a:endParaRPr lang="en-US"/>
        </a:p>
      </dgm:t>
    </dgm:pt>
    <dgm:pt modelId="{26F6478A-4BD0-40EC-A67F-8B40ECB5A051}" type="pres">
      <dgm:prSet presAssocID="{0DDC9F52-C2D6-4EF3-8072-CC6C8618551A}" presName="parTrans" presStyleLbl="sibTrans2D1" presStyleIdx="0" presStyleCnt="5"/>
      <dgm:spPr/>
      <dgm:t>
        <a:bodyPr/>
        <a:lstStyle/>
        <a:p>
          <a:endParaRPr lang="en-US"/>
        </a:p>
      </dgm:t>
    </dgm:pt>
    <dgm:pt modelId="{195A8601-E189-4DDF-A7AD-311A58761E25}" type="pres">
      <dgm:prSet presAssocID="{0DDC9F52-C2D6-4EF3-8072-CC6C8618551A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E7A2B40-D972-468E-BF7F-31C48A46A83B}" type="pres">
      <dgm:prSet presAssocID="{A90B4297-DC15-40F0-B83B-79383F3C54C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9A2F4C-182B-4FFD-A727-DC1892602064}" type="pres">
      <dgm:prSet presAssocID="{2E5D7620-F3D5-4F7B-A730-FD98101045CB}" presName="parTrans" presStyleLbl="sibTrans2D1" presStyleIdx="1" presStyleCnt="5"/>
      <dgm:spPr/>
      <dgm:t>
        <a:bodyPr/>
        <a:lstStyle/>
        <a:p>
          <a:endParaRPr lang="en-US"/>
        </a:p>
      </dgm:t>
    </dgm:pt>
    <dgm:pt modelId="{6E3FEAD7-414D-4B2C-9778-4362E8797659}" type="pres">
      <dgm:prSet presAssocID="{2E5D7620-F3D5-4F7B-A730-FD98101045CB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BFADD8A-ABE2-44EC-BC2F-B93453A2A029}" type="pres">
      <dgm:prSet presAssocID="{D4A7EE2B-D186-4130-BB3F-CB26B6D9740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30881B-45F0-48F9-BAEB-9074EFAA2759}" type="pres">
      <dgm:prSet presAssocID="{DB57FF41-1547-4291-8CF1-FBE2F8E4BD44}" presName="parTrans" presStyleLbl="sibTrans2D1" presStyleIdx="2" presStyleCnt="5"/>
      <dgm:spPr/>
      <dgm:t>
        <a:bodyPr/>
        <a:lstStyle/>
        <a:p>
          <a:endParaRPr lang="en-US"/>
        </a:p>
      </dgm:t>
    </dgm:pt>
    <dgm:pt modelId="{9F11A3E5-14E5-4658-8889-CDCF8DCC2D1B}" type="pres">
      <dgm:prSet presAssocID="{DB57FF41-1547-4291-8CF1-FBE2F8E4BD44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D428F6C-F56C-4D6C-A64A-E82B1B65D112}" type="pres">
      <dgm:prSet presAssocID="{F9DC1450-9BDD-4DBA-A6C4-27CB0E965AF2}" presName="node" presStyleLbl="node1" presStyleIdx="2" presStyleCnt="5" custRadScaleRad="102470" custRadScaleInc="27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81E14-0CC5-4E68-A16A-5B6540F68AA9}" type="pres">
      <dgm:prSet presAssocID="{713C85EE-6AB8-47CD-80A7-A9175892FE36}" presName="parTrans" presStyleLbl="sibTrans2D1" presStyleIdx="3" presStyleCnt="5"/>
      <dgm:spPr/>
      <dgm:t>
        <a:bodyPr/>
        <a:lstStyle/>
        <a:p>
          <a:endParaRPr lang="en-US"/>
        </a:p>
      </dgm:t>
    </dgm:pt>
    <dgm:pt modelId="{22E434E2-97B5-4BDD-9374-E4E5E3145EE0}" type="pres">
      <dgm:prSet presAssocID="{713C85EE-6AB8-47CD-80A7-A9175892FE36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D768F7B9-19DB-4AAB-A77A-BD1F5B5ACA52}" type="pres">
      <dgm:prSet presAssocID="{D5C58E8E-358E-41BF-800D-8A66E915E6E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5AE73-C36F-45C0-B5A5-3C4CADC69654}" type="pres">
      <dgm:prSet presAssocID="{F2D514A5-D6B0-459A-9C6E-82853DDB94B6}" presName="parTrans" presStyleLbl="sibTrans2D1" presStyleIdx="4" presStyleCnt="5"/>
      <dgm:spPr/>
      <dgm:t>
        <a:bodyPr/>
        <a:lstStyle/>
        <a:p>
          <a:endParaRPr lang="en-US"/>
        </a:p>
      </dgm:t>
    </dgm:pt>
    <dgm:pt modelId="{FF1CB700-C073-42C4-8231-D4659DC9F74B}" type="pres">
      <dgm:prSet presAssocID="{F2D514A5-D6B0-459A-9C6E-82853DDB94B6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8BE3809A-3277-487B-8239-2B66A52923A2}" type="pres">
      <dgm:prSet presAssocID="{E047CC43-336E-431D-B42B-176BADC76BE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E1CA09-418C-40ED-B286-3FD7E2226875}" type="presOf" srcId="{F2D514A5-D6B0-459A-9C6E-82853DDB94B6}" destId="{E065AE73-C36F-45C0-B5A5-3C4CADC69654}" srcOrd="0" destOrd="0" presId="urn:microsoft.com/office/officeart/2005/8/layout/radial5"/>
    <dgm:cxn modelId="{3EE7F88C-5EC9-479B-85D1-D3725C2923E5}" srcId="{43C4D2A2-D908-46C1-88C3-4A433ECAD0A0}" destId="{E047CC43-336E-431D-B42B-176BADC76BE4}" srcOrd="4" destOrd="0" parTransId="{F2D514A5-D6B0-459A-9C6E-82853DDB94B6}" sibTransId="{4E118801-6C4A-44EC-AD43-5B1D3B176264}"/>
    <dgm:cxn modelId="{E0F2928A-E03A-4F66-AC21-CB60B260881B}" type="presOf" srcId="{0DDC9F52-C2D6-4EF3-8072-CC6C8618551A}" destId="{195A8601-E189-4DDF-A7AD-311A58761E25}" srcOrd="1" destOrd="0" presId="urn:microsoft.com/office/officeart/2005/8/layout/radial5"/>
    <dgm:cxn modelId="{1CAA25B6-68A2-4856-B086-1FE9BB5E58E1}" srcId="{43C4D2A2-D908-46C1-88C3-4A433ECAD0A0}" destId="{F9DC1450-9BDD-4DBA-A6C4-27CB0E965AF2}" srcOrd="2" destOrd="0" parTransId="{DB57FF41-1547-4291-8CF1-FBE2F8E4BD44}" sibTransId="{8908AC0C-5AA3-4BFF-976F-B814AD3BD21B}"/>
    <dgm:cxn modelId="{05D3C345-42BD-475E-AF5E-7A788D6B3EB1}" srcId="{3ADB6E06-14F9-4422-BA3A-9552871F764A}" destId="{43C4D2A2-D908-46C1-88C3-4A433ECAD0A0}" srcOrd="0" destOrd="0" parTransId="{1BEE7852-86F2-4536-842A-6A61C06F13B2}" sibTransId="{7A5F0360-96F2-426C-BC71-73A8741A4EDF}"/>
    <dgm:cxn modelId="{C97EE3B9-D054-41E1-AD6A-49908BDA4582}" type="presOf" srcId="{D5C58E8E-358E-41BF-800D-8A66E915E6EA}" destId="{D768F7B9-19DB-4AAB-A77A-BD1F5B5ACA52}" srcOrd="0" destOrd="0" presId="urn:microsoft.com/office/officeart/2005/8/layout/radial5"/>
    <dgm:cxn modelId="{EC0BD529-21B5-42B4-BDB8-74179D5DD3C3}" srcId="{43C4D2A2-D908-46C1-88C3-4A433ECAD0A0}" destId="{D4A7EE2B-D186-4130-BB3F-CB26B6D97409}" srcOrd="1" destOrd="0" parTransId="{2E5D7620-F3D5-4F7B-A730-FD98101045CB}" sibTransId="{570BEFAE-25A9-45C4-9F53-811040E29B9B}"/>
    <dgm:cxn modelId="{47F2C84F-9466-4703-9513-05797C4F3910}" type="presOf" srcId="{2E5D7620-F3D5-4F7B-A730-FD98101045CB}" destId="{DE9A2F4C-182B-4FFD-A727-DC1892602064}" srcOrd="0" destOrd="0" presId="urn:microsoft.com/office/officeart/2005/8/layout/radial5"/>
    <dgm:cxn modelId="{0F1AA264-334F-4284-BA48-F902C5E42C31}" srcId="{43C4D2A2-D908-46C1-88C3-4A433ECAD0A0}" destId="{A90B4297-DC15-40F0-B83B-79383F3C54CB}" srcOrd="0" destOrd="0" parTransId="{0DDC9F52-C2D6-4EF3-8072-CC6C8618551A}" sibTransId="{A676A3C0-EF23-49CD-8C53-142932331D75}"/>
    <dgm:cxn modelId="{4688CCB4-4788-4BCF-AA8D-3F6035C8F982}" type="presOf" srcId="{DB57FF41-1547-4291-8CF1-FBE2F8E4BD44}" destId="{9F11A3E5-14E5-4658-8889-CDCF8DCC2D1B}" srcOrd="1" destOrd="0" presId="urn:microsoft.com/office/officeart/2005/8/layout/radial5"/>
    <dgm:cxn modelId="{4D8E68FB-D181-4613-8482-0F48E3ACD671}" type="presOf" srcId="{2E5D7620-F3D5-4F7B-A730-FD98101045CB}" destId="{6E3FEAD7-414D-4B2C-9778-4362E8797659}" srcOrd="1" destOrd="0" presId="urn:microsoft.com/office/officeart/2005/8/layout/radial5"/>
    <dgm:cxn modelId="{4CCDFA4F-F340-46E8-BB73-3AEC64B10CAA}" type="presOf" srcId="{D4A7EE2B-D186-4130-BB3F-CB26B6D97409}" destId="{9BFADD8A-ABE2-44EC-BC2F-B93453A2A029}" srcOrd="0" destOrd="0" presId="urn:microsoft.com/office/officeart/2005/8/layout/radial5"/>
    <dgm:cxn modelId="{7E8930AF-4E8B-413E-88E5-4E7E3AA80B11}" type="presOf" srcId="{F2D514A5-D6B0-459A-9C6E-82853DDB94B6}" destId="{FF1CB700-C073-42C4-8231-D4659DC9F74B}" srcOrd="1" destOrd="0" presId="urn:microsoft.com/office/officeart/2005/8/layout/radial5"/>
    <dgm:cxn modelId="{6C6819BA-AF8A-498A-8F09-5A93B3C1E080}" type="presOf" srcId="{43C4D2A2-D908-46C1-88C3-4A433ECAD0A0}" destId="{4E6389E1-319A-4020-B945-02A0203E4C3D}" srcOrd="0" destOrd="0" presId="urn:microsoft.com/office/officeart/2005/8/layout/radial5"/>
    <dgm:cxn modelId="{FFAD0B26-759E-47AF-8DEE-DEFABEB89B47}" type="presOf" srcId="{713C85EE-6AB8-47CD-80A7-A9175892FE36}" destId="{64581E14-0CC5-4E68-A16A-5B6540F68AA9}" srcOrd="0" destOrd="0" presId="urn:microsoft.com/office/officeart/2005/8/layout/radial5"/>
    <dgm:cxn modelId="{60B51CDD-34A8-4896-81EE-119805608D5B}" type="presOf" srcId="{3ADB6E06-14F9-4422-BA3A-9552871F764A}" destId="{DCF130A8-5274-429D-AEF0-189F34C682E6}" srcOrd="0" destOrd="0" presId="urn:microsoft.com/office/officeart/2005/8/layout/radial5"/>
    <dgm:cxn modelId="{55655D8F-954F-4ECD-BCEB-589C5CB6E518}" type="presOf" srcId="{E047CC43-336E-431D-B42B-176BADC76BE4}" destId="{8BE3809A-3277-487B-8239-2B66A52923A2}" srcOrd="0" destOrd="0" presId="urn:microsoft.com/office/officeart/2005/8/layout/radial5"/>
    <dgm:cxn modelId="{C9D8FD20-CFA2-481A-A4D6-9EE46F41AFFD}" type="presOf" srcId="{0DDC9F52-C2D6-4EF3-8072-CC6C8618551A}" destId="{26F6478A-4BD0-40EC-A67F-8B40ECB5A051}" srcOrd="0" destOrd="0" presId="urn:microsoft.com/office/officeart/2005/8/layout/radial5"/>
    <dgm:cxn modelId="{62623BEF-C6D3-4608-AF72-D8CF650F84CA}" type="presOf" srcId="{A90B4297-DC15-40F0-B83B-79383F3C54CB}" destId="{EE7A2B40-D972-468E-BF7F-31C48A46A83B}" srcOrd="0" destOrd="0" presId="urn:microsoft.com/office/officeart/2005/8/layout/radial5"/>
    <dgm:cxn modelId="{F9257BB0-72B5-44D0-8908-FF8E8431A5F1}" type="presOf" srcId="{F9DC1450-9BDD-4DBA-A6C4-27CB0E965AF2}" destId="{BD428F6C-F56C-4D6C-A64A-E82B1B65D112}" srcOrd="0" destOrd="0" presId="urn:microsoft.com/office/officeart/2005/8/layout/radial5"/>
    <dgm:cxn modelId="{E7ADCED0-6760-4B0D-A4E6-49A79053D15A}" srcId="{43C4D2A2-D908-46C1-88C3-4A433ECAD0A0}" destId="{D5C58E8E-358E-41BF-800D-8A66E915E6EA}" srcOrd="3" destOrd="0" parTransId="{713C85EE-6AB8-47CD-80A7-A9175892FE36}" sibTransId="{E2C4058D-5B6B-431E-B81B-653056747E1C}"/>
    <dgm:cxn modelId="{7C9CAD1B-88EB-48C1-97A0-D0D5D4182FA0}" type="presOf" srcId="{DB57FF41-1547-4291-8CF1-FBE2F8E4BD44}" destId="{9230881B-45F0-48F9-BAEB-9074EFAA2759}" srcOrd="0" destOrd="0" presId="urn:microsoft.com/office/officeart/2005/8/layout/radial5"/>
    <dgm:cxn modelId="{BFAE931C-F6C3-4360-A982-42E59C0E458F}" type="presOf" srcId="{713C85EE-6AB8-47CD-80A7-A9175892FE36}" destId="{22E434E2-97B5-4BDD-9374-E4E5E3145EE0}" srcOrd="1" destOrd="0" presId="urn:microsoft.com/office/officeart/2005/8/layout/radial5"/>
    <dgm:cxn modelId="{AEAEF058-6A3A-4C21-B86D-9573F6CCBCCF}" type="presParOf" srcId="{DCF130A8-5274-429D-AEF0-189F34C682E6}" destId="{4E6389E1-319A-4020-B945-02A0203E4C3D}" srcOrd="0" destOrd="0" presId="urn:microsoft.com/office/officeart/2005/8/layout/radial5"/>
    <dgm:cxn modelId="{15854CEF-FF6F-4370-930B-FAABE69CEE2E}" type="presParOf" srcId="{DCF130A8-5274-429D-AEF0-189F34C682E6}" destId="{26F6478A-4BD0-40EC-A67F-8B40ECB5A051}" srcOrd="1" destOrd="0" presId="urn:microsoft.com/office/officeart/2005/8/layout/radial5"/>
    <dgm:cxn modelId="{3A1A38EF-CA8E-4958-BF28-733107939C64}" type="presParOf" srcId="{26F6478A-4BD0-40EC-A67F-8B40ECB5A051}" destId="{195A8601-E189-4DDF-A7AD-311A58761E25}" srcOrd="0" destOrd="0" presId="urn:microsoft.com/office/officeart/2005/8/layout/radial5"/>
    <dgm:cxn modelId="{E1C9E59F-2CFB-43EA-955F-B97874B2C4FA}" type="presParOf" srcId="{DCF130A8-5274-429D-AEF0-189F34C682E6}" destId="{EE7A2B40-D972-468E-BF7F-31C48A46A83B}" srcOrd="2" destOrd="0" presId="urn:microsoft.com/office/officeart/2005/8/layout/radial5"/>
    <dgm:cxn modelId="{AFE36362-D197-4EB4-A7E4-26413C832084}" type="presParOf" srcId="{DCF130A8-5274-429D-AEF0-189F34C682E6}" destId="{DE9A2F4C-182B-4FFD-A727-DC1892602064}" srcOrd="3" destOrd="0" presId="urn:microsoft.com/office/officeart/2005/8/layout/radial5"/>
    <dgm:cxn modelId="{2F231E59-2EB0-4713-B3ED-8702F52C219F}" type="presParOf" srcId="{DE9A2F4C-182B-4FFD-A727-DC1892602064}" destId="{6E3FEAD7-414D-4B2C-9778-4362E8797659}" srcOrd="0" destOrd="0" presId="urn:microsoft.com/office/officeart/2005/8/layout/radial5"/>
    <dgm:cxn modelId="{A503CF4E-AF84-43E6-8C41-A447542C57D3}" type="presParOf" srcId="{DCF130A8-5274-429D-AEF0-189F34C682E6}" destId="{9BFADD8A-ABE2-44EC-BC2F-B93453A2A029}" srcOrd="4" destOrd="0" presId="urn:microsoft.com/office/officeart/2005/8/layout/radial5"/>
    <dgm:cxn modelId="{43189DA8-2A8B-45E7-BE40-F960D0E61D56}" type="presParOf" srcId="{DCF130A8-5274-429D-AEF0-189F34C682E6}" destId="{9230881B-45F0-48F9-BAEB-9074EFAA2759}" srcOrd="5" destOrd="0" presId="urn:microsoft.com/office/officeart/2005/8/layout/radial5"/>
    <dgm:cxn modelId="{5987D58A-435B-4EBF-AACC-49EED1C024B0}" type="presParOf" srcId="{9230881B-45F0-48F9-BAEB-9074EFAA2759}" destId="{9F11A3E5-14E5-4658-8889-CDCF8DCC2D1B}" srcOrd="0" destOrd="0" presId="urn:microsoft.com/office/officeart/2005/8/layout/radial5"/>
    <dgm:cxn modelId="{897D2747-B5AF-4948-BC0D-3C95AD1A5FAF}" type="presParOf" srcId="{DCF130A8-5274-429D-AEF0-189F34C682E6}" destId="{BD428F6C-F56C-4D6C-A64A-E82B1B65D112}" srcOrd="6" destOrd="0" presId="urn:microsoft.com/office/officeart/2005/8/layout/radial5"/>
    <dgm:cxn modelId="{25A186A3-3899-42BC-B905-1625B2C724C8}" type="presParOf" srcId="{DCF130A8-5274-429D-AEF0-189F34C682E6}" destId="{64581E14-0CC5-4E68-A16A-5B6540F68AA9}" srcOrd="7" destOrd="0" presId="urn:microsoft.com/office/officeart/2005/8/layout/radial5"/>
    <dgm:cxn modelId="{5A722760-C862-4C25-B53A-FC80C661B989}" type="presParOf" srcId="{64581E14-0CC5-4E68-A16A-5B6540F68AA9}" destId="{22E434E2-97B5-4BDD-9374-E4E5E3145EE0}" srcOrd="0" destOrd="0" presId="urn:microsoft.com/office/officeart/2005/8/layout/radial5"/>
    <dgm:cxn modelId="{232AEE12-1026-44CD-A80B-79E87E6C8B08}" type="presParOf" srcId="{DCF130A8-5274-429D-AEF0-189F34C682E6}" destId="{D768F7B9-19DB-4AAB-A77A-BD1F5B5ACA52}" srcOrd="8" destOrd="0" presId="urn:microsoft.com/office/officeart/2005/8/layout/radial5"/>
    <dgm:cxn modelId="{45623EF0-E88B-47DB-AF18-4AD36DB07152}" type="presParOf" srcId="{DCF130A8-5274-429D-AEF0-189F34C682E6}" destId="{E065AE73-C36F-45C0-B5A5-3C4CADC69654}" srcOrd="9" destOrd="0" presId="urn:microsoft.com/office/officeart/2005/8/layout/radial5"/>
    <dgm:cxn modelId="{919EEA35-E92F-40E1-BD5A-D3B633BA1828}" type="presParOf" srcId="{E065AE73-C36F-45C0-B5A5-3C4CADC69654}" destId="{FF1CB700-C073-42C4-8231-D4659DC9F74B}" srcOrd="0" destOrd="0" presId="urn:microsoft.com/office/officeart/2005/8/layout/radial5"/>
    <dgm:cxn modelId="{49D7754C-E3DA-4E18-950D-A22BE014473E}" type="presParOf" srcId="{DCF130A8-5274-429D-AEF0-189F34C682E6}" destId="{8BE3809A-3277-487B-8239-2B66A52923A2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CE2B90-900B-4CEA-9718-E041B9118CB0}" type="doc">
      <dgm:prSet loTypeId="urn:microsoft.com/office/officeart/2005/8/layout/cycle7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28E5CC-1AFE-40B6-83CF-99BAEB999C43}">
      <dgm:prSet phldrT="[Text]" custT="1"/>
      <dgm:spPr/>
      <dgm:t>
        <a:bodyPr/>
        <a:lstStyle/>
        <a:p>
          <a:r>
            <a:rPr lang="en-US" sz="3200" b="1" i="0" u="none">
              <a:latin typeface="NikoshBAN" pitchFamily="2" charset="0"/>
              <a:cs typeface="NikoshBAN" pitchFamily="2" charset="0"/>
            </a:rPr>
            <a:t>ব্যালেন্স  সংশোধন পদ্ধতি</a:t>
          </a:r>
          <a:endParaRPr lang="en-US" sz="3200" b="1" i="0" u="none" dirty="0">
            <a:latin typeface="NikoshBAN" pitchFamily="2" charset="0"/>
            <a:cs typeface="NikoshBAN" pitchFamily="2" charset="0"/>
          </a:endParaRPr>
        </a:p>
      </dgm:t>
    </dgm:pt>
    <dgm:pt modelId="{AA54E3C8-7031-466F-8DDE-D4104C2C44EB}" type="parTrans" cxnId="{1F3CEAD7-B40A-482B-BABF-4B480ADE1029}">
      <dgm:prSet/>
      <dgm:spPr/>
      <dgm:t>
        <a:bodyPr/>
        <a:lstStyle/>
        <a:p>
          <a:endParaRPr lang="en-US"/>
        </a:p>
      </dgm:t>
    </dgm:pt>
    <dgm:pt modelId="{BA30AEDA-0383-4288-877B-FF63BB2357FC}" type="sibTrans" cxnId="{1F3CEAD7-B40A-482B-BABF-4B480ADE1029}">
      <dgm:prSet custT="1"/>
      <dgm:spPr/>
      <dgm:t>
        <a:bodyPr/>
        <a:lstStyle/>
        <a:p>
          <a:endParaRPr lang="en-US" sz="3200">
            <a:latin typeface="NikoshBAN" pitchFamily="2" charset="0"/>
            <a:cs typeface="NikoshBAN" pitchFamily="2" charset="0"/>
          </a:endParaRPr>
        </a:p>
      </dgm:t>
    </dgm:pt>
    <dgm:pt modelId="{27B612AD-E702-40F9-A3F0-AD97C72E0D38}">
      <dgm:prSet phldrT="[Text]" custT="1"/>
      <dgm:spPr/>
      <dgm:t>
        <a:bodyPr/>
        <a:lstStyle/>
        <a:p>
          <a:r>
            <a:rPr lang="en-US" sz="3200" b="1">
              <a:latin typeface="NikoshBAN" pitchFamily="2" charset="0"/>
              <a:cs typeface="NikoshBAN" pitchFamily="2" charset="0"/>
            </a:rPr>
            <a:t>উভয় ব্যালেন্স সংশোধন (পাস ও নগদান বই)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6CFEA186-4234-4D23-9FB1-BB960F250B2D}" type="parTrans" cxnId="{4E2C6F55-8168-4E57-9504-5632E74496B6}">
      <dgm:prSet/>
      <dgm:spPr/>
      <dgm:t>
        <a:bodyPr/>
        <a:lstStyle/>
        <a:p>
          <a:endParaRPr lang="en-US"/>
        </a:p>
      </dgm:t>
    </dgm:pt>
    <dgm:pt modelId="{158864F8-3877-46B8-A048-46BF31FFB6C0}" type="sibTrans" cxnId="{4E2C6F55-8168-4E57-9504-5632E74496B6}">
      <dgm:prSet custT="1"/>
      <dgm:spPr/>
      <dgm:t>
        <a:bodyPr/>
        <a:lstStyle/>
        <a:p>
          <a:endParaRPr lang="en-US" sz="3200">
            <a:latin typeface="NikoshBAN" pitchFamily="2" charset="0"/>
            <a:cs typeface="NikoshBAN" pitchFamily="2" charset="0"/>
          </a:endParaRPr>
        </a:p>
      </dgm:t>
    </dgm:pt>
    <dgm:pt modelId="{DD7CC531-AFFF-4E60-B598-5BD4129E7E6E}">
      <dgm:prSet phldrT="[Text]" custT="1"/>
      <dgm:spPr/>
      <dgm:t>
        <a:bodyPr/>
        <a:lstStyle/>
        <a:p>
          <a:r>
            <a:rPr lang="bn-IN" sz="3200" b="1">
              <a:latin typeface="NikoshBAN" pitchFamily="2" charset="0"/>
              <a:cs typeface="NikoshBAN" pitchFamily="2" charset="0"/>
            </a:rPr>
            <a:t>একক</a:t>
          </a:r>
          <a:r>
            <a:rPr lang="en-US" sz="3200" b="1">
              <a:latin typeface="NikoshBAN" pitchFamily="2" charset="0"/>
              <a:cs typeface="NikoshBAN" pitchFamily="2" charset="0"/>
            </a:rPr>
            <a:t> ব্যালেন্স সংশোধন (পাস/নগদান বই)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D8338267-F915-478E-BD90-98BD919F04BF}" type="parTrans" cxnId="{87640F58-7796-4829-BEF0-C40CEAAA2BA4}">
      <dgm:prSet/>
      <dgm:spPr/>
      <dgm:t>
        <a:bodyPr/>
        <a:lstStyle/>
        <a:p>
          <a:endParaRPr lang="en-US"/>
        </a:p>
      </dgm:t>
    </dgm:pt>
    <dgm:pt modelId="{42629E46-3FE8-4359-9C1E-AF748B4DEF7D}" type="sibTrans" cxnId="{87640F58-7796-4829-BEF0-C40CEAAA2BA4}">
      <dgm:prSet custT="1"/>
      <dgm:spPr/>
      <dgm:t>
        <a:bodyPr/>
        <a:lstStyle/>
        <a:p>
          <a:endParaRPr lang="en-US" sz="3200">
            <a:latin typeface="NikoshBAN" pitchFamily="2" charset="0"/>
            <a:cs typeface="NikoshBAN" pitchFamily="2" charset="0"/>
          </a:endParaRPr>
        </a:p>
      </dgm:t>
    </dgm:pt>
    <dgm:pt modelId="{35A9D5DB-40C6-455B-A5B0-5D5110C20B67}" type="pres">
      <dgm:prSet presAssocID="{6FCE2B90-900B-4CEA-9718-E041B9118CB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06C2DB-F027-494C-8A3A-4CDE74551614}" type="pres">
      <dgm:prSet presAssocID="{CA28E5CC-1AFE-40B6-83CF-99BAEB999C43}" presName="node" presStyleLbl="node1" presStyleIdx="0" presStyleCnt="3" custScaleX="1507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5D1D09-A2AD-4C7D-B79D-8C498126C26B}" type="pres">
      <dgm:prSet presAssocID="{BA30AEDA-0383-4288-877B-FF63BB2357FC}" presName="sibTrans" presStyleLbl="sibTrans2D1" presStyleIdx="0" presStyleCnt="3" custScaleX="521431" custScaleY="127522"/>
      <dgm:spPr/>
      <dgm:t>
        <a:bodyPr/>
        <a:lstStyle/>
        <a:p>
          <a:endParaRPr lang="en-US"/>
        </a:p>
      </dgm:t>
    </dgm:pt>
    <dgm:pt modelId="{2042BA27-2BBE-4AED-BC3D-3E48D971AF7A}" type="pres">
      <dgm:prSet presAssocID="{BA30AEDA-0383-4288-877B-FF63BB2357FC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FE3A47BB-C525-4CC6-A5D4-355198BCBA61}" type="pres">
      <dgm:prSet presAssocID="{27B612AD-E702-40F9-A3F0-AD97C72E0D38}" presName="node" presStyleLbl="node1" presStyleIdx="1" presStyleCnt="3" custScaleX="1375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F92967-9365-4922-A5E6-267679995135}" type="pres">
      <dgm:prSet presAssocID="{158864F8-3877-46B8-A048-46BF31FFB6C0}" presName="sibTrans" presStyleLbl="sibTrans2D1" presStyleIdx="1" presStyleCnt="3"/>
      <dgm:spPr/>
      <dgm:t>
        <a:bodyPr/>
        <a:lstStyle/>
        <a:p>
          <a:endParaRPr lang="en-US"/>
        </a:p>
      </dgm:t>
    </dgm:pt>
    <dgm:pt modelId="{06E8ED4E-44A4-4D7A-A011-B3B687687777}" type="pres">
      <dgm:prSet presAssocID="{158864F8-3877-46B8-A048-46BF31FFB6C0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5AFD67A-4830-42AE-B158-B08A07FF74A0}" type="pres">
      <dgm:prSet presAssocID="{DD7CC531-AFFF-4E60-B598-5BD4129E7E6E}" presName="node" presStyleLbl="node1" presStyleIdx="2" presStyleCnt="3" custScaleX="1517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55EEA4-5860-4D18-B785-B6950E739095}" type="pres">
      <dgm:prSet presAssocID="{42629E46-3FE8-4359-9C1E-AF748B4DEF7D}" presName="sibTrans" presStyleLbl="sibTrans2D1" presStyleIdx="2" presStyleCnt="3" custScaleX="501987"/>
      <dgm:spPr/>
      <dgm:t>
        <a:bodyPr/>
        <a:lstStyle/>
        <a:p>
          <a:endParaRPr lang="en-US"/>
        </a:p>
      </dgm:t>
    </dgm:pt>
    <dgm:pt modelId="{69861CAF-F331-4F23-8A1D-646C5AE96C9D}" type="pres">
      <dgm:prSet presAssocID="{42629E46-3FE8-4359-9C1E-AF748B4DEF7D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C89E9972-DC98-4712-BFCE-A9274AD4C610}" type="presOf" srcId="{158864F8-3877-46B8-A048-46BF31FFB6C0}" destId="{0CF92967-9365-4922-A5E6-267679995135}" srcOrd="0" destOrd="0" presId="urn:microsoft.com/office/officeart/2005/8/layout/cycle7"/>
    <dgm:cxn modelId="{B365A49A-FD12-46AB-B2DC-7DCC92F060B6}" type="presOf" srcId="{DD7CC531-AFFF-4E60-B598-5BD4129E7E6E}" destId="{35AFD67A-4830-42AE-B158-B08A07FF74A0}" srcOrd="0" destOrd="0" presId="urn:microsoft.com/office/officeart/2005/8/layout/cycle7"/>
    <dgm:cxn modelId="{C44B0DE1-6E5E-4B70-916C-1F004840DFDC}" type="presOf" srcId="{42629E46-3FE8-4359-9C1E-AF748B4DEF7D}" destId="{69861CAF-F331-4F23-8A1D-646C5AE96C9D}" srcOrd="1" destOrd="0" presId="urn:microsoft.com/office/officeart/2005/8/layout/cycle7"/>
    <dgm:cxn modelId="{B7AB93B4-01F7-49A4-8B85-38A7F9BF4348}" type="presOf" srcId="{158864F8-3877-46B8-A048-46BF31FFB6C0}" destId="{06E8ED4E-44A4-4D7A-A011-B3B687687777}" srcOrd="1" destOrd="0" presId="urn:microsoft.com/office/officeart/2005/8/layout/cycle7"/>
    <dgm:cxn modelId="{5FDCFC09-D95D-4301-9F57-C3D76DCB3882}" type="presOf" srcId="{27B612AD-E702-40F9-A3F0-AD97C72E0D38}" destId="{FE3A47BB-C525-4CC6-A5D4-355198BCBA61}" srcOrd="0" destOrd="0" presId="urn:microsoft.com/office/officeart/2005/8/layout/cycle7"/>
    <dgm:cxn modelId="{4E2C6F55-8168-4E57-9504-5632E74496B6}" srcId="{6FCE2B90-900B-4CEA-9718-E041B9118CB0}" destId="{27B612AD-E702-40F9-A3F0-AD97C72E0D38}" srcOrd="1" destOrd="0" parTransId="{6CFEA186-4234-4D23-9FB1-BB960F250B2D}" sibTransId="{158864F8-3877-46B8-A048-46BF31FFB6C0}"/>
    <dgm:cxn modelId="{EEBF2F5A-D8B1-48B7-9916-EEE95930458C}" type="presOf" srcId="{BA30AEDA-0383-4288-877B-FF63BB2357FC}" destId="{015D1D09-A2AD-4C7D-B79D-8C498126C26B}" srcOrd="0" destOrd="0" presId="urn:microsoft.com/office/officeart/2005/8/layout/cycle7"/>
    <dgm:cxn modelId="{87640F58-7796-4829-BEF0-C40CEAAA2BA4}" srcId="{6FCE2B90-900B-4CEA-9718-E041B9118CB0}" destId="{DD7CC531-AFFF-4E60-B598-5BD4129E7E6E}" srcOrd="2" destOrd="0" parTransId="{D8338267-F915-478E-BD90-98BD919F04BF}" sibTransId="{42629E46-3FE8-4359-9C1E-AF748B4DEF7D}"/>
    <dgm:cxn modelId="{E16B08D0-422F-4CF0-81A3-DB100F0873E3}" type="presOf" srcId="{CA28E5CC-1AFE-40B6-83CF-99BAEB999C43}" destId="{8E06C2DB-F027-494C-8A3A-4CDE74551614}" srcOrd="0" destOrd="0" presId="urn:microsoft.com/office/officeart/2005/8/layout/cycle7"/>
    <dgm:cxn modelId="{2FB11DE4-327E-4E85-AB1F-B89A6201543A}" type="presOf" srcId="{42629E46-3FE8-4359-9C1E-AF748B4DEF7D}" destId="{D455EEA4-5860-4D18-B785-B6950E739095}" srcOrd="0" destOrd="0" presId="urn:microsoft.com/office/officeart/2005/8/layout/cycle7"/>
    <dgm:cxn modelId="{BBAFBC2F-7C4D-4DB8-A4A2-B9376F5677B9}" type="presOf" srcId="{6FCE2B90-900B-4CEA-9718-E041B9118CB0}" destId="{35A9D5DB-40C6-455B-A5B0-5D5110C20B67}" srcOrd="0" destOrd="0" presId="urn:microsoft.com/office/officeart/2005/8/layout/cycle7"/>
    <dgm:cxn modelId="{1F3CEAD7-B40A-482B-BABF-4B480ADE1029}" srcId="{6FCE2B90-900B-4CEA-9718-E041B9118CB0}" destId="{CA28E5CC-1AFE-40B6-83CF-99BAEB999C43}" srcOrd="0" destOrd="0" parTransId="{AA54E3C8-7031-466F-8DDE-D4104C2C44EB}" sibTransId="{BA30AEDA-0383-4288-877B-FF63BB2357FC}"/>
    <dgm:cxn modelId="{0A1CA1A0-6B05-40DE-9786-5D6EE1774059}" type="presOf" srcId="{BA30AEDA-0383-4288-877B-FF63BB2357FC}" destId="{2042BA27-2BBE-4AED-BC3D-3E48D971AF7A}" srcOrd="1" destOrd="0" presId="urn:microsoft.com/office/officeart/2005/8/layout/cycle7"/>
    <dgm:cxn modelId="{38A73C24-8AD7-42D0-A2EB-4A9CAAC730F8}" type="presParOf" srcId="{35A9D5DB-40C6-455B-A5B0-5D5110C20B67}" destId="{8E06C2DB-F027-494C-8A3A-4CDE74551614}" srcOrd="0" destOrd="0" presId="urn:microsoft.com/office/officeart/2005/8/layout/cycle7"/>
    <dgm:cxn modelId="{28D77DF7-4E18-47E3-B7C1-3F745A9505F1}" type="presParOf" srcId="{35A9D5DB-40C6-455B-A5B0-5D5110C20B67}" destId="{015D1D09-A2AD-4C7D-B79D-8C498126C26B}" srcOrd="1" destOrd="0" presId="urn:microsoft.com/office/officeart/2005/8/layout/cycle7"/>
    <dgm:cxn modelId="{DCDBAC4E-775C-46BC-AC40-6F68CAD409A7}" type="presParOf" srcId="{015D1D09-A2AD-4C7D-B79D-8C498126C26B}" destId="{2042BA27-2BBE-4AED-BC3D-3E48D971AF7A}" srcOrd="0" destOrd="0" presId="urn:microsoft.com/office/officeart/2005/8/layout/cycle7"/>
    <dgm:cxn modelId="{B0DD525F-A73A-42B6-A4D9-366D7A581CAF}" type="presParOf" srcId="{35A9D5DB-40C6-455B-A5B0-5D5110C20B67}" destId="{FE3A47BB-C525-4CC6-A5D4-355198BCBA61}" srcOrd="2" destOrd="0" presId="urn:microsoft.com/office/officeart/2005/8/layout/cycle7"/>
    <dgm:cxn modelId="{62333B92-60C8-4BAC-AB59-0C00CEE6BB9C}" type="presParOf" srcId="{35A9D5DB-40C6-455B-A5B0-5D5110C20B67}" destId="{0CF92967-9365-4922-A5E6-267679995135}" srcOrd="3" destOrd="0" presId="urn:microsoft.com/office/officeart/2005/8/layout/cycle7"/>
    <dgm:cxn modelId="{123AF27D-A2DE-4947-971C-24417FB5A079}" type="presParOf" srcId="{0CF92967-9365-4922-A5E6-267679995135}" destId="{06E8ED4E-44A4-4D7A-A011-B3B687687777}" srcOrd="0" destOrd="0" presId="urn:microsoft.com/office/officeart/2005/8/layout/cycle7"/>
    <dgm:cxn modelId="{FEAAFA2E-71E2-4B37-8C43-39DABDF1DD85}" type="presParOf" srcId="{35A9D5DB-40C6-455B-A5B0-5D5110C20B67}" destId="{35AFD67A-4830-42AE-B158-B08A07FF74A0}" srcOrd="4" destOrd="0" presId="urn:microsoft.com/office/officeart/2005/8/layout/cycle7"/>
    <dgm:cxn modelId="{BCA86496-D27A-4889-85D0-F3652E754F61}" type="presParOf" srcId="{35A9D5DB-40C6-455B-A5B0-5D5110C20B67}" destId="{D455EEA4-5860-4D18-B785-B6950E739095}" srcOrd="5" destOrd="0" presId="urn:microsoft.com/office/officeart/2005/8/layout/cycle7"/>
    <dgm:cxn modelId="{55C0C48D-4C60-438D-9297-CC03FF348C41}" type="presParOf" srcId="{D455EEA4-5860-4D18-B785-B6950E739095}" destId="{69861CAF-F331-4F23-8A1D-646C5AE96C9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195B79-E4A5-49D0-B326-DDD77ED30986}" type="doc">
      <dgm:prSet loTypeId="urn:microsoft.com/office/officeart/2005/8/layout/chevron2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39062B4-159C-4017-A989-DF021E518F1B}">
      <dgm:prSet phldrT="[Text]" custT="1"/>
      <dgm:spPr/>
      <dgm:t>
        <a:bodyPr/>
        <a:lstStyle/>
        <a:p>
          <a:r>
            <a:rPr lang="en-US" sz="2400" b="1">
              <a:latin typeface="NikoshBAN" pitchFamily="2" charset="0"/>
              <a:cs typeface="NikoshBAN" pitchFamily="2" charset="0"/>
            </a:rPr>
            <a:t>নগদান বই সংশোধন</a:t>
          </a:r>
          <a:endParaRPr lang="en-US" sz="2400" dirty="0"/>
        </a:p>
      </dgm:t>
    </dgm:pt>
    <dgm:pt modelId="{1657DBC0-898E-45AC-AB8F-4D1B4049C62B}" type="parTrans" cxnId="{08AC66DC-45B2-48C5-ACD1-239B5E6E7E66}">
      <dgm:prSet/>
      <dgm:spPr/>
      <dgm:t>
        <a:bodyPr/>
        <a:lstStyle/>
        <a:p>
          <a:endParaRPr lang="en-US"/>
        </a:p>
      </dgm:t>
    </dgm:pt>
    <dgm:pt modelId="{5FE77E2C-86D6-41E9-80B8-89E9FEDA0CE4}" type="sibTrans" cxnId="{08AC66DC-45B2-48C5-ACD1-239B5E6E7E66}">
      <dgm:prSet/>
      <dgm:spPr/>
      <dgm:t>
        <a:bodyPr/>
        <a:lstStyle/>
        <a:p>
          <a:endParaRPr lang="en-US"/>
        </a:p>
      </dgm:t>
    </dgm:pt>
    <dgm:pt modelId="{0E033748-4CB1-4095-97AD-71B782AEC58B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ফার্মের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কর্মকর্তা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হিসেবে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নগদান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বইতে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পরিবর্তন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সম্ভব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পাস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বইতে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না।তাই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নগদান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বইতে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পরিবর্তন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করে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পাস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এর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সাথে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মিলাব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।</a:t>
          </a:r>
          <a:endParaRPr lang="en-US" sz="2400" dirty="0"/>
        </a:p>
      </dgm:t>
    </dgm:pt>
    <dgm:pt modelId="{F29A7177-5184-4C6B-A1D6-FB46758D2990}" type="parTrans" cxnId="{5E3996D5-6885-4073-8098-B142551BA451}">
      <dgm:prSet/>
      <dgm:spPr/>
      <dgm:t>
        <a:bodyPr/>
        <a:lstStyle/>
        <a:p>
          <a:endParaRPr lang="en-US"/>
        </a:p>
      </dgm:t>
    </dgm:pt>
    <dgm:pt modelId="{9714EF6E-E3A1-4251-A8BE-14118182B3B6}" type="sibTrans" cxnId="{5E3996D5-6885-4073-8098-B142551BA451}">
      <dgm:prSet/>
      <dgm:spPr/>
      <dgm:t>
        <a:bodyPr/>
        <a:lstStyle/>
        <a:p>
          <a:endParaRPr lang="en-US"/>
        </a:p>
      </dgm:t>
    </dgm:pt>
    <dgm:pt modelId="{530BEAD4-DFDA-4A8C-8010-93096BE9ECCE}">
      <dgm:prSet phldrT="[Text]" custT="1"/>
      <dgm:spPr/>
      <dgm:t>
        <a:bodyPr/>
        <a:lstStyle/>
        <a:p>
          <a:r>
            <a:rPr lang="en-US" sz="2400" b="1">
              <a:latin typeface="NikoshBAN" pitchFamily="2" charset="0"/>
              <a:cs typeface="NikoshBAN" pitchFamily="2" charset="0"/>
            </a:rPr>
            <a:t>পাস বই </a:t>
          </a:r>
        </a:p>
        <a:p>
          <a:r>
            <a:rPr lang="en-US" sz="2400" b="1">
              <a:latin typeface="NikoshBAN" pitchFamily="2" charset="0"/>
              <a:cs typeface="NikoshBAN" pitchFamily="2" charset="0"/>
            </a:rPr>
            <a:t>সংশোধন</a:t>
          </a:r>
          <a:endParaRPr lang="en-US" sz="2400" dirty="0"/>
        </a:p>
      </dgm:t>
    </dgm:pt>
    <dgm:pt modelId="{61490889-A28A-4756-A739-9F760BE93DD2}" type="parTrans" cxnId="{11B0F09E-34C7-4BC2-B9BD-C3FB03B0FD19}">
      <dgm:prSet/>
      <dgm:spPr/>
      <dgm:t>
        <a:bodyPr/>
        <a:lstStyle/>
        <a:p>
          <a:endParaRPr lang="en-US"/>
        </a:p>
      </dgm:t>
    </dgm:pt>
    <dgm:pt modelId="{F6EABD35-DF2B-4BBD-9183-205162801E75}" type="sibTrans" cxnId="{11B0F09E-34C7-4BC2-B9BD-C3FB03B0FD19}">
      <dgm:prSet/>
      <dgm:spPr/>
      <dgm:t>
        <a:bodyPr/>
        <a:lstStyle/>
        <a:p>
          <a:endParaRPr lang="en-US"/>
        </a:p>
      </dgm:t>
    </dgm:pt>
    <dgm:pt modelId="{EBF98E0F-2F87-468E-A55C-BEF6994A6BF0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ব্যাংকের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কর্মকর্তা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হিসেবে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পাস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বইতে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পরিবর্তন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সম্ভব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নগদান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বইতে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না।তাই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পাস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বইতে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পরিবর্তন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করে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নগদান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বইএর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সাথে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মিলাব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।</a:t>
          </a:r>
          <a:endParaRPr lang="en-US" sz="2400" dirty="0"/>
        </a:p>
      </dgm:t>
    </dgm:pt>
    <dgm:pt modelId="{B6CD9241-C975-4B45-8352-91B99B4FC3B6}" type="parTrans" cxnId="{C4E68B4A-782C-4BD6-ADB8-6A8F5611F91D}">
      <dgm:prSet/>
      <dgm:spPr/>
      <dgm:t>
        <a:bodyPr/>
        <a:lstStyle/>
        <a:p>
          <a:endParaRPr lang="en-US"/>
        </a:p>
      </dgm:t>
    </dgm:pt>
    <dgm:pt modelId="{119251C5-2E1C-4ACE-80C8-BE7B9E36014D}" type="sibTrans" cxnId="{C4E68B4A-782C-4BD6-ADB8-6A8F5611F91D}">
      <dgm:prSet/>
      <dgm:spPr/>
      <dgm:t>
        <a:bodyPr/>
        <a:lstStyle/>
        <a:p>
          <a:endParaRPr lang="en-US"/>
        </a:p>
      </dgm:t>
    </dgm:pt>
    <dgm:pt modelId="{F0234A79-D32E-4DF1-834F-D292D02693F7}">
      <dgm:prSet phldrT="[Text]" custT="1"/>
      <dgm:spPr/>
      <dgm:t>
        <a:bodyPr/>
        <a:lstStyle/>
        <a:p>
          <a:r>
            <a:rPr lang="en-US" sz="2400" b="1">
              <a:latin typeface="NikoshBAN" pitchFamily="2" charset="0"/>
              <a:cs typeface="NikoshBAN" pitchFamily="2" charset="0"/>
            </a:rPr>
            <a:t>উভয় বই সংধোন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5C73FDD5-F0D2-40E6-9F2D-608D3506E68B}" type="parTrans" cxnId="{19A6BB81-9DF0-4187-BAA1-1397E7BC29A1}">
      <dgm:prSet/>
      <dgm:spPr/>
      <dgm:t>
        <a:bodyPr/>
        <a:lstStyle/>
        <a:p>
          <a:endParaRPr lang="en-US"/>
        </a:p>
      </dgm:t>
    </dgm:pt>
    <dgm:pt modelId="{CDB26F76-70C5-4C74-A383-8A0FDC70FF14}" type="sibTrans" cxnId="{19A6BB81-9DF0-4187-BAA1-1397E7BC29A1}">
      <dgm:prSet/>
      <dgm:spPr/>
      <dgm:t>
        <a:bodyPr/>
        <a:lstStyle/>
        <a:p>
          <a:endParaRPr lang="en-US"/>
        </a:p>
      </dgm:t>
    </dgm:pt>
    <dgm:pt modelId="{A18EF8EC-C7BD-4937-A7D6-2D4C8A257A50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আমার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হাতে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নগদান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পাস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দুটাই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আছে।এখন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আমাকে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নগদান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পাস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দুটার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জের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ঠিক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করতে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হবে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7CC4394A-5E2D-4E17-9EDE-E83B2A75C9EC}" type="parTrans" cxnId="{AA915982-BF57-42C8-BC69-3E551E3E5948}">
      <dgm:prSet/>
      <dgm:spPr/>
      <dgm:t>
        <a:bodyPr/>
        <a:lstStyle/>
        <a:p>
          <a:endParaRPr lang="en-US"/>
        </a:p>
      </dgm:t>
    </dgm:pt>
    <dgm:pt modelId="{FA97CD76-0C1C-44D3-BFC9-E3645C74025F}" type="sibTrans" cxnId="{AA915982-BF57-42C8-BC69-3E551E3E5948}">
      <dgm:prSet/>
      <dgm:spPr/>
      <dgm:t>
        <a:bodyPr/>
        <a:lstStyle/>
        <a:p>
          <a:endParaRPr lang="en-US"/>
        </a:p>
      </dgm:t>
    </dgm:pt>
    <dgm:pt modelId="{8F9CE521-AE2B-46C7-A974-FB75E0D6CB37}" type="pres">
      <dgm:prSet presAssocID="{79195B79-E4A5-49D0-B326-DDD77ED3098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D9CE51-68B2-4045-8DFD-B8CFB6CF365F}" type="pres">
      <dgm:prSet presAssocID="{639062B4-159C-4017-A989-DF021E518F1B}" presName="composite" presStyleCnt="0"/>
      <dgm:spPr/>
    </dgm:pt>
    <dgm:pt modelId="{283FCDD5-8F06-4FB8-8FE1-A3CFF7656F91}" type="pres">
      <dgm:prSet presAssocID="{639062B4-159C-4017-A989-DF021E518F1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28EF36-5794-437E-A74A-3F60AA7B5F13}" type="pres">
      <dgm:prSet presAssocID="{639062B4-159C-4017-A989-DF021E518F1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2AF61F-8733-4E1E-AA0F-4CE2BAE94150}" type="pres">
      <dgm:prSet presAssocID="{5FE77E2C-86D6-41E9-80B8-89E9FEDA0CE4}" presName="sp" presStyleCnt="0"/>
      <dgm:spPr/>
    </dgm:pt>
    <dgm:pt modelId="{0C637332-F3F0-45C7-98DD-D0F0C10D8AB0}" type="pres">
      <dgm:prSet presAssocID="{530BEAD4-DFDA-4A8C-8010-93096BE9ECCE}" presName="composite" presStyleCnt="0"/>
      <dgm:spPr/>
    </dgm:pt>
    <dgm:pt modelId="{E976AE8F-1E31-44DA-82F0-72C59559027D}" type="pres">
      <dgm:prSet presAssocID="{530BEAD4-DFDA-4A8C-8010-93096BE9ECC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99D39D-5DE4-476D-9A90-05BAABC3D8E2}" type="pres">
      <dgm:prSet presAssocID="{530BEAD4-DFDA-4A8C-8010-93096BE9ECC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D3D295-16E3-43E4-A74C-A2DD072BE43B}" type="pres">
      <dgm:prSet presAssocID="{F6EABD35-DF2B-4BBD-9183-205162801E75}" presName="sp" presStyleCnt="0"/>
      <dgm:spPr/>
    </dgm:pt>
    <dgm:pt modelId="{628A8BB9-DEA6-4E89-B27F-5EFE1E66AFB4}" type="pres">
      <dgm:prSet presAssocID="{F0234A79-D32E-4DF1-834F-D292D02693F7}" presName="composite" presStyleCnt="0"/>
      <dgm:spPr/>
    </dgm:pt>
    <dgm:pt modelId="{D0F8E2EB-4EE7-4ED3-8DE7-AAD4EF2AAF4D}" type="pres">
      <dgm:prSet presAssocID="{F0234A79-D32E-4DF1-834F-D292D02693F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7069B-F6FF-42E6-A4F4-D3D919B874A8}" type="pres">
      <dgm:prSet presAssocID="{F0234A79-D32E-4DF1-834F-D292D02693F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A6BB81-9DF0-4187-BAA1-1397E7BC29A1}" srcId="{79195B79-E4A5-49D0-B326-DDD77ED30986}" destId="{F0234A79-D32E-4DF1-834F-D292D02693F7}" srcOrd="2" destOrd="0" parTransId="{5C73FDD5-F0D2-40E6-9F2D-608D3506E68B}" sibTransId="{CDB26F76-70C5-4C74-A383-8A0FDC70FF14}"/>
    <dgm:cxn modelId="{C4E68B4A-782C-4BD6-ADB8-6A8F5611F91D}" srcId="{530BEAD4-DFDA-4A8C-8010-93096BE9ECCE}" destId="{EBF98E0F-2F87-468E-A55C-BEF6994A6BF0}" srcOrd="0" destOrd="0" parTransId="{B6CD9241-C975-4B45-8352-91B99B4FC3B6}" sibTransId="{119251C5-2E1C-4ACE-80C8-BE7B9E36014D}"/>
    <dgm:cxn modelId="{4EFE10FA-425D-4068-92EC-5E1656EAA89B}" type="presOf" srcId="{79195B79-E4A5-49D0-B326-DDD77ED30986}" destId="{8F9CE521-AE2B-46C7-A974-FB75E0D6CB37}" srcOrd="0" destOrd="0" presId="urn:microsoft.com/office/officeart/2005/8/layout/chevron2"/>
    <dgm:cxn modelId="{2F7170D6-8BFE-42ED-ADE5-48A3CA1C8FC0}" type="presOf" srcId="{639062B4-159C-4017-A989-DF021E518F1B}" destId="{283FCDD5-8F06-4FB8-8FE1-A3CFF7656F91}" srcOrd="0" destOrd="0" presId="urn:microsoft.com/office/officeart/2005/8/layout/chevron2"/>
    <dgm:cxn modelId="{2D24887D-89DB-4601-AA68-62E104C8384E}" type="presOf" srcId="{530BEAD4-DFDA-4A8C-8010-93096BE9ECCE}" destId="{E976AE8F-1E31-44DA-82F0-72C59559027D}" srcOrd="0" destOrd="0" presId="urn:microsoft.com/office/officeart/2005/8/layout/chevron2"/>
    <dgm:cxn modelId="{24EEA8D5-08AB-4AE5-A630-9149F8DBCB3E}" type="presOf" srcId="{F0234A79-D32E-4DF1-834F-D292D02693F7}" destId="{D0F8E2EB-4EE7-4ED3-8DE7-AAD4EF2AAF4D}" srcOrd="0" destOrd="0" presId="urn:microsoft.com/office/officeart/2005/8/layout/chevron2"/>
    <dgm:cxn modelId="{900CB2C5-DC1C-4A42-AE3F-21B327AF1891}" type="presOf" srcId="{A18EF8EC-C7BD-4937-A7D6-2D4C8A257A50}" destId="{1657069B-F6FF-42E6-A4F4-D3D919B874A8}" srcOrd="0" destOrd="0" presId="urn:microsoft.com/office/officeart/2005/8/layout/chevron2"/>
    <dgm:cxn modelId="{6D44900D-4538-465C-BE40-B55BC73EE08B}" type="presOf" srcId="{EBF98E0F-2F87-468E-A55C-BEF6994A6BF0}" destId="{FC99D39D-5DE4-476D-9A90-05BAABC3D8E2}" srcOrd="0" destOrd="0" presId="urn:microsoft.com/office/officeart/2005/8/layout/chevron2"/>
    <dgm:cxn modelId="{7D8A687D-A93E-454C-8602-60A0543606A9}" type="presOf" srcId="{0E033748-4CB1-4095-97AD-71B782AEC58B}" destId="{0B28EF36-5794-437E-A74A-3F60AA7B5F13}" srcOrd="0" destOrd="0" presId="urn:microsoft.com/office/officeart/2005/8/layout/chevron2"/>
    <dgm:cxn modelId="{11B0F09E-34C7-4BC2-B9BD-C3FB03B0FD19}" srcId="{79195B79-E4A5-49D0-B326-DDD77ED30986}" destId="{530BEAD4-DFDA-4A8C-8010-93096BE9ECCE}" srcOrd="1" destOrd="0" parTransId="{61490889-A28A-4756-A739-9F760BE93DD2}" sibTransId="{F6EABD35-DF2B-4BBD-9183-205162801E75}"/>
    <dgm:cxn modelId="{AA915982-BF57-42C8-BC69-3E551E3E5948}" srcId="{F0234A79-D32E-4DF1-834F-D292D02693F7}" destId="{A18EF8EC-C7BD-4937-A7D6-2D4C8A257A50}" srcOrd="0" destOrd="0" parTransId="{7CC4394A-5E2D-4E17-9EDE-E83B2A75C9EC}" sibTransId="{FA97CD76-0C1C-44D3-BFC9-E3645C74025F}"/>
    <dgm:cxn modelId="{5E3996D5-6885-4073-8098-B142551BA451}" srcId="{639062B4-159C-4017-A989-DF021E518F1B}" destId="{0E033748-4CB1-4095-97AD-71B782AEC58B}" srcOrd="0" destOrd="0" parTransId="{F29A7177-5184-4C6B-A1D6-FB46758D2990}" sibTransId="{9714EF6E-E3A1-4251-A8BE-14118182B3B6}"/>
    <dgm:cxn modelId="{08AC66DC-45B2-48C5-ACD1-239B5E6E7E66}" srcId="{79195B79-E4A5-49D0-B326-DDD77ED30986}" destId="{639062B4-159C-4017-A989-DF021E518F1B}" srcOrd="0" destOrd="0" parTransId="{1657DBC0-898E-45AC-AB8F-4D1B4049C62B}" sibTransId="{5FE77E2C-86D6-41E9-80B8-89E9FEDA0CE4}"/>
    <dgm:cxn modelId="{B48991A6-73CE-4927-B3B1-D4FF443250A8}" type="presParOf" srcId="{8F9CE521-AE2B-46C7-A974-FB75E0D6CB37}" destId="{DCD9CE51-68B2-4045-8DFD-B8CFB6CF365F}" srcOrd="0" destOrd="0" presId="urn:microsoft.com/office/officeart/2005/8/layout/chevron2"/>
    <dgm:cxn modelId="{77A79480-3457-4145-A782-3685E15AEF97}" type="presParOf" srcId="{DCD9CE51-68B2-4045-8DFD-B8CFB6CF365F}" destId="{283FCDD5-8F06-4FB8-8FE1-A3CFF7656F91}" srcOrd="0" destOrd="0" presId="urn:microsoft.com/office/officeart/2005/8/layout/chevron2"/>
    <dgm:cxn modelId="{E0E2C781-926C-45EE-AB51-38D2A83BCD80}" type="presParOf" srcId="{DCD9CE51-68B2-4045-8DFD-B8CFB6CF365F}" destId="{0B28EF36-5794-437E-A74A-3F60AA7B5F13}" srcOrd="1" destOrd="0" presId="urn:microsoft.com/office/officeart/2005/8/layout/chevron2"/>
    <dgm:cxn modelId="{9848AF16-5D6A-4E86-A634-9432B81D6549}" type="presParOf" srcId="{8F9CE521-AE2B-46C7-A974-FB75E0D6CB37}" destId="{D32AF61F-8733-4E1E-AA0F-4CE2BAE94150}" srcOrd="1" destOrd="0" presId="urn:microsoft.com/office/officeart/2005/8/layout/chevron2"/>
    <dgm:cxn modelId="{36383D93-8899-47B1-8AB5-3AD33943A323}" type="presParOf" srcId="{8F9CE521-AE2B-46C7-A974-FB75E0D6CB37}" destId="{0C637332-F3F0-45C7-98DD-D0F0C10D8AB0}" srcOrd="2" destOrd="0" presId="urn:microsoft.com/office/officeart/2005/8/layout/chevron2"/>
    <dgm:cxn modelId="{008FB2FE-AE4C-4648-9F35-728658DF5B41}" type="presParOf" srcId="{0C637332-F3F0-45C7-98DD-D0F0C10D8AB0}" destId="{E976AE8F-1E31-44DA-82F0-72C59559027D}" srcOrd="0" destOrd="0" presId="urn:microsoft.com/office/officeart/2005/8/layout/chevron2"/>
    <dgm:cxn modelId="{B0683933-832C-4766-847A-392B9E825B36}" type="presParOf" srcId="{0C637332-F3F0-45C7-98DD-D0F0C10D8AB0}" destId="{FC99D39D-5DE4-476D-9A90-05BAABC3D8E2}" srcOrd="1" destOrd="0" presId="urn:microsoft.com/office/officeart/2005/8/layout/chevron2"/>
    <dgm:cxn modelId="{4D4FC4F1-C60B-41E3-8D44-83347BD72999}" type="presParOf" srcId="{8F9CE521-AE2B-46C7-A974-FB75E0D6CB37}" destId="{24D3D295-16E3-43E4-A74C-A2DD072BE43B}" srcOrd="3" destOrd="0" presId="urn:microsoft.com/office/officeart/2005/8/layout/chevron2"/>
    <dgm:cxn modelId="{7DDE63FA-E8D8-4D6E-8ABB-202B0C2E7611}" type="presParOf" srcId="{8F9CE521-AE2B-46C7-A974-FB75E0D6CB37}" destId="{628A8BB9-DEA6-4E89-B27F-5EFE1E66AFB4}" srcOrd="4" destOrd="0" presId="urn:microsoft.com/office/officeart/2005/8/layout/chevron2"/>
    <dgm:cxn modelId="{27A452E7-D202-456A-86C9-F6C998D0048B}" type="presParOf" srcId="{628A8BB9-DEA6-4E89-B27F-5EFE1E66AFB4}" destId="{D0F8E2EB-4EE7-4ED3-8DE7-AAD4EF2AAF4D}" srcOrd="0" destOrd="0" presId="urn:microsoft.com/office/officeart/2005/8/layout/chevron2"/>
    <dgm:cxn modelId="{F54E7F45-5CDC-4813-B3B3-58AF1E4B7A24}" type="presParOf" srcId="{628A8BB9-DEA6-4E89-B27F-5EFE1E66AFB4}" destId="{1657069B-F6FF-42E6-A4F4-D3D919B874A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970AB9-F138-463D-9764-2DD95031CF4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0652505-F02B-4240-B195-5CA1CF57E969}">
      <dgm:prSet phldrT="[Text]" custT="1"/>
      <dgm:spPr/>
      <dgm:t>
        <a:bodyPr/>
        <a:lstStyle/>
        <a:p>
          <a:r>
            <a:rPr lang="en-US" sz="2400" b="1" i="0">
              <a:latin typeface="NikoshBAN" pitchFamily="2" charset="0"/>
              <a:cs typeface="NikoshBAN" pitchFamily="2" charset="0"/>
            </a:rPr>
            <a:t>গুরুত্বপূর্ণ টার্ম</a:t>
          </a:r>
          <a:endParaRPr lang="en-US" sz="2400" b="1" i="0" dirty="0">
            <a:latin typeface="NikoshBAN" pitchFamily="2" charset="0"/>
            <a:cs typeface="NikoshBAN" pitchFamily="2" charset="0"/>
          </a:endParaRPr>
        </a:p>
      </dgm:t>
    </dgm:pt>
    <dgm:pt modelId="{FA1C0036-CD5F-4A24-B771-B9308C7602FC}" type="parTrans" cxnId="{180C3F80-E71E-4075-AAFF-48D3529F44FD}">
      <dgm:prSet/>
      <dgm:spPr/>
      <dgm:t>
        <a:bodyPr/>
        <a:lstStyle/>
        <a:p>
          <a:endParaRPr lang="en-US"/>
        </a:p>
      </dgm:t>
    </dgm:pt>
    <dgm:pt modelId="{A9455472-9138-4013-A244-B8B7BCA4BD47}" type="sibTrans" cxnId="{180C3F80-E71E-4075-AAFF-48D3529F44FD}">
      <dgm:prSet/>
      <dgm:spPr/>
      <dgm:t>
        <a:bodyPr/>
        <a:lstStyle/>
        <a:p>
          <a:endParaRPr lang="en-US"/>
        </a:p>
      </dgm:t>
    </dgm:pt>
    <dgm:pt modelId="{1E17E19D-966D-45CB-93F6-AB442B273BB5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ডেবিট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মেমোরেন্ডাম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71747481-39C3-4A2E-A2E5-BA50FC5641BA}" type="parTrans" cxnId="{6CA75176-3227-4C0C-9436-03B7A9FAFC9C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6AF3C4E4-33B8-4128-AC59-D68CF4719315}" type="sibTrans" cxnId="{6CA75176-3227-4C0C-9436-03B7A9FAFC9C}">
      <dgm:prSet/>
      <dgm:spPr/>
      <dgm:t>
        <a:bodyPr/>
        <a:lstStyle/>
        <a:p>
          <a:endParaRPr lang="en-US"/>
        </a:p>
      </dgm:t>
    </dgm:pt>
    <dgm:pt modelId="{B1597AE1-F7CF-4175-85FA-7F17855836EE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বিল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যার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মাধ্যমে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ব্যাংক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টাকা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কাটে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09F7B7A8-CCBF-410A-938F-2E4A1451EFA7}" type="parTrans" cxnId="{FCAF5DCA-F587-4488-B309-C896FB013CC7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102301DF-7226-440F-A380-B4156AEE730B}" type="sibTrans" cxnId="{FCAF5DCA-F587-4488-B309-C896FB013CC7}">
      <dgm:prSet/>
      <dgm:spPr/>
      <dgm:t>
        <a:bodyPr/>
        <a:lstStyle/>
        <a:p>
          <a:endParaRPr lang="en-US"/>
        </a:p>
      </dgm:t>
    </dgm:pt>
    <dgm:pt modelId="{F1B86020-BCF0-498E-BBE9-97F8C519AB29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ক্রেডিট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মেমোরেন্ডাম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D429AC24-A382-450C-975A-28923054F1F5}" type="parTrans" cxnId="{60CBBAB2-FCF8-4902-9F7B-3B91B1DCC11E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466643F3-1B25-436A-A165-86B624B7FE14}" type="sibTrans" cxnId="{60CBBAB2-FCF8-4902-9F7B-3B91B1DCC11E}">
      <dgm:prSet/>
      <dgm:spPr/>
      <dgm:t>
        <a:bodyPr/>
        <a:lstStyle/>
        <a:p>
          <a:endParaRPr lang="en-US"/>
        </a:p>
      </dgm:t>
    </dgm:pt>
    <dgm:pt modelId="{1A3716DB-829A-4055-88E8-7E133F648BC4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বিল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যার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মাধ্যমে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ব্যাংক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 smtClean="0">
              <a:latin typeface="NikoshBAN" pitchFamily="2" charset="0"/>
              <a:cs typeface="NikoshBAN" pitchFamily="2" charset="0"/>
            </a:rPr>
            <a:t>টাকা</a:t>
          </a:r>
          <a:r>
            <a:rPr lang="en-US" sz="2400" b="1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জমা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করে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1F37B3C6-118D-46A8-9C35-817A9DEA5071}" type="parTrans" cxnId="{A10F7A67-6E3D-45DE-BB4C-3D8509AC3277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A3F19C8E-2D48-42C7-9C27-15A36EA0A67F}" type="sibTrans" cxnId="{A10F7A67-6E3D-45DE-BB4C-3D8509AC3277}">
      <dgm:prSet/>
      <dgm:spPr/>
      <dgm:t>
        <a:bodyPr/>
        <a:lstStyle/>
        <a:p>
          <a:endParaRPr lang="en-US"/>
        </a:p>
      </dgm:t>
    </dgm:pt>
    <dgm:pt modelId="{DA90C01B-AEB0-43BC-9357-F6E476F71AED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পরিবহনাধীন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জমা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C281DCD8-3F1B-4845-8E68-29DA19E643DF}" type="parTrans" cxnId="{CA633CFB-160F-4B1D-8DB1-CE2663B756EE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A5AE4400-5F14-49A3-8AD5-18613A12A0CA}" type="sibTrans" cxnId="{CA633CFB-160F-4B1D-8DB1-CE2663B756EE}">
      <dgm:prSet/>
      <dgm:spPr/>
      <dgm:t>
        <a:bodyPr/>
        <a:lstStyle/>
        <a:p>
          <a:endParaRPr lang="en-US"/>
        </a:p>
      </dgm:t>
    </dgm:pt>
    <dgm:pt modelId="{73AAE744-4E88-4D26-BD9C-E9F9BD1CFDF7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বকেয়া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চেক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C1DEDBB2-5B1E-4B9D-9315-47BB7C4DADC1}" type="parTrans" cxnId="{862BF983-A3A9-40A6-8512-FE4171AF9F9E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C2063569-C9F0-4F33-B637-CCDB02133A51}" type="sibTrans" cxnId="{862BF983-A3A9-40A6-8512-FE4171AF9F9E}">
      <dgm:prSet/>
      <dgm:spPr/>
      <dgm:t>
        <a:bodyPr/>
        <a:lstStyle/>
        <a:p>
          <a:endParaRPr lang="en-US"/>
        </a:p>
      </dgm:t>
    </dgm:pt>
    <dgm:pt modelId="{8E5BD5E9-52BB-4D1C-A76C-12CFC40FA143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ইস্যুকৃত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7727358B-1D3E-495D-A469-1C5DE1C1889C}" type="parTrans" cxnId="{7F531041-6E6D-484C-AE7B-5519EC271DB9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865CAB00-0F76-48E4-BD58-437A92A54A45}" type="sibTrans" cxnId="{7F531041-6E6D-484C-AE7B-5519EC271DB9}">
      <dgm:prSet/>
      <dgm:spPr/>
      <dgm:t>
        <a:bodyPr/>
        <a:lstStyle/>
        <a:p>
          <a:endParaRPr lang="en-US"/>
        </a:p>
      </dgm:t>
    </dgm:pt>
    <dgm:pt modelId="{15B756E1-1DEE-4622-B49D-3C2DEADD6069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জমাকৃত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9A76E3A9-1E3F-4530-B5BC-285836A5FCAE}" type="parTrans" cxnId="{B7839EE4-7771-4FAE-AE19-A7F6F429F894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3B8B27D-D116-4C4E-B35A-9AF3D38DED64}" type="sibTrans" cxnId="{B7839EE4-7771-4FAE-AE19-A7F6F429F894}">
      <dgm:prSet/>
      <dgm:spPr/>
      <dgm:t>
        <a:bodyPr/>
        <a:lstStyle/>
        <a:p>
          <a:endParaRPr lang="en-US"/>
        </a:p>
      </dgm:t>
    </dgm:pt>
    <dgm:pt modelId="{B0906BB8-12FA-4CB3-AD15-3449AFB78196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শুধু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পাস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বইতে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প্রদর্শিত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C77FB4D8-6ECF-45E1-A799-ED8316D78346}" type="parTrans" cxnId="{EB5A0B6A-E21B-4476-AA77-A55CEC71428A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69CD022A-7A76-4576-88C4-0F84049F429F}" type="sibTrans" cxnId="{EB5A0B6A-E21B-4476-AA77-A55CEC71428A}">
      <dgm:prSet/>
      <dgm:spPr/>
      <dgm:t>
        <a:bodyPr/>
        <a:lstStyle/>
        <a:p>
          <a:endParaRPr lang="en-US"/>
        </a:p>
      </dgm:t>
    </dgm:pt>
    <dgm:pt modelId="{C822CA59-C63D-40F6-AED6-38B7569CDB40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শুধু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নগদান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বইতে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প্রদর্শিত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0ED34B2C-5FEE-4CFE-B906-3AB4A458E8B1}" type="parTrans" cxnId="{81615B36-24F8-4AAE-9256-2E0DF4267278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66F90C6-13A6-4C62-908D-F8EB7E2868CE}" type="sibTrans" cxnId="{81615B36-24F8-4AAE-9256-2E0DF4267278}">
      <dgm:prSet/>
      <dgm:spPr/>
      <dgm:t>
        <a:bodyPr/>
        <a:lstStyle/>
        <a:p>
          <a:endParaRPr lang="en-US"/>
        </a:p>
      </dgm:t>
    </dgm:pt>
    <dgm:pt modelId="{8F81A127-7939-4284-9E6E-2BC727547A4C}" type="pres">
      <dgm:prSet presAssocID="{F0970AB9-F138-463D-9764-2DD95031CF4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2520557-1529-4D30-9103-13ADF09E00A1}" type="pres">
      <dgm:prSet presAssocID="{80652505-F02B-4240-B195-5CA1CF57E969}" presName="hierRoot1" presStyleCnt="0"/>
      <dgm:spPr/>
    </dgm:pt>
    <dgm:pt modelId="{080C3D02-0AE3-44AC-9E6D-151B837EB98E}" type="pres">
      <dgm:prSet presAssocID="{80652505-F02B-4240-B195-5CA1CF57E969}" presName="composite" presStyleCnt="0"/>
      <dgm:spPr/>
    </dgm:pt>
    <dgm:pt modelId="{F96D6451-3596-4E64-93E7-ABBC32796997}" type="pres">
      <dgm:prSet presAssocID="{80652505-F02B-4240-B195-5CA1CF57E969}" presName="background" presStyleLbl="node0" presStyleIdx="0" presStyleCnt="1"/>
      <dgm:spPr/>
    </dgm:pt>
    <dgm:pt modelId="{F841DC96-8AA5-4A07-9CB5-166D52861D75}" type="pres">
      <dgm:prSet presAssocID="{80652505-F02B-4240-B195-5CA1CF57E969}" presName="text" presStyleLbl="fgAcc0" presStyleIdx="0" presStyleCnt="1" custScaleX="181993" custScaleY="1226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33FBBD-DEA6-4E8E-9650-2F823FE8A502}" type="pres">
      <dgm:prSet presAssocID="{80652505-F02B-4240-B195-5CA1CF57E969}" presName="hierChild2" presStyleCnt="0"/>
      <dgm:spPr/>
    </dgm:pt>
    <dgm:pt modelId="{9923CFBA-73C0-49FF-8E35-0CDF3E0CC246}" type="pres">
      <dgm:prSet presAssocID="{71747481-39C3-4A2E-A2E5-BA50FC5641BA}" presName="Name10" presStyleLbl="parChTrans1D2" presStyleIdx="0" presStyleCnt="4" custSzY="750790"/>
      <dgm:spPr/>
      <dgm:t>
        <a:bodyPr/>
        <a:lstStyle/>
        <a:p>
          <a:endParaRPr lang="en-US"/>
        </a:p>
      </dgm:t>
    </dgm:pt>
    <dgm:pt modelId="{D8AEB3B4-3FC8-40E0-8BD5-0FD867A593B1}" type="pres">
      <dgm:prSet presAssocID="{1E17E19D-966D-45CB-93F6-AB442B273BB5}" presName="hierRoot2" presStyleCnt="0"/>
      <dgm:spPr/>
    </dgm:pt>
    <dgm:pt modelId="{F82FE3FE-EBA8-4D4D-83BB-A64168DCBDFD}" type="pres">
      <dgm:prSet presAssocID="{1E17E19D-966D-45CB-93F6-AB442B273BB5}" presName="composite2" presStyleCnt="0"/>
      <dgm:spPr/>
    </dgm:pt>
    <dgm:pt modelId="{6DCA1C05-7716-4E99-991E-66E08FC51126}" type="pres">
      <dgm:prSet presAssocID="{1E17E19D-966D-45CB-93F6-AB442B273BB5}" presName="background2" presStyleLbl="node2" presStyleIdx="0" presStyleCnt="4"/>
      <dgm:spPr/>
    </dgm:pt>
    <dgm:pt modelId="{AA049DC4-2B4B-42E3-BBAC-F13D2662B322}" type="pres">
      <dgm:prSet presAssocID="{1E17E19D-966D-45CB-93F6-AB442B273BB5}" presName="text2" presStyleLbl="fgAcc2" presStyleIdx="0" presStyleCnt="4" custScaleX="125984" custScaleY="2041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E34D02-C860-4DB9-A05D-805BFD0AEF25}" type="pres">
      <dgm:prSet presAssocID="{1E17E19D-966D-45CB-93F6-AB442B273BB5}" presName="hierChild3" presStyleCnt="0"/>
      <dgm:spPr/>
    </dgm:pt>
    <dgm:pt modelId="{74190B19-0918-4A30-BE80-505976EAFEDB}" type="pres">
      <dgm:prSet presAssocID="{09F7B7A8-CCBF-410A-938F-2E4A1451EFA7}" presName="Name17" presStyleLbl="parChTrans1D3" presStyleIdx="0" presStyleCnt="6" custSzY="750790"/>
      <dgm:spPr/>
      <dgm:t>
        <a:bodyPr/>
        <a:lstStyle/>
        <a:p>
          <a:endParaRPr lang="en-US"/>
        </a:p>
      </dgm:t>
    </dgm:pt>
    <dgm:pt modelId="{873D9C6A-4209-4064-81D1-CF95486E0107}" type="pres">
      <dgm:prSet presAssocID="{B1597AE1-F7CF-4175-85FA-7F17855836EE}" presName="hierRoot3" presStyleCnt="0"/>
      <dgm:spPr/>
    </dgm:pt>
    <dgm:pt modelId="{E98A0DB1-03EB-4B76-87F3-3ACC1B851293}" type="pres">
      <dgm:prSet presAssocID="{B1597AE1-F7CF-4175-85FA-7F17855836EE}" presName="composite3" presStyleCnt="0"/>
      <dgm:spPr/>
    </dgm:pt>
    <dgm:pt modelId="{8E251514-32CA-4D00-9E20-B129CBC215B7}" type="pres">
      <dgm:prSet presAssocID="{B1597AE1-F7CF-4175-85FA-7F17855836EE}" presName="background3" presStyleLbl="node3" presStyleIdx="0" presStyleCnt="6"/>
      <dgm:spPr/>
    </dgm:pt>
    <dgm:pt modelId="{4680C040-F307-409F-8B36-4BDFECF48082}" type="pres">
      <dgm:prSet presAssocID="{B1597AE1-F7CF-4175-85FA-7F17855836EE}" presName="text3" presStyleLbl="fgAcc3" presStyleIdx="0" presStyleCnt="6" custScaleY="2832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595C38-E716-4116-B631-5E474B1CABC4}" type="pres">
      <dgm:prSet presAssocID="{B1597AE1-F7CF-4175-85FA-7F17855836EE}" presName="hierChild4" presStyleCnt="0"/>
      <dgm:spPr/>
    </dgm:pt>
    <dgm:pt modelId="{C9601138-C915-435B-B4A1-6632FDA9A9A0}" type="pres">
      <dgm:prSet presAssocID="{D429AC24-A382-450C-975A-28923054F1F5}" presName="Name10" presStyleLbl="parChTrans1D2" presStyleIdx="1" presStyleCnt="4" custSzY="750790"/>
      <dgm:spPr/>
      <dgm:t>
        <a:bodyPr/>
        <a:lstStyle/>
        <a:p>
          <a:endParaRPr lang="en-US"/>
        </a:p>
      </dgm:t>
    </dgm:pt>
    <dgm:pt modelId="{F1818FF1-EEE8-4729-B023-555759385711}" type="pres">
      <dgm:prSet presAssocID="{F1B86020-BCF0-498E-BBE9-97F8C519AB29}" presName="hierRoot2" presStyleCnt="0"/>
      <dgm:spPr/>
    </dgm:pt>
    <dgm:pt modelId="{2BE9CC3B-28E7-41F3-950A-2F7C6C89077D}" type="pres">
      <dgm:prSet presAssocID="{F1B86020-BCF0-498E-BBE9-97F8C519AB29}" presName="composite2" presStyleCnt="0"/>
      <dgm:spPr/>
    </dgm:pt>
    <dgm:pt modelId="{FA8B64FE-137C-47DA-8B7C-0A7D985E0031}" type="pres">
      <dgm:prSet presAssocID="{F1B86020-BCF0-498E-BBE9-97F8C519AB29}" presName="background2" presStyleLbl="node2" presStyleIdx="1" presStyleCnt="4"/>
      <dgm:spPr/>
    </dgm:pt>
    <dgm:pt modelId="{E2C5ED07-0B0D-4144-802C-3F5BA3E73AB4}" type="pres">
      <dgm:prSet presAssocID="{F1B86020-BCF0-498E-BBE9-97F8C519AB29}" presName="text2" presStyleLbl="fgAcc2" presStyleIdx="1" presStyleCnt="4" custScaleX="125984" custScaleY="2041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35E0F2-AA2A-45CB-B942-3D147112E01C}" type="pres">
      <dgm:prSet presAssocID="{F1B86020-BCF0-498E-BBE9-97F8C519AB29}" presName="hierChild3" presStyleCnt="0"/>
      <dgm:spPr/>
    </dgm:pt>
    <dgm:pt modelId="{0790A662-8897-4464-A64D-C6810D4B5204}" type="pres">
      <dgm:prSet presAssocID="{1F37B3C6-118D-46A8-9C35-817A9DEA5071}" presName="Name17" presStyleLbl="parChTrans1D3" presStyleIdx="1" presStyleCnt="6" custSzY="750790"/>
      <dgm:spPr/>
      <dgm:t>
        <a:bodyPr/>
        <a:lstStyle/>
        <a:p>
          <a:endParaRPr lang="en-US"/>
        </a:p>
      </dgm:t>
    </dgm:pt>
    <dgm:pt modelId="{4A89998B-CF98-410E-807D-E60F3D495040}" type="pres">
      <dgm:prSet presAssocID="{1A3716DB-829A-4055-88E8-7E133F648BC4}" presName="hierRoot3" presStyleCnt="0"/>
      <dgm:spPr/>
    </dgm:pt>
    <dgm:pt modelId="{6ED44236-4BFF-4613-8884-110EB04365C6}" type="pres">
      <dgm:prSet presAssocID="{1A3716DB-829A-4055-88E8-7E133F648BC4}" presName="composite3" presStyleCnt="0"/>
      <dgm:spPr/>
    </dgm:pt>
    <dgm:pt modelId="{7F9F3960-F1E2-44F4-8739-03E9A784F579}" type="pres">
      <dgm:prSet presAssocID="{1A3716DB-829A-4055-88E8-7E133F648BC4}" presName="background3" presStyleLbl="node3" presStyleIdx="1" presStyleCnt="6"/>
      <dgm:spPr/>
    </dgm:pt>
    <dgm:pt modelId="{67B9D4BE-393D-4B7A-8ECB-67CB1B2D7BD7}" type="pres">
      <dgm:prSet presAssocID="{1A3716DB-829A-4055-88E8-7E133F648BC4}" presName="text3" presStyleLbl="fgAcc3" presStyleIdx="1" presStyleCnt="6" custScaleY="2832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E04FF4-2F01-4D8E-964B-6DFF976AF046}" type="pres">
      <dgm:prSet presAssocID="{1A3716DB-829A-4055-88E8-7E133F648BC4}" presName="hierChild4" presStyleCnt="0"/>
      <dgm:spPr/>
    </dgm:pt>
    <dgm:pt modelId="{BBCA7B06-DEEF-4259-AE97-C5E355EA548B}" type="pres">
      <dgm:prSet presAssocID="{C281DCD8-3F1B-4845-8E68-29DA19E643DF}" presName="Name10" presStyleLbl="parChTrans1D2" presStyleIdx="2" presStyleCnt="4" custSzY="750790"/>
      <dgm:spPr/>
      <dgm:t>
        <a:bodyPr/>
        <a:lstStyle/>
        <a:p>
          <a:endParaRPr lang="en-US"/>
        </a:p>
      </dgm:t>
    </dgm:pt>
    <dgm:pt modelId="{08AAA20E-F7D7-48DF-B2E5-26708DAA93E9}" type="pres">
      <dgm:prSet presAssocID="{DA90C01B-AEB0-43BC-9357-F6E476F71AED}" presName="hierRoot2" presStyleCnt="0"/>
      <dgm:spPr/>
    </dgm:pt>
    <dgm:pt modelId="{27BFA6FA-D065-447D-B434-4DE0044CBF1E}" type="pres">
      <dgm:prSet presAssocID="{DA90C01B-AEB0-43BC-9357-F6E476F71AED}" presName="composite2" presStyleCnt="0"/>
      <dgm:spPr/>
    </dgm:pt>
    <dgm:pt modelId="{392ED056-5E8E-474F-A335-041251F87843}" type="pres">
      <dgm:prSet presAssocID="{DA90C01B-AEB0-43BC-9357-F6E476F71AED}" presName="background2" presStyleLbl="node2" presStyleIdx="2" presStyleCnt="4"/>
      <dgm:spPr/>
    </dgm:pt>
    <dgm:pt modelId="{DBEF0CEA-81B8-4B33-9F34-B5F8394A4154}" type="pres">
      <dgm:prSet presAssocID="{DA90C01B-AEB0-43BC-9357-F6E476F71AED}" presName="text2" presStyleLbl="fgAcc2" presStyleIdx="2" presStyleCnt="4" custScaleX="125984" custScaleY="2041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354DAE-999C-4256-9D0D-136BFE1100B9}" type="pres">
      <dgm:prSet presAssocID="{DA90C01B-AEB0-43BC-9357-F6E476F71AED}" presName="hierChild3" presStyleCnt="0"/>
      <dgm:spPr/>
    </dgm:pt>
    <dgm:pt modelId="{842D1F97-F7F3-41DE-ACC6-4BAD7242C738}" type="pres">
      <dgm:prSet presAssocID="{C77FB4D8-6ECF-45E1-A799-ED8316D78346}" presName="Name17" presStyleLbl="parChTrans1D3" presStyleIdx="2" presStyleCnt="6" custSzY="750790"/>
      <dgm:spPr/>
      <dgm:t>
        <a:bodyPr/>
        <a:lstStyle/>
        <a:p>
          <a:endParaRPr lang="en-US"/>
        </a:p>
      </dgm:t>
    </dgm:pt>
    <dgm:pt modelId="{A8CC0386-831B-4558-ACDF-3960E432DFCB}" type="pres">
      <dgm:prSet presAssocID="{B0906BB8-12FA-4CB3-AD15-3449AFB78196}" presName="hierRoot3" presStyleCnt="0"/>
      <dgm:spPr/>
    </dgm:pt>
    <dgm:pt modelId="{F49D7423-322B-4585-8019-68B05D8C3377}" type="pres">
      <dgm:prSet presAssocID="{B0906BB8-12FA-4CB3-AD15-3449AFB78196}" presName="composite3" presStyleCnt="0"/>
      <dgm:spPr/>
    </dgm:pt>
    <dgm:pt modelId="{24ED16CF-1EE5-4039-BFE3-3399FAD809B7}" type="pres">
      <dgm:prSet presAssocID="{B0906BB8-12FA-4CB3-AD15-3449AFB78196}" presName="background3" presStyleLbl="node3" presStyleIdx="2" presStyleCnt="6"/>
      <dgm:spPr/>
    </dgm:pt>
    <dgm:pt modelId="{FE9E5732-C359-43D3-A3BE-BF50516113E2}" type="pres">
      <dgm:prSet presAssocID="{B0906BB8-12FA-4CB3-AD15-3449AFB78196}" presName="text3" presStyleLbl="fgAcc3" presStyleIdx="2" presStyleCnt="6" custScaleY="2041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9DFB90-7114-40E7-A6A7-77D426AB4AEC}" type="pres">
      <dgm:prSet presAssocID="{B0906BB8-12FA-4CB3-AD15-3449AFB78196}" presName="hierChild4" presStyleCnt="0"/>
      <dgm:spPr/>
    </dgm:pt>
    <dgm:pt modelId="{1F91507A-709E-422F-8308-4396CD451050}" type="pres">
      <dgm:prSet presAssocID="{0ED34B2C-5FEE-4CFE-B906-3AB4A458E8B1}" presName="Name17" presStyleLbl="parChTrans1D3" presStyleIdx="3" presStyleCnt="6" custSzY="750790"/>
      <dgm:spPr/>
      <dgm:t>
        <a:bodyPr/>
        <a:lstStyle/>
        <a:p>
          <a:endParaRPr lang="en-US"/>
        </a:p>
      </dgm:t>
    </dgm:pt>
    <dgm:pt modelId="{40DDA603-96B5-4756-88DB-97ED114BE997}" type="pres">
      <dgm:prSet presAssocID="{C822CA59-C63D-40F6-AED6-38B7569CDB40}" presName="hierRoot3" presStyleCnt="0"/>
      <dgm:spPr/>
    </dgm:pt>
    <dgm:pt modelId="{1A3F8C86-1468-45A1-A937-6A21B75C7ADB}" type="pres">
      <dgm:prSet presAssocID="{C822CA59-C63D-40F6-AED6-38B7569CDB40}" presName="composite3" presStyleCnt="0"/>
      <dgm:spPr/>
    </dgm:pt>
    <dgm:pt modelId="{ED7BDDCA-5AAD-4B26-8A85-9DBA71935F30}" type="pres">
      <dgm:prSet presAssocID="{C822CA59-C63D-40F6-AED6-38B7569CDB40}" presName="background3" presStyleLbl="node3" presStyleIdx="3" presStyleCnt="6"/>
      <dgm:spPr/>
    </dgm:pt>
    <dgm:pt modelId="{1216B826-B2E5-4170-A5FC-313A0D84D0A2}" type="pres">
      <dgm:prSet presAssocID="{C822CA59-C63D-40F6-AED6-38B7569CDB40}" presName="text3" presStyleLbl="fgAcc3" presStyleIdx="3" presStyleCnt="6" custScaleY="2041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5ACFA3-C507-40D3-AB4D-013E6CCD34F9}" type="pres">
      <dgm:prSet presAssocID="{C822CA59-C63D-40F6-AED6-38B7569CDB40}" presName="hierChild4" presStyleCnt="0"/>
      <dgm:spPr/>
    </dgm:pt>
    <dgm:pt modelId="{72E0E5D4-840E-4ADA-B7D6-50FC4395176E}" type="pres">
      <dgm:prSet presAssocID="{C1DEDBB2-5B1E-4B9D-9315-47BB7C4DADC1}" presName="Name10" presStyleLbl="parChTrans1D2" presStyleIdx="3" presStyleCnt="4" custSzY="750790"/>
      <dgm:spPr/>
      <dgm:t>
        <a:bodyPr/>
        <a:lstStyle/>
        <a:p>
          <a:endParaRPr lang="en-US"/>
        </a:p>
      </dgm:t>
    </dgm:pt>
    <dgm:pt modelId="{BD2FF933-83BD-4D75-9012-F433B920B539}" type="pres">
      <dgm:prSet presAssocID="{73AAE744-4E88-4D26-BD9C-E9F9BD1CFDF7}" presName="hierRoot2" presStyleCnt="0"/>
      <dgm:spPr/>
    </dgm:pt>
    <dgm:pt modelId="{001080D4-C1A5-4ABD-B975-206788F8CFC6}" type="pres">
      <dgm:prSet presAssocID="{73AAE744-4E88-4D26-BD9C-E9F9BD1CFDF7}" presName="composite2" presStyleCnt="0"/>
      <dgm:spPr/>
    </dgm:pt>
    <dgm:pt modelId="{7935B472-5F58-4CD8-B77E-CB371008963F}" type="pres">
      <dgm:prSet presAssocID="{73AAE744-4E88-4D26-BD9C-E9F9BD1CFDF7}" presName="background2" presStyleLbl="node2" presStyleIdx="3" presStyleCnt="4"/>
      <dgm:spPr/>
    </dgm:pt>
    <dgm:pt modelId="{2C120C05-60F1-4A70-B835-E35797192CB2}" type="pres">
      <dgm:prSet presAssocID="{73AAE744-4E88-4D26-BD9C-E9F9BD1CFDF7}" presName="text2" presStyleLbl="fgAcc2" presStyleIdx="3" presStyleCnt="4" custScaleX="125984" custScaleY="2041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6B22F7-5B46-4A11-BA80-112A849BA615}" type="pres">
      <dgm:prSet presAssocID="{73AAE744-4E88-4D26-BD9C-E9F9BD1CFDF7}" presName="hierChild3" presStyleCnt="0"/>
      <dgm:spPr/>
    </dgm:pt>
    <dgm:pt modelId="{54CFC126-17E6-49B8-B18A-A8FA0E74EFD2}" type="pres">
      <dgm:prSet presAssocID="{7727358B-1D3E-495D-A469-1C5DE1C1889C}" presName="Name17" presStyleLbl="parChTrans1D3" presStyleIdx="4" presStyleCnt="6" custSzY="750790"/>
      <dgm:spPr/>
      <dgm:t>
        <a:bodyPr/>
        <a:lstStyle/>
        <a:p>
          <a:endParaRPr lang="en-US"/>
        </a:p>
      </dgm:t>
    </dgm:pt>
    <dgm:pt modelId="{EB1E978A-012B-4A8D-857A-5A84F81D1FC0}" type="pres">
      <dgm:prSet presAssocID="{8E5BD5E9-52BB-4D1C-A76C-12CFC40FA143}" presName="hierRoot3" presStyleCnt="0"/>
      <dgm:spPr/>
    </dgm:pt>
    <dgm:pt modelId="{4485E714-5BB9-4B08-A2EB-A5CC066449D4}" type="pres">
      <dgm:prSet presAssocID="{8E5BD5E9-52BB-4D1C-A76C-12CFC40FA143}" presName="composite3" presStyleCnt="0"/>
      <dgm:spPr/>
    </dgm:pt>
    <dgm:pt modelId="{B05368CD-06F3-421D-BE3C-29DB591ECEA6}" type="pres">
      <dgm:prSet presAssocID="{8E5BD5E9-52BB-4D1C-A76C-12CFC40FA143}" presName="background3" presStyleLbl="node3" presStyleIdx="4" presStyleCnt="6"/>
      <dgm:spPr/>
    </dgm:pt>
    <dgm:pt modelId="{557ACEC6-CEDD-4AF9-8B06-07AB9F082438}" type="pres">
      <dgm:prSet presAssocID="{8E5BD5E9-52BB-4D1C-A76C-12CFC40FA143}" presName="text3" presStyleLbl="fgAcc3" presStyleIdx="4" presStyleCnt="6" custScaleY="2041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57B49E-7A94-4CFE-9BD3-0737702D8F4A}" type="pres">
      <dgm:prSet presAssocID="{8E5BD5E9-52BB-4D1C-A76C-12CFC40FA143}" presName="hierChild4" presStyleCnt="0"/>
      <dgm:spPr/>
    </dgm:pt>
    <dgm:pt modelId="{6877FAEA-BAA3-43E7-A4BD-CBCF6F0FEFC0}" type="pres">
      <dgm:prSet presAssocID="{9A76E3A9-1E3F-4530-B5BC-285836A5FCAE}" presName="Name17" presStyleLbl="parChTrans1D3" presStyleIdx="5" presStyleCnt="6" custSzY="750790"/>
      <dgm:spPr/>
      <dgm:t>
        <a:bodyPr/>
        <a:lstStyle/>
        <a:p>
          <a:endParaRPr lang="en-US"/>
        </a:p>
      </dgm:t>
    </dgm:pt>
    <dgm:pt modelId="{A6AEE185-F42B-404A-A05C-15F918085022}" type="pres">
      <dgm:prSet presAssocID="{15B756E1-1DEE-4622-B49D-3C2DEADD6069}" presName="hierRoot3" presStyleCnt="0"/>
      <dgm:spPr/>
    </dgm:pt>
    <dgm:pt modelId="{C61860B1-0335-437C-9D18-19EB35EE6C86}" type="pres">
      <dgm:prSet presAssocID="{15B756E1-1DEE-4622-B49D-3C2DEADD6069}" presName="composite3" presStyleCnt="0"/>
      <dgm:spPr/>
    </dgm:pt>
    <dgm:pt modelId="{6F19A8E8-19FC-49EB-AF9F-5063EAF26FEC}" type="pres">
      <dgm:prSet presAssocID="{15B756E1-1DEE-4622-B49D-3C2DEADD6069}" presName="background3" presStyleLbl="node3" presStyleIdx="5" presStyleCnt="6"/>
      <dgm:spPr/>
    </dgm:pt>
    <dgm:pt modelId="{D3E22C51-6FCE-4FCA-9075-47BCFBB57793}" type="pres">
      <dgm:prSet presAssocID="{15B756E1-1DEE-4622-B49D-3C2DEADD6069}" presName="text3" presStyleLbl="fgAcc3" presStyleIdx="5" presStyleCnt="6" custScaleY="2041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55FA24-8156-4777-9B31-6B4777551D1E}" type="pres">
      <dgm:prSet presAssocID="{15B756E1-1DEE-4622-B49D-3C2DEADD6069}" presName="hierChild4" presStyleCnt="0"/>
      <dgm:spPr/>
    </dgm:pt>
  </dgm:ptLst>
  <dgm:cxnLst>
    <dgm:cxn modelId="{862BF983-A3A9-40A6-8512-FE4171AF9F9E}" srcId="{80652505-F02B-4240-B195-5CA1CF57E969}" destId="{73AAE744-4E88-4D26-BD9C-E9F9BD1CFDF7}" srcOrd="3" destOrd="0" parTransId="{C1DEDBB2-5B1E-4B9D-9315-47BB7C4DADC1}" sibTransId="{C2063569-C9F0-4F33-B637-CCDB02133A51}"/>
    <dgm:cxn modelId="{0278BE8F-23A1-4385-91EE-80967418B7B5}" type="presOf" srcId="{C77FB4D8-6ECF-45E1-A799-ED8316D78346}" destId="{842D1F97-F7F3-41DE-ACC6-4BAD7242C738}" srcOrd="0" destOrd="0" presId="urn:microsoft.com/office/officeart/2005/8/layout/hierarchy1"/>
    <dgm:cxn modelId="{38319C69-EF69-41AB-A6B5-1B6D65D378CA}" type="presOf" srcId="{71747481-39C3-4A2E-A2E5-BA50FC5641BA}" destId="{9923CFBA-73C0-49FF-8E35-0CDF3E0CC246}" srcOrd="0" destOrd="0" presId="urn:microsoft.com/office/officeart/2005/8/layout/hierarchy1"/>
    <dgm:cxn modelId="{F4DFB3C5-9D48-412F-8BE3-10AB752FDA30}" type="presOf" srcId="{DA90C01B-AEB0-43BC-9357-F6E476F71AED}" destId="{DBEF0CEA-81B8-4B33-9F34-B5F8394A4154}" srcOrd="0" destOrd="0" presId="urn:microsoft.com/office/officeart/2005/8/layout/hierarchy1"/>
    <dgm:cxn modelId="{81615B36-24F8-4AAE-9256-2E0DF4267278}" srcId="{DA90C01B-AEB0-43BC-9357-F6E476F71AED}" destId="{C822CA59-C63D-40F6-AED6-38B7569CDB40}" srcOrd="1" destOrd="0" parTransId="{0ED34B2C-5FEE-4CFE-B906-3AB4A458E8B1}" sibTransId="{966F90C6-13A6-4C62-908D-F8EB7E2868CE}"/>
    <dgm:cxn modelId="{7F531041-6E6D-484C-AE7B-5519EC271DB9}" srcId="{73AAE744-4E88-4D26-BD9C-E9F9BD1CFDF7}" destId="{8E5BD5E9-52BB-4D1C-A76C-12CFC40FA143}" srcOrd="0" destOrd="0" parTransId="{7727358B-1D3E-495D-A469-1C5DE1C1889C}" sibTransId="{865CAB00-0F76-48E4-BD58-437A92A54A45}"/>
    <dgm:cxn modelId="{A215DCB6-1662-4067-9459-3110880CEFBA}" type="presOf" srcId="{7727358B-1D3E-495D-A469-1C5DE1C1889C}" destId="{54CFC126-17E6-49B8-B18A-A8FA0E74EFD2}" srcOrd="0" destOrd="0" presId="urn:microsoft.com/office/officeart/2005/8/layout/hierarchy1"/>
    <dgm:cxn modelId="{EB5A0B6A-E21B-4476-AA77-A55CEC71428A}" srcId="{DA90C01B-AEB0-43BC-9357-F6E476F71AED}" destId="{B0906BB8-12FA-4CB3-AD15-3449AFB78196}" srcOrd="0" destOrd="0" parTransId="{C77FB4D8-6ECF-45E1-A799-ED8316D78346}" sibTransId="{69CD022A-7A76-4576-88C4-0F84049F429F}"/>
    <dgm:cxn modelId="{968748AD-4864-48CA-B0D2-0BF1804923E9}" type="presOf" srcId="{C822CA59-C63D-40F6-AED6-38B7569CDB40}" destId="{1216B826-B2E5-4170-A5FC-313A0D84D0A2}" srcOrd="0" destOrd="0" presId="urn:microsoft.com/office/officeart/2005/8/layout/hierarchy1"/>
    <dgm:cxn modelId="{F8CFFFC0-F794-4120-89BD-813B9B6BFE37}" type="presOf" srcId="{15B756E1-1DEE-4622-B49D-3C2DEADD6069}" destId="{D3E22C51-6FCE-4FCA-9075-47BCFBB57793}" srcOrd="0" destOrd="0" presId="urn:microsoft.com/office/officeart/2005/8/layout/hierarchy1"/>
    <dgm:cxn modelId="{CA633CFB-160F-4B1D-8DB1-CE2663B756EE}" srcId="{80652505-F02B-4240-B195-5CA1CF57E969}" destId="{DA90C01B-AEB0-43BC-9357-F6E476F71AED}" srcOrd="2" destOrd="0" parTransId="{C281DCD8-3F1B-4845-8E68-29DA19E643DF}" sibTransId="{A5AE4400-5F14-49A3-8AD5-18613A12A0CA}"/>
    <dgm:cxn modelId="{6CA75176-3227-4C0C-9436-03B7A9FAFC9C}" srcId="{80652505-F02B-4240-B195-5CA1CF57E969}" destId="{1E17E19D-966D-45CB-93F6-AB442B273BB5}" srcOrd="0" destOrd="0" parTransId="{71747481-39C3-4A2E-A2E5-BA50FC5641BA}" sibTransId="{6AF3C4E4-33B8-4128-AC59-D68CF4719315}"/>
    <dgm:cxn modelId="{CE2C7234-0BB0-4D60-B235-C83F060F8D2E}" type="presOf" srcId="{F1B86020-BCF0-498E-BBE9-97F8C519AB29}" destId="{E2C5ED07-0B0D-4144-802C-3F5BA3E73AB4}" srcOrd="0" destOrd="0" presId="urn:microsoft.com/office/officeart/2005/8/layout/hierarchy1"/>
    <dgm:cxn modelId="{180C3F80-E71E-4075-AAFF-48D3529F44FD}" srcId="{F0970AB9-F138-463D-9764-2DD95031CF4E}" destId="{80652505-F02B-4240-B195-5CA1CF57E969}" srcOrd="0" destOrd="0" parTransId="{FA1C0036-CD5F-4A24-B771-B9308C7602FC}" sibTransId="{A9455472-9138-4013-A244-B8B7BCA4BD47}"/>
    <dgm:cxn modelId="{60CBBAB2-FCF8-4902-9F7B-3B91B1DCC11E}" srcId="{80652505-F02B-4240-B195-5CA1CF57E969}" destId="{F1B86020-BCF0-498E-BBE9-97F8C519AB29}" srcOrd="1" destOrd="0" parTransId="{D429AC24-A382-450C-975A-28923054F1F5}" sibTransId="{466643F3-1B25-436A-A165-86B624B7FE14}"/>
    <dgm:cxn modelId="{FE00CE80-6CF2-4DBD-B3D4-96AB542F444A}" type="presOf" srcId="{1E17E19D-966D-45CB-93F6-AB442B273BB5}" destId="{AA049DC4-2B4B-42E3-BBAC-F13D2662B322}" srcOrd="0" destOrd="0" presId="urn:microsoft.com/office/officeart/2005/8/layout/hierarchy1"/>
    <dgm:cxn modelId="{35CC433F-CD9A-4525-A456-BD945F3E5221}" type="presOf" srcId="{B1597AE1-F7CF-4175-85FA-7F17855836EE}" destId="{4680C040-F307-409F-8B36-4BDFECF48082}" srcOrd="0" destOrd="0" presId="urn:microsoft.com/office/officeart/2005/8/layout/hierarchy1"/>
    <dgm:cxn modelId="{20695E90-868C-4C9B-8A9A-403A5D19CBEE}" type="presOf" srcId="{80652505-F02B-4240-B195-5CA1CF57E969}" destId="{F841DC96-8AA5-4A07-9CB5-166D52861D75}" srcOrd="0" destOrd="0" presId="urn:microsoft.com/office/officeart/2005/8/layout/hierarchy1"/>
    <dgm:cxn modelId="{BDE33B65-81F6-4F73-B52B-537C54EDE606}" type="presOf" srcId="{C281DCD8-3F1B-4845-8E68-29DA19E643DF}" destId="{BBCA7B06-DEEF-4259-AE97-C5E355EA548B}" srcOrd="0" destOrd="0" presId="urn:microsoft.com/office/officeart/2005/8/layout/hierarchy1"/>
    <dgm:cxn modelId="{1EA34843-EEEC-418E-9F1F-D2C02A59B787}" type="presOf" srcId="{09F7B7A8-CCBF-410A-938F-2E4A1451EFA7}" destId="{74190B19-0918-4A30-BE80-505976EAFEDB}" srcOrd="0" destOrd="0" presId="urn:microsoft.com/office/officeart/2005/8/layout/hierarchy1"/>
    <dgm:cxn modelId="{B7839EE4-7771-4FAE-AE19-A7F6F429F894}" srcId="{73AAE744-4E88-4D26-BD9C-E9F9BD1CFDF7}" destId="{15B756E1-1DEE-4622-B49D-3C2DEADD6069}" srcOrd="1" destOrd="0" parTransId="{9A76E3A9-1E3F-4530-B5BC-285836A5FCAE}" sibTransId="{93B8B27D-D116-4C4E-B35A-9AF3D38DED64}"/>
    <dgm:cxn modelId="{3EBB45B8-D6F2-4F94-B746-5657A23DD0BA}" type="presOf" srcId="{D429AC24-A382-450C-975A-28923054F1F5}" destId="{C9601138-C915-435B-B4A1-6632FDA9A9A0}" srcOrd="0" destOrd="0" presId="urn:microsoft.com/office/officeart/2005/8/layout/hierarchy1"/>
    <dgm:cxn modelId="{D9ED029C-C6D9-469F-9AD3-02FAB91587CC}" type="presOf" srcId="{B0906BB8-12FA-4CB3-AD15-3449AFB78196}" destId="{FE9E5732-C359-43D3-A3BE-BF50516113E2}" srcOrd="0" destOrd="0" presId="urn:microsoft.com/office/officeart/2005/8/layout/hierarchy1"/>
    <dgm:cxn modelId="{A10F7A67-6E3D-45DE-BB4C-3D8509AC3277}" srcId="{F1B86020-BCF0-498E-BBE9-97F8C519AB29}" destId="{1A3716DB-829A-4055-88E8-7E133F648BC4}" srcOrd="0" destOrd="0" parTransId="{1F37B3C6-118D-46A8-9C35-817A9DEA5071}" sibTransId="{A3F19C8E-2D48-42C7-9C27-15A36EA0A67F}"/>
    <dgm:cxn modelId="{3F3189BD-19F3-44E5-9E87-5EFBF41FADCF}" type="presOf" srcId="{73AAE744-4E88-4D26-BD9C-E9F9BD1CFDF7}" destId="{2C120C05-60F1-4A70-B835-E35797192CB2}" srcOrd="0" destOrd="0" presId="urn:microsoft.com/office/officeart/2005/8/layout/hierarchy1"/>
    <dgm:cxn modelId="{3E366514-BC06-467F-AB7C-6846B32B2B24}" type="presOf" srcId="{1F37B3C6-118D-46A8-9C35-817A9DEA5071}" destId="{0790A662-8897-4464-A64D-C6810D4B5204}" srcOrd="0" destOrd="0" presId="urn:microsoft.com/office/officeart/2005/8/layout/hierarchy1"/>
    <dgm:cxn modelId="{4358FF6D-7371-44BD-99B8-AA50BF46587B}" type="presOf" srcId="{F0970AB9-F138-463D-9764-2DD95031CF4E}" destId="{8F81A127-7939-4284-9E6E-2BC727547A4C}" srcOrd="0" destOrd="0" presId="urn:microsoft.com/office/officeart/2005/8/layout/hierarchy1"/>
    <dgm:cxn modelId="{FCAF5DCA-F587-4488-B309-C896FB013CC7}" srcId="{1E17E19D-966D-45CB-93F6-AB442B273BB5}" destId="{B1597AE1-F7CF-4175-85FA-7F17855836EE}" srcOrd="0" destOrd="0" parTransId="{09F7B7A8-CCBF-410A-938F-2E4A1451EFA7}" sibTransId="{102301DF-7226-440F-A380-B4156AEE730B}"/>
    <dgm:cxn modelId="{9B020187-B101-459E-8782-F32FF5810BF9}" type="presOf" srcId="{1A3716DB-829A-4055-88E8-7E133F648BC4}" destId="{67B9D4BE-393D-4B7A-8ECB-67CB1B2D7BD7}" srcOrd="0" destOrd="0" presId="urn:microsoft.com/office/officeart/2005/8/layout/hierarchy1"/>
    <dgm:cxn modelId="{40739A87-9161-47EB-A60D-613A8153FF61}" type="presOf" srcId="{8E5BD5E9-52BB-4D1C-A76C-12CFC40FA143}" destId="{557ACEC6-CEDD-4AF9-8B06-07AB9F082438}" srcOrd="0" destOrd="0" presId="urn:microsoft.com/office/officeart/2005/8/layout/hierarchy1"/>
    <dgm:cxn modelId="{5D70A345-DF8C-463D-8895-423D1C86BE9C}" type="presOf" srcId="{0ED34B2C-5FEE-4CFE-B906-3AB4A458E8B1}" destId="{1F91507A-709E-422F-8308-4396CD451050}" srcOrd="0" destOrd="0" presId="urn:microsoft.com/office/officeart/2005/8/layout/hierarchy1"/>
    <dgm:cxn modelId="{A2EB34FA-C682-4D3B-89E2-9D96ECF5C621}" type="presOf" srcId="{9A76E3A9-1E3F-4530-B5BC-285836A5FCAE}" destId="{6877FAEA-BAA3-43E7-A4BD-CBCF6F0FEFC0}" srcOrd="0" destOrd="0" presId="urn:microsoft.com/office/officeart/2005/8/layout/hierarchy1"/>
    <dgm:cxn modelId="{ADBE185D-7904-490C-A468-F340B64232B1}" type="presOf" srcId="{C1DEDBB2-5B1E-4B9D-9315-47BB7C4DADC1}" destId="{72E0E5D4-840E-4ADA-B7D6-50FC4395176E}" srcOrd="0" destOrd="0" presId="urn:microsoft.com/office/officeart/2005/8/layout/hierarchy1"/>
    <dgm:cxn modelId="{FDD6224D-AAEA-40D2-AE91-B5DA125B43D7}" type="presParOf" srcId="{8F81A127-7939-4284-9E6E-2BC727547A4C}" destId="{42520557-1529-4D30-9103-13ADF09E00A1}" srcOrd="0" destOrd="0" presId="urn:microsoft.com/office/officeart/2005/8/layout/hierarchy1"/>
    <dgm:cxn modelId="{5C6E4021-A885-477E-8078-F7425E4B79CD}" type="presParOf" srcId="{42520557-1529-4D30-9103-13ADF09E00A1}" destId="{080C3D02-0AE3-44AC-9E6D-151B837EB98E}" srcOrd="0" destOrd="0" presId="urn:microsoft.com/office/officeart/2005/8/layout/hierarchy1"/>
    <dgm:cxn modelId="{B05F01B9-1E10-4C99-9A01-519650B0DC0C}" type="presParOf" srcId="{080C3D02-0AE3-44AC-9E6D-151B837EB98E}" destId="{F96D6451-3596-4E64-93E7-ABBC32796997}" srcOrd="0" destOrd="0" presId="urn:microsoft.com/office/officeart/2005/8/layout/hierarchy1"/>
    <dgm:cxn modelId="{43CB0564-4338-4410-BA76-E829EE3E36FC}" type="presParOf" srcId="{080C3D02-0AE3-44AC-9E6D-151B837EB98E}" destId="{F841DC96-8AA5-4A07-9CB5-166D52861D75}" srcOrd="1" destOrd="0" presId="urn:microsoft.com/office/officeart/2005/8/layout/hierarchy1"/>
    <dgm:cxn modelId="{C97CA205-3F52-47CE-9A50-0D296059931A}" type="presParOf" srcId="{42520557-1529-4D30-9103-13ADF09E00A1}" destId="{5D33FBBD-DEA6-4E8E-9650-2F823FE8A502}" srcOrd="1" destOrd="0" presId="urn:microsoft.com/office/officeart/2005/8/layout/hierarchy1"/>
    <dgm:cxn modelId="{4FD373A7-9B42-4B88-8D91-B174C6951A3F}" type="presParOf" srcId="{5D33FBBD-DEA6-4E8E-9650-2F823FE8A502}" destId="{9923CFBA-73C0-49FF-8E35-0CDF3E0CC246}" srcOrd="0" destOrd="0" presId="urn:microsoft.com/office/officeart/2005/8/layout/hierarchy1"/>
    <dgm:cxn modelId="{494CBFD8-E382-446F-BD81-1009C109F17D}" type="presParOf" srcId="{5D33FBBD-DEA6-4E8E-9650-2F823FE8A502}" destId="{D8AEB3B4-3FC8-40E0-8BD5-0FD867A593B1}" srcOrd="1" destOrd="0" presId="urn:microsoft.com/office/officeart/2005/8/layout/hierarchy1"/>
    <dgm:cxn modelId="{369FBDCF-2097-490C-8F28-11F134FED014}" type="presParOf" srcId="{D8AEB3B4-3FC8-40E0-8BD5-0FD867A593B1}" destId="{F82FE3FE-EBA8-4D4D-83BB-A64168DCBDFD}" srcOrd="0" destOrd="0" presId="urn:microsoft.com/office/officeart/2005/8/layout/hierarchy1"/>
    <dgm:cxn modelId="{44AFA092-A045-42C5-9C0F-5C7404981FFE}" type="presParOf" srcId="{F82FE3FE-EBA8-4D4D-83BB-A64168DCBDFD}" destId="{6DCA1C05-7716-4E99-991E-66E08FC51126}" srcOrd="0" destOrd="0" presId="urn:microsoft.com/office/officeart/2005/8/layout/hierarchy1"/>
    <dgm:cxn modelId="{0C9B8342-CE7C-447E-B192-D378F192EFC4}" type="presParOf" srcId="{F82FE3FE-EBA8-4D4D-83BB-A64168DCBDFD}" destId="{AA049DC4-2B4B-42E3-BBAC-F13D2662B322}" srcOrd="1" destOrd="0" presId="urn:microsoft.com/office/officeart/2005/8/layout/hierarchy1"/>
    <dgm:cxn modelId="{93BF70FA-9789-4E01-B454-E30E044A28F0}" type="presParOf" srcId="{D8AEB3B4-3FC8-40E0-8BD5-0FD867A593B1}" destId="{84E34D02-C860-4DB9-A05D-805BFD0AEF25}" srcOrd="1" destOrd="0" presId="urn:microsoft.com/office/officeart/2005/8/layout/hierarchy1"/>
    <dgm:cxn modelId="{1C376FF7-F038-4EFB-A773-E83FE0367600}" type="presParOf" srcId="{84E34D02-C860-4DB9-A05D-805BFD0AEF25}" destId="{74190B19-0918-4A30-BE80-505976EAFEDB}" srcOrd="0" destOrd="0" presId="urn:microsoft.com/office/officeart/2005/8/layout/hierarchy1"/>
    <dgm:cxn modelId="{7F877A42-2400-4E0F-99CB-FD62F842F7CA}" type="presParOf" srcId="{84E34D02-C860-4DB9-A05D-805BFD0AEF25}" destId="{873D9C6A-4209-4064-81D1-CF95486E0107}" srcOrd="1" destOrd="0" presId="urn:microsoft.com/office/officeart/2005/8/layout/hierarchy1"/>
    <dgm:cxn modelId="{72AC4D7F-E46C-4656-89C5-ED036794FB8F}" type="presParOf" srcId="{873D9C6A-4209-4064-81D1-CF95486E0107}" destId="{E98A0DB1-03EB-4B76-87F3-3ACC1B851293}" srcOrd="0" destOrd="0" presId="urn:microsoft.com/office/officeart/2005/8/layout/hierarchy1"/>
    <dgm:cxn modelId="{ED2D64A2-3224-40CD-9CCD-9CF7C20A32DF}" type="presParOf" srcId="{E98A0DB1-03EB-4B76-87F3-3ACC1B851293}" destId="{8E251514-32CA-4D00-9E20-B129CBC215B7}" srcOrd="0" destOrd="0" presId="urn:microsoft.com/office/officeart/2005/8/layout/hierarchy1"/>
    <dgm:cxn modelId="{5B40FF9A-7C17-423C-BFE1-CBD659CBAD7C}" type="presParOf" srcId="{E98A0DB1-03EB-4B76-87F3-3ACC1B851293}" destId="{4680C040-F307-409F-8B36-4BDFECF48082}" srcOrd="1" destOrd="0" presId="urn:microsoft.com/office/officeart/2005/8/layout/hierarchy1"/>
    <dgm:cxn modelId="{E8A02771-63A3-43E3-BAA2-AB03525F492C}" type="presParOf" srcId="{873D9C6A-4209-4064-81D1-CF95486E0107}" destId="{31595C38-E716-4116-B631-5E474B1CABC4}" srcOrd="1" destOrd="0" presId="urn:microsoft.com/office/officeart/2005/8/layout/hierarchy1"/>
    <dgm:cxn modelId="{A7E6792A-F593-46EF-B3AA-890011470C44}" type="presParOf" srcId="{5D33FBBD-DEA6-4E8E-9650-2F823FE8A502}" destId="{C9601138-C915-435B-B4A1-6632FDA9A9A0}" srcOrd="2" destOrd="0" presId="urn:microsoft.com/office/officeart/2005/8/layout/hierarchy1"/>
    <dgm:cxn modelId="{1BEF0A79-1602-4D60-BDD3-6AAF0D5B7FFC}" type="presParOf" srcId="{5D33FBBD-DEA6-4E8E-9650-2F823FE8A502}" destId="{F1818FF1-EEE8-4729-B023-555759385711}" srcOrd="3" destOrd="0" presId="urn:microsoft.com/office/officeart/2005/8/layout/hierarchy1"/>
    <dgm:cxn modelId="{AF4C2AC2-38FE-4B72-A1AE-25BB31572C85}" type="presParOf" srcId="{F1818FF1-EEE8-4729-B023-555759385711}" destId="{2BE9CC3B-28E7-41F3-950A-2F7C6C89077D}" srcOrd="0" destOrd="0" presId="urn:microsoft.com/office/officeart/2005/8/layout/hierarchy1"/>
    <dgm:cxn modelId="{B427500D-1264-4B63-9826-CEA1EC18E540}" type="presParOf" srcId="{2BE9CC3B-28E7-41F3-950A-2F7C6C89077D}" destId="{FA8B64FE-137C-47DA-8B7C-0A7D985E0031}" srcOrd="0" destOrd="0" presId="urn:microsoft.com/office/officeart/2005/8/layout/hierarchy1"/>
    <dgm:cxn modelId="{529D5058-69D7-4570-AEC4-11F427CB93C2}" type="presParOf" srcId="{2BE9CC3B-28E7-41F3-950A-2F7C6C89077D}" destId="{E2C5ED07-0B0D-4144-802C-3F5BA3E73AB4}" srcOrd="1" destOrd="0" presId="urn:microsoft.com/office/officeart/2005/8/layout/hierarchy1"/>
    <dgm:cxn modelId="{56ABDA4E-5D87-4DCB-83C6-663D6373F453}" type="presParOf" srcId="{F1818FF1-EEE8-4729-B023-555759385711}" destId="{7035E0F2-AA2A-45CB-B942-3D147112E01C}" srcOrd="1" destOrd="0" presId="urn:microsoft.com/office/officeart/2005/8/layout/hierarchy1"/>
    <dgm:cxn modelId="{C927639B-A393-460F-B840-8A7073B9EAC3}" type="presParOf" srcId="{7035E0F2-AA2A-45CB-B942-3D147112E01C}" destId="{0790A662-8897-4464-A64D-C6810D4B5204}" srcOrd="0" destOrd="0" presId="urn:microsoft.com/office/officeart/2005/8/layout/hierarchy1"/>
    <dgm:cxn modelId="{5F26A764-A644-48B6-BE2D-F55D75DF70EE}" type="presParOf" srcId="{7035E0F2-AA2A-45CB-B942-3D147112E01C}" destId="{4A89998B-CF98-410E-807D-E60F3D495040}" srcOrd="1" destOrd="0" presId="urn:microsoft.com/office/officeart/2005/8/layout/hierarchy1"/>
    <dgm:cxn modelId="{A5994454-8D77-449C-9C74-54A2F8AFEE5A}" type="presParOf" srcId="{4A89998B-CF98-410E-807D-E60F3D495040}" destId="{6ED44236-4BFF-4613-8884-110EB04365C6}" srcOrd="0" destOrd="0" presId="urn:microsoft.com/office/officeart/2005/8/layout/hierarchy1"/>
    <dgm:cxn modelId="{98C23045-26CB-49C7-8026-13D17A9B0377}" type="presParOf" srcId="{6ED44236-4BFF-4613-8884-110EB04365C6}" destId="{7F9F3960-F1E2-44F4-8739-03E9A784F579}" srcOrd="0" destOrd="0" presId="urn:microsoft.com/office/officeart/2005/8/layout/hierarchy1"/>
    <dgm:cxn modelId="{D9AD6E6B-5660-44AB-AD72-D572EE845E7A}" type="presParOf" srcId="{6ED44236-4BFF-4613-8884-110EB04365C6}" destId="{67B9D4BE-393D-4B7A-8ECB-67CB1B2D7BD7}" srcOrd="1" destOrd="0" presId="urn:microsoft.com/office/officeart/2005/8/layout/hierarchy1"/>
    <dgm:cxn modelId="{E2B9ACF9-F13F-4D33-AF1A-FF166D9D1BFA}" type="presParOf" srcId="{4A89998B-CF98-410E-807D-E60F3D495040}" destId="{05E04FF4-2F01-4D8E-964B-6DFF976AF046}" srcOrd="1" destOrd="0" presId="urn:microsoft.com/office/officeart/2005/8/layout/hierarchy1"/>
    <dgm:cxn modelId="{F3E461F8-D581-40FF-81E9-2348C10EE010}" type="presParOf" srcId="{5D33FBBD-DEA6-4E8E-9650-2F823FE8A502}" destId="{BBCA7B06-DEEF-4259-AE97-C5E355EA548B}" srcOrd="4" destOrd="0" presId="urn:microsoft.com/office/officeart/2005/8/layout/hierarchy1"/>
    <dgm:cxn modelId="{2E74E1E1-BBA9-4D85-9D0B-1BC6323CF5C1}" type="presParOf" srcId="{5D33FBBD-DEA6-4E8E-9650-2F823FE8A502}" destId="{08AAA20E-F7D7-48DF-B2E5-26708DAA93E9}" srcOrd="5" destOrd="0" presId="urn:microsoft.com/office/officeart/2005/8/layout/hierarchy1"/>
    <dgm:cxn modelId="{61BF7742-560D-4B2F-BAEF-46368F358429}" type="presParOf" srcId="{08AAA20E-F7D7-48DF-B2E5-26708DAA93E9}" destId="{27BFA6FA-D065-447D-B434-4DE0044CBF1E}" srcOrd="0" destOrd="0" presId="urn:microsoft.com/office/officeart/2005/8/layout/hierarchy1"/>
    <dgm:cxn modelId="{602D78B6-2841-46F1-BCB3-BC81D220481F}" type="presParOf" srcId="{27BFA6FA-D065-447D-B434-4DE0044CBF1E}" destId="{392ED056-5E8E-474F-A335-041251F87843}" srcOrd="0" destOrd="0" presId="urn:microsoft.com/office/officeart/2005/8/layout/hierarchy1"/>
    <dgm:cxn modelId="{5F81E1FC-DD52-4BA8-85FF-A55A484B1709}" type="presParOf" srcId="{27BFA6FA-D065-447D-B434-4DE0044CBF1E}" destId="{DBEF0CEA-81B8-4B33-9F34-B5F8394A4154}" srcOrd="1" destOrd="0" presId="urn:microsoft.com/office/officeart/2005/8/layout/hierarchy1"/>
    <dgm:cxn modelId="{9E287C33-20E7-48AA-A39D-B85AE8CEFF51}" type="presParOf" srcId="{08AAA20E-F7D7-48DF-B2E5-26708DAA93E9}" destId="{50354DAE-999C-4256-9D0D-136BFE1100B9}" srcOrd="1" destOrd="0" presId="urn:microsoft.com/office/officeart/2005/8/layout/hierarchy1"/>
    <dgm:cxn modelId="{8D90D29A-7D06-46DF-818B-4B8ACFB71726}" type="presParOf" srcId="{50354DAE-999C-4256-9D0D-136BFE1100B9}" destId="{842D1F97-F7F3-41DE-ACC6-4BAD7242C738}" srcOrd="0" destOrd="0" presId="urn:microsoft.com/office/officeart/2005/8/layout/hierarchy1"/>
    <dgm:cxn modelId="{5AA1F974-995A-4CD0-9E30-8681458CFF78}" type="presParOf" srcId="{50354DAE-999C-4256-9D0D-136BFE1100B9}" destId="{A8CC0386-831B-4558-ACDF-3960E432DFCB}" srcOrd="1" destOrd="0" presId="urn:microsoft.com/office/officeart/2005/8/layout/hierarchy1"/>
    <dgm:cxn modelId="{C65D11F4-1B98-4C8A-8B06-A501301360A2}" type="presParOf" srcId="{A8CC0386-831B-4558-ACDF-3960E432DFCB}" destId="{F49D7423-322B-4585-8019-68B05D8C3377}" srcOrd="0" destOrd="0" presId="urn:microsoft.com/office/officeart/2005/8/layout/hierarchy1"/>
    <dgm:cxn modelId="{DBC3FE7D-5443-4E36-B9B2-961AD8EE702A}" type="presParOf" srcId="{F49D7423-322B-4585-8019-68B05D8C3377}" destId="{24ED16CF-1EE5-4039-BFE3-3399FAD809B7}" srcOrd="0" destOrd="0" presId="urn:microsoft.com/office/officeart/2005/8/layout/hierarchy1"/>
    <dgm:cxn modelId="{FD8942F2-58AB-457A-BD32-F7B7D4FBB22E}" type="presParOf" srcId="{F49D7423-322B-4585-8019-68B05D8C3377}" destId="{FE9E5732-C359-43D3-A3BE-BF50516113E2}" srcOrd="1" destOrd="0" presId="urn:microsoft.com/office/officeart/2005/8/layout/hierarchy1"/>
    <dgm:cxn modelId="{B10C8849-CB7D-4BA8-A718-9FA52CCAFB9B}" type="presParOf" srcId="{A8CC0386-831B-4558-ACDF-3960E432DFCB}" destId="{6E9DFB90-7114-40E7-A6A7-77D426AB4AEC}" srcOrd="1" destOrd="0" presId="urn:microsoft.com/office/officeart/2005/8/layout/hierarchy1"/>
    <dgm:cxn modelId="{40D46B11-2BB5-47DB-A6B7-0596058F4B38}" type="presParOf" srcId="{50354DAE-999C-4256-9D0D-136BFE1100B9}" destId="{1F91507A-709E-422F-8308-4396CD451050}" srcOrd="2" destOrd="0" presId="urn:microsoft.com/office/officeart/2005/8/layout/hierarchy1"/>
    <dgm:cxn modelId="{D8570E33-4517-4479-BA2C-CB7DC1B31429}" type="presParOf" srcId="{50354DAE-999C-4256-9D0D-136BFE1100B9}" destId="{40DDA603-96B5-4756-88DB-97ED114BE997}" srcOrd="3" destOrd="0" presId="urn:microsoft.com/office/officeart/2005/8/layout/hierarchy1"/>
    <dgm:cxn modelId="{ABCDA600-7192-4DB9-B986-B21F5918C504}" type="presParOf" srcId="{40DDA603-96B5-4756-88DB-97ED114BE997}" destId="{1A3F8C86-1468-45A1-A937-6A21B75C7ADB}" srcOrd="0" destOrd="0" presId="urn:microsoft.com/office/officeart/2005/8/layout/hierarchy1"/>
    <dgm:cxn modelId="{761C11A3-AF72-4238-AE01-5C3BA04D56A9}" type="presParOf" srcId="{1A3F8C86-1468-45A1-A937-6A21B75C7ADB}" destId="{ED7BDDCA-5AAD-4B26-8A85-9DBA71935F30}" srcOrd="0" destOrd="0" presId="urn:microsoft.com/office/officeart/2005/8/layout/hierarchy1"/>
    <dgm:cxn modelId="{53E68D02-C2E0-4510-B658-07AA097099B3}" type="presParOf" srcId="{1A3F8C86-1468-45A1-A937-6A21B75C7ADB}" destId="{1216B826-B2E5-4170-A5FC-313A0D84D0A2}" srcOrd="1" destOrd="0" presId="urn:microsoft.com/office/officeart/2005/8/layout/hierarchy1"/>
    <dgm:cxn modelId="{527EA10D-3D7E-4B57-B35C-4AB7FAEEC33C}" type="presParOf" srcId="{40DDA603-96B5-4756-88DB-97ED114BE997}" destId="{FE5ACFA3-C507-40D3-AB4D-013E6CCD34F9}" srcOrd="1" destOrd="0" presId="urn:microsoft.com/office/officeart/2005/8/layout/hierarchy1"/>
    <dgm:cxn modelId="{70BAB7C4-A2CC-45C9-8134-FF60C25D8F5A}" type="presParOf" srcId="{5D33FBBD-DEA6-4E8E-9650-2F823FE8A502}" destId="{72E0E5D4-840E-4ADA-B7D6-50FC4395176E}" srcOrd="6" destOrd="0" presId="urn:microsoft.com/office/officeart/2005/8/layout/hierarchy1"/>
    <dgm:cxn modelId="{F5FB257A-184A-45B6-A849-E155D6CED9C8}" type="presParOf" srcId="{5D33FBBD-DEA6-4E8E-9650-2F823FE8A502}" destId="{BD2FF933-83BD-4D75-9012-F433B920B539}" srcOrd="7" destOrd="0" presId="urn:microsoft.com/office/officeart/2005/8/layout/hierarchy1"/>
    <dgm:cxn modelId="{2EA3DB1F-B8D3-436A-B553-6A729BFC4BCD}" type="presParOf" srcId="{BD2FF933-83BD-4D75-9012-F433B920B539}" destId="{001080D4-C1A5-4ABD-B975-206788F8CFC6}" srcOrd="0" destOrd="0" presId="urn:microsoft.com/office/officeart/2005/8/layout/hierarchy1"/>
    <dgm:cxn modelId="{212F9DEA-B074-4598-996D-8B2AD1782E9F}" type="presParOf" srcId="{001080D4-C1A5-4ABD-B975-206788F8CFC6}" destId="{7935B472-5F58-4CD8-B77E-CB371008963F}" srcOrd="0" destOrd="0" presId="urn:microsoft.com/office/officeart/2005/8/layout/hierarchy1"/>
    <dgm:cxn modelId="{03CCE90B-0C4F-47FB-A850-2605308AD75B}" type="presParOf" srcId="{001080D4-C1A5-4ABD-B975-206788F8CFC6}" destId="{2C120C05-60F1-4A70-B835-E35797192CB2}" srcOrd="1" destOrd="0" presId="urn:microsoft.com/office/officeart/2005/8/layout/hierarchy1"/>
    <dgm:cxn modelId="{6A5CC6F9-8C3D-49B5-AAFD-3D8A2A00319C}" type="presParOf" srcId="{BD2FF933-83BD-4D75-9012-F433B920B539}" destId="{966B22F7-5B46-4A11-BA80-112A849BA615}" srcOrd="1" destOrd="0" presId="urn:microsoft.com/office/officeart/2005/8/layout/hierarchy1"/>
    <dgm:cxn modelId="{FAE49EA1-00B6-41C3-B3E6-EF3F129BB6D2}" type="presParOf" srcId="{966B22F7-5B46-4A11-BA80-112A849BA615}" destId="{54CFC126-17E6-49B8-B18A-A8FA0E74EFD2}" srcOrd="0" destOrd="0" presId="urn:microsoft.com/office/officeart/2005/8/layout/hierarchy1"/>
    <dgm:cxn modelId="{A318F02F-3A0C-48FC-8AA6-897A208569F4}" type="presParOf" srcId="{966B22F7-5B46-4A11-BA80-112A849BA615}" destId="{EB1E978A-012B-4A8D-857A-5A84F81D1FC0}" srcOrd="1" destOrd="0" presId="urn:microsoft.com/office/officeart/2005/8/layout/hierarchy1"/>
    <dgm:cxn modelId="{B6A8ECEF-3117-4159-B6AB-0513B29172C7}" type="presParOf" srcId="{EB1E978A-012B-4A8D-857A-5A84F81D1FC0}" destId="{4485E714-5BB9-4B08-A2EB-A5CC066449D4}" srcOrd="0" destOrd="0" presId="urn:microsoft.com/office/officeart/2005/8/layout/hierarchy1"/>
    <dgm:cxn modelId="{EA719A83-70AB-400C-B11C-E809D1FF9AB7}" type="presParOf" srcId="{4485E714-5BB9-4B08-A2EB-A5CC066449D4}" destId="{B05368CD-06F3-421D-BE3C-29DB591ECEA6}" srcOrd="0" destOrd="0" presId="urn:microsoft.com/office/officeart/2005/8/layout/hierarchy1"/>
    <dgm:cxn modelId="{4BD76E24-04C2-4D8A-9645-2B72F12460E1}" type="presParOf" srcId="{4485E714-5BB9-4B08-A2EB-A5CC066449D4}" destId="{557ACEC6-CEDD-4AF9-8B06-07AB9F082438}" srcOrd="1" destOrd="0" presId="urn:microsoft.com/office/officeart/2005/8/layout/hierarchy1"/>
    <dgm:cxn modelId="{0831F1AA-B711-42D5-9D96-FB55D0E577FB}" type="presParOf" srcId="{EB1E978A-012B-4A8D-857A-5A84F81D1FC0}" destId="{D257B49E-7A94-4CFE-9BD3-0737702D8F4A}" srcOrd="1" destOrd="0" presId="urn:microsoft.com/office/officeart/2005/8/layout/hierarchy1"/>
    <dgm:cxn modelId="{04228471-549D-4C9F-BAFB-DD5C5980B1E7}" type="presParOf" srcId="{966B22F7-5B46-4A11-BA80-112A849BA615}" destId="{6877FAEA-BAA3-43E7-A4BD-CBCF6F0FEFC0}" srcOrd="2" destOrd="0" presId="urn:microsoft.com/office/officeart/2005/8/layout/hierarchy1"/>
    <dgm:cxn modelId="{E3BDD6B6-567E-4AA5-8CE5-AFCE093547DE}" type="presParOf" srcId="{966B22F7-5B46-4A11-BA80-112A849BA615}" destId="{A6AEE185-F42B-404A-A05C-15F918085022}" srcOrd="3" destOrd="0" presId="urn:microsoft.com/office/officeart/2005/8/layout/hierarchy1"/>
    <dgm:cxn modelId="{C1A74399-8FCA-43EE-9E2F-C764A875520F}" type="presParOf" srcId="{A6AEE185-F42B-404A-A05C-15F918085022}" destId="{C61860B1-0335-437C-9D18-19EB35EE6C86}" srcOrd="0" destOrd="0" presId="urn:microsoft.com/office/officeart/2005/8/layout/hierarchy1"/>
    <dgm:cxn modelId="{097C81CE-DDA9-4547-8EFF-706AB7DCAA10}" type="presParOf" srcId="{C61860B1-0335-437C-9D18-19EB35EE6C86}" destId="{6F19A8E8-19FC-49EB-AF9F-5063EAF26FEC}" srcOrd="0" destOrd="0" presId="urn:microsoft.com/office/officeart/2005/8/layout/hierarchy1"/>
    <dgm:cxn modelId="{3E2DE23E-DFEB-4E78-B615-D14520037625}" type="presParOf" srcId="{C61860B1-0335-437C-9D18-19EB35EE6C86}" destId="{D3E22C51-6FCE-4FCA-9075-47BCFBB57793}" srcOrd="1" destOrd="0" presId="urn:microsoft.com/office/officeart/2005/8/layout/hierarchy1"/>
    <dgm:cxn modelId="{42F83561-6AB9-48D9-86CE-4231DE55F124}" type="presParOf" srcId="{A6AEE185-F42B-404A-A05C-15F918085022}" destId="{C355FA24-8156-4777-9B31-6B4777551D1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E42509-EC26-4BD4-B889-009A0D77998B}">
      <dsp:nvSpPr>
        <dsp:cNvPr id="0" name=""/>
        <dsp:cNvSpPr/>
      </dsp:nvSpPr>
      <dsp:spPr>
        <a:xfrm>
          <a:off x="985" y="751849"/>
          <a:ext cx="3845346" cy="230720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>
              <a:latin typeface="NikoshBAN" pitchFamily="2" charset="0"/>
              <a:cs typeface="NikoshBAN" pitchFamily="2" charset="0"/>
            </a:rPr>
            <a:t>পাস</a:t>
          </a:r>
          <a:r>
            <a:rPr lang="en-US" sz="32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>
              <a:latin typeface="NikoshBAN" pitchFamily="2" charset="0"/>
              <a:cs typeface="NikoshBAN" pitchFamily="2" charset="0"/>
            </a:rPr>
            <a:t>বই</a:t>
          </a:r>
          <a:r>
            <a:rPr lang="en-US" sz="32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>
              <a:latin typeface="NikoshBAN" pitchFamily="2" charset="0"/>
              <a:cs typeface="NikoshBAN" pitchFamily="2" charset="0"/>
            </a:rPr>
            <a:t>অনুযায়ী</a:t>
          </a:r>
          <a:r>
            <a:rPr lang="en-US" sz="32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>
              <a:latin typeface="NikoshBAN" pitchFamily="2" charset="0"/>
              <a:cs typeface="NikoshBAN" pitchFamily="2" charset="0"/>
            </a:rPr>
            <a:t>সমাপনীব্যাংক</a:t>
          </a:r>
          <a:r>
            <a:rPr lang="en-US" sz="32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>
              <a:latin typeface="NikoshBAN" pitchFamily="2" charset="0"/>
              <a:cs typeface="NikoshBAN" pitchFamily="2" charset="0"/>
            </a:rPr>
            <a:t>ব্যালেন্স</a:t>
          </a:r>
          <a:r>
            <a:rPr lang="en-US" sz="3200" kern="1200" dirty="0">
              <a:latin typeface="NikoshBAN" pitchFamily="2" charset="0"/>
              <a:cs typeface="NikoshBAN" pitchFamily="2" charset="0"/>
            </a:rPr>
            <a:t>=১0০০ </a:t>
          </a:r>
          <a:r>
            <a:rPr lang="en-US" sz="3200" kern="1200" dirty="0" err="1">
              <a:latin typeface="NikoshBAN" pitchFamily="2" charset="0"/>
              <a:cs typeface="NikoshBAN" pitchFamily="2" charset="0"/>
            </a:rPr>
            <a:t>টাকা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985" y="751849"/>
        <a:ext cx="3845346" cy="2307208"/>
      </dsp:txXfrm>
    </dsp:sp>
    <dsp:sp modelId="{221167C8-37DC-4C76-9C0C-45EE6D5BA786}">
      <dsp:nvSpPr>
        <dsp:cNvPr id="0" name=""/>
        <dsp:cNvSpPr/>
      </dsp:nvSpPr>
      <dsp:spPr>
        <a:xfrm>
          <a:off x="4230867" y="751849"/>
          <a:ext cx="3845346" cy="2307208"/>
        </a:xfrm>
        <a:prstGeom prst="rect">
          <a:avLst/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>
              <a:latin typeface="NikoshBAN" pitchFamily="2" charset="0"/>
              <a:cs typeface="NikoshBAN" pitchFamily="2" charset="0"/>
            </a:rPr>
            <a:t>নগদানবই</a:t>
          </a:r>
          <a:r>
            <a:rPr lang="en-US" sz="32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>
              <a:latin typeface="NikoshBAN" pitchFamily="2" charset="0"/>
              <a:cs typeface="NikoshBAN" pitchFamily="2" charset="0"/>
            </a:rPr>
            <a:t>অনুযায়ী</a:t>
          </a:r>
          <a:r>
            <a:rPr lang="en-US" sz="32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>
              <a:latin typeface="NikoshBAN" pitchFamily="2" charset="0"/>
              <a:cs typeface="NikoshBAN" pitchFamily="2" charset="0"/>
            </a:rPr>
            <a:t>সমাপনীব্যাংক</a:t>
          </a:r>
          <a:r>
            <a:rPr lang="en-US" sz="3200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>
              <a:latin typeface="NikoshBAN" pitchFamily="2" charset="0"/>
              <a:cs typeface="NikoshBAN" pitchFamily="2" charset="0"/>
            </a:rPr>
            <a:t>ব্যালেন্স</a:t>
          </a:r>
          <a:r>
            <a:rPr lang="en-US" sz="3200" kern="1200" dirty="0">
              <a:latin typeface="NikoshBAN" pitchFamily="2" charset="0"/>
              <a:cs typeface="NikoshBAN" pitchFamily="2" charset="0"/>
            </a:rPr>
            <a:t>=২০০০ </a:t>
          </a:r>
          <a:r>
            <a:rPr lang="en-US" sz="3200" kern="1200" dirty="0" err="1">
              <a:latin typeface="NikoshBAN" pitchFamily="2" charset="0"/>
              <a:cs typeface="NikoshBAN" pitchFamily="2" charset="0"/>
            </a:rPr>
            <a:t>টাকা</a:t>
          </a:r>
          <a:r>
            <a:rPr lang="en-US" sz="3200" kern="1200" dirty="0">
              <a:latin typeface="NikoshBAN" pitchFamily="2" charset="0"/>
              <a:cs typeface="NikoshBAN" pitchFamily="2" charset="0"/>
            </a:rPr>
            <a:t/>
          </a:r>
          <a:br>
            <a:rPr lang="en-US" sz="3200" kern="1200" dirty="0">
              <a:latin typeface="NikoshBAN" pitchFamily="2" charset="0"/>
              <a:cs typeface="NikoshBAN" pitchFamily="2" charset="0"/>
            </a:rPr>
          </a:b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4230867" y="751849"/>
        <a:ext cx="3845346" cy="2307208"/>
      </dsp:txXfrm>
    </dsp:sp>
    <dsp:sp modelId="{688D44EA-1346-47C3-9C95-2ECCD861DCE6}">
      <dsp:nvSpPr>
        <dsp:cNvPr id="0" name=""/>
        <dsp:cNvSpPr/>
      </dsp:nvSpPr>
      <dsp:spPr>
        <a:xfrm>
          <a:off x="2097584" y="3437962"/>
          <a:ext cx="3845346" cy="1367159"/>
        </a:xfrm>
        <a:prstGeom prst="rect">
          <a:avLst/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>
              <a:latin typeface="NikoshBAN" pitchFamily="2" charset="0"/>
              <a:cs typeface="NikoshBAN" pitchFamily="2" charset="0"/>
            </a:rPr>
            <a:t>1000 টাকা গরমিল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2097584" y="3437962"/>
        <a:ext cx="3845346" cy="13671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A556FB-0755-48D9-B16F-516483B09D06}">
      <dsp:nvSpPr>
        <dsp:cNvPr id="0" name=""/>
        <dsp:cNvSpPr/>
      </dsp:nvSpPr>
      <dsp:spPr>
        <a:xfrm>
          <a:off x="4321036" y="3842356"/>
          <a:ext cx="91440" cy="8749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7499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03FCC1-40CA-456D-9ED7-766D0A7934B4}">
      <dsp:nvSpPr>
        <dsp:cNvPr id="0" name=""/>
        <dsp:cNvSpPr/>
      </dsp:nvSpPr>
      <dsp:spPr>
        <a:xfrm>
          <a:off x="4321036" y="1663633"/>
          <a:ext cx="91440" cy="920941"/>
        </a:xfrm>
        <a:custGeom>
          <a:avLst/>
          <a:gdLst/>
          <a:ahLst/>
          <a:cxnLst/>
          <a:rect l="0" t="0" r="0" b="0"/>
          <a:pathLst>
            <a:path>
              <a:moveTo>
                <a:pt x="49360" y="0"/>
              </a:moveTo>
              <a:lnTo>
                <a:pt x="49360" y="642229"/>
              </a:lnTo>
              <a:lnTo>
                <a:pt x="45720" y="642229"/>
              </a:lnTo>
              <a:lnTo>
                <a:pt x="45720" y="92094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6F6942-415D-481C-BCBE-8204F45D232C}">
      <dsp:nvSpPr>
        <dsp:cNvPr id="0" name=""/>
        <dsp:cNvSpPr/>
      </dsp:nvSpPr>
      <dsp:spPr>
        <a:xfrm>
          <a:off x="2866107" y="526076"/>
          <a:ext cx="3008579" cy="11375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2731A7-29AE-4B4A-9222-E1A1D205F7F2}">
      <dsp:nvSpPr>
        <dsp:cNvPr id="0" name=""/>
        <dsp:cNvSpPr/>
      </dsp:nvSpPr>
      <dsp:spPr>
        <a:xfrm>
          <a:off x="3200394" y="843649"/>
          <a:ext cx="3008579" cy="11375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cap="none" spc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rPr>
            <a:t>ব্যাংক সমন্বয় বিবরনী কি?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3233712" y="876967"/>
        <a:ext cx="2941943" cy="1070921"/>
      </dsp:txXfrm>
    </dsp:sp>
    <dsp:sp modelId="{CA7C8929-3738-4774-B0D6-39EC289AC457}">
      <dsp:nvSpPr>
        <dsp:cNvPr id="0" name=""/>
        <dsp:cNvSpPr/>
      </dsp:nvSpPr>
      <dsp:spPr>
        <a:xfrm>
          <a:off x="1428" y="2584575"/>
          <a:ext cx="8730656" cy="125778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91394F-C6AC-4484-9639-59BDFC849C7C}">
      <dsp:nvSpPr>
        <dsp:cNvPr id="0" name=""/>
        <dsp:cNvSpPr/>
      </dsp:nvSpPr>
      <dsp:spPr>
        <a:xfrm>
          <a:off x="335715" y="2902147"/>
          <a:ext cx="8730656" cy="12577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যে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বিবরণীর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মাধ্যমে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নগদান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পাস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বইএর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জের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এর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গরমিল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ঠিক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হয়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372554" y="2938986"/>
        <a:ext cx="8656978" cy="1184103"/>
      </dsp:txXfrm>
    </dsp:sp>
    <dsp:sp modelId="{DB2FEAEC-2D9C-4E8E-96EE-93B41E519164}">
      <dsp:nvSpPr>
        <dsp:cNvPr id="0" name=""/>
        <dsp:cNvSpPr/>
      </dsp:nvSpPr>
      <dsp:spPr>
        <a:xfrm>
          <a:off x="1796467" y="4717351"/>
          <a:ext cx="5140578" cy="102245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630D62-CEFC-4331-82A7-F23F66FF8EF2}">
      <dsp:nvSpPr>
        <dsp:cNvPr id="0" name=""/>
        <dsp:cNvSpPr/>
      </dsp:nvSpPr>
      <dsp:spPr>
        <a:xfrm>
          <a:off x="2130753" y="5034924"/>
          <a:ext cx="5140578" cy="10224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এটি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নয়।একটি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বিবরণী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2160700" y="5064871"/>
        <a:ext cx="5080684" cy="9625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6389E1-319A-4020-B945-02A0203E4C3D}">
      <dsp:nvSpPr>
        <dsp:cNvPr id="0" name=""/>
        <dsp:cNvSpPr/>
      </dsp:nvSpPr>
      <dsp:spPr>
        <a:xfrm>
          <a:off x="3530463" y="2597127"/>
          <a:ext cx="1854472" cy="1854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হিসাবচক্র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02044" y="2868708"/>
        <a:ext cx="1311310" cy="1311310"/>
      </dsp:txXfrm>
    </dsp:sp>
    <dsp:sp modelId="{26F6478A-4BD0-40EC-A67F-8B40ECB5A051}">
      <dsp:nvSpPr>
        <dsp:cNvPr id="0" name=""/>
        <dsp:cNvSpPr/>
      </dsp:nvSpPr>
      <dsp:spPr>
        <a:xfrm rot="16200000">
          <a:off x="4261562" y="1922898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20403" y="2107843"/>
        <a:ext cx="274593" cy="378312"/>
      </dsp:txXfrm>
    </dsp:sp>
    <dsp:sp modelId="{EE7A2B40-D972-468E-BF7F-31C48A46A83B}">
      <dsp:nvSpPr>
        <dsp:cNvPr id="0" name=""/>
        <dsp:cNvSpPr/>
      </dsp:nvSpPr>
      <dsp:spPr>
        <a:xfrm>
          <a:off x="3530463" y="2512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শনাক্তকরন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02044" y="274093"/>
        <a:ext cx="1311310" cy="1311310"/>
      </dsp:txXfrm>
    </dsp:sp>
    <dsp:sp modelId="{DE9A2F4C-182B-4FFD-A727-DC1892602064}">
      <dsp:nvSpPr>
        <dsp:cNvPr id="0" name=""/>
        <dsp:cNvSpPr/>
      </dsp:nvSpPr>
      <dsp:spPr>
        <a:xfrm rot="20520000">
          <a:off x="5484816" y="2811644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84307"/>
                <a:satOff val="22167"/>
                <a:lumOff val="2549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184307"/>
                <a:satOff val="22167"/>
                <a:lumOff val="2549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184307"/>
                <a:satOff val="22167"/>
                <a:lumOff val="2549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87696" y="2955931"/>
        <a:ext cx="274593" cy="378312"/>
      </dsp:txXfrm>
    </dsp:sp>
    <dsp:sp modelId="{9BFADD8A-ABE2-44EC-BC2F-B93453A2A029}">
      <dsp:nvSpPr>
        <dsp:cNvPr id="0" name=""/>
        <dsp:cNvSpPr/>
      </dsp:nvSpPr>
      <dsp:spPr>
        <a:xfrm>
          <a:off x="5998088" y="1795347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-184307"/>
                <a:satOff val="22167"/>
                <a:lumOff val="2549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184307"/>
                <a:satOff val="22167"/>
                <a:lumOff val="2549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184307"/>
                <a:satOff val="22167"/>
                <a:lumOff val="2549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জাবেদা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69669" y="2066928"/>
        <a:ext cx="1311310" cy="1311310"/>
      </dsp:txXfrm>
    </dsp:sp>
    <dsp:sp modelId="{9230881B-45F0-48F9-BAEB-9074EFAA2759}">
      <dsp:nvSpPr>
        <dsp:cNvPr id="0" name=""/>
        <dsp:cNvSpPr/>
      </dsp:nvSpPr>
      <dsp:spPr>
        <a:xfrm rot="3241957">
          <a:off x="5017022" y="4250893"/>
          <a:ext cx="393352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41371" y="4329243"/>
        <a:ext cx="275346" cy="378312"/>
      </dsp:txXfrm>
    </dsp:sp>
    <dsp:sp modelId="{BD428F6C-F56C-4D6C-A64A-E82B1B65D112}">
      <dsp:nvSpPr>
        <dsp:cNvPr id="0" name=""/>
        <dsp:cNvSpPr/>
      </dsp:nvSpPr>
      <dsp:spPr>
        <a:xfrm>
          <a:off x="5055538" y="4698727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খতিয়ান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27119" y="4970308"/>
        <a:ext cx="1311310" cy="1311310"/>
      </dsp:txXfrm>
    </dsp:sp>
    <dsp:sp modelId="{64581E14-0CC5-4E68-A16A-5B6540F68AA9}">
      <dsp:nvSpPr>
        <dsp:cNvPr id="0" name=""/>
        <dsp:cNvSpPr/>
      </dsp:nvSpPr>
      <dsp:spPr>
        <a:xfrm rot="7560000">
          <a:off x="3505550" y="4249665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552920"/>
                <a:satOff val="66502"/>
                <a:lumOff val="7647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552920"/>
                <a:satOff val="66502"/>
                <a:lumOff val="7647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552920"/>
                <a:satOff val="66502"/>
                <a:lumOff val="7647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598977" y="4328166"/>
        <a:ext cx="274593" cy="378312"/>
      </dsp:txXfrm>
    </dsp:sp>
    <dsp:sp modelId="{D768F7B9-19DB-4AAB-A77A-BD1F5B5ACA52}">
      <dsp:nvSpPr>
        <dsp:cNvPr id="0" name=""/>
        <dsp:cNvSpPr/>
      </dsp:nvSpPr>
      <dsp:spPr>
        <a:xfrm>
          <a:off x="2005387" y="4696214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-552920"/>
                <a:satOff val="66502"/>
                <a:lumOff val="7647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552920"/>
                <a:satOff val="66502"/>
                <a:lumOff val="7647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552920"/>
                <a:satOff val="66502"/>
                <a:lumOff val="7647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রেওয়ামিল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76968" y="4967795"/>
        <a:ext cx="1311310" cy="1311310"/>
      </dsp:txXfrm>
    </dsp:sp>
    <dsp:sp modelId="{E065AE73-C36F-45C0-B5A5-3C4CADC69654}">
      <dsp:nvSpPr>
        <dsp:cNvPr id="0" name=""/>
        <dsp:cNvSpPr/>
      </dsp:nvSpPr>
      <dsp:spPr>
        <a:xfrm rot="11880000">
          <a:off x="3038308" y="2811644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153110" y="2955931"/>
        <a:ext cx="274593" cy="378312"/>
      </dsp:txXfrm>
    </dsp:sp>
    <dsp:sp modelId="{8BE3809A-3277-487B-8239-2B66A52923A2}">
      <dsp:nvSpPr>
        <dsp:cNvPr id="0" name=""/>
        <dsp:cNvSpPr/>
      </dsp:nvSpPr>
      <dsp:spPr>
        <a:xfrm>
          <a:off x="1062838" y="1795347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চূডান্ত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34419" y="2066928"/>
        <a:ext cx="1311310" cy="13113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06C2DB-F027-494C-8A3A-4CDE74551614}">
      <dsp:nvSpPr>
        <dsp:cNvPr id="0" name=""/>
        <dsp:cNvSpPr/>
      </dsp:nvSpPr>
      <dsp:spPr>
        <a:xfrm>
          <a:off x="2131755" y="1861"/>
          <a:ext cx="4161044" cy="13803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i="0" u="none" kern="1200">
              <a:latin typeface="NikoshBAN" pitchFamily="2" charset="0"/>
              <a:cs typeface="NikoshBAN" pitchFamily="2" charset="0"/>
            </a:rPr>
            <a:t>ব্যালেন্স  সংশোধন পদ্ধতি</a:t>
          </a:r>
          <a:endParaRPr lang="en-US" sz="3200" b="1" i="0" u="none" kern="1200" dirty="0">
            <a:latin typeface="NikoshBAN" pitchFamily="2" charset="0"/>
            <a:cs typeface="NikoshBAN" pitchFamily="2" charset="0"/>
          </a:endParaRPr>
        </a:p>
      </dsp:txBody>
      <dsp:txXfrm>
        <a:off x="2172183" y="42289"/>
        <a:ext cx="4080188" cy="1299450"/>
      </dsp:txXfrm>
    </dsp:sp>
    <dsp:sp modelId="{015D1D09-A2AD-4C7D-B79D-8C498126C26B}">
      <dsp:nvSpPr>
        <dsp:cNvPr id="0" name=""/>
        <dsp:cNvSpPr/>
      </dsp:nvSpPr>
      <dsp:spPr>
        <a:xfrm rot="3600000">
          <a:off x="4168361" y="2358965"/>
          <a:ext cx="2368348" cy="616068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>
            <a:latin typeface="NikoshBAN" pitchFamily="2" charset="0"/>
            <a:cs typeface="NikoshBAN" pitchFamily="2" charset="0"/>
          </a:endParaRPr>
        </a:p>
      </dsp:txBody>
      <dsp:txXfrm>
        <a:off x="4353181" y="2482179"/>
        <a:ext cx="1998708" cy="369640"/>
      </dsp:txXfrm>
    </dsp:sp>
    <dsp:sp modelId="{FE3A47BB-C525-4CC6-A5D4-355198BCBA61}">
      <dsp:nvSpPr>
        <dsp:cNvPr id="0" name=""/>
        <dsp:cNvSpPr/>
      </dsp:nvSpPr>
      <dsp:spPr>
        <a:xfrm>
          <a:off x="4593630" y="3951832"/>
          <a:ext cx="3798327" cy="13803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>
              <a:latin typeface="NikoshBAN" pitchFamily="2" charset="0"/>
              <a:cs typeface="NikoshBAN" pitchFamily="2" charset="0"/>
            </a:rPr>
            <a:t>উভয় ব্যালেন্স সংশোধন (পাস ও নগদান বই)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4634058" y="3992260"/>
        <a:ext cx="3717471" cy="1299450"/>
      </dsp:txXfrm>
    </dsp:sp>
    <dsp:sp modelId="{0CF92967-9365-4922-A5E6-267679995135}">
      <dsp:nvSpPr>
        <dsp:cNvPr id="0" name=""/>
        <dsp:cNvSpPr/>
      </dsp:nvSpPr>
      <dsp:spPr>
        <a:xfrm rot="10800000">
          <a:off x="4082653" y="4400431"/>
          <a:ext cx="454201" cy="483107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>
            <a:latin typeface="NikoshBAN" pitchFamily="2" charset="0"/>
            <a:cs typeface="NikoshBAN" pitchFamily="2" charset="0"/>
          </a:endParaRPr>
        </a:p>
      </dsp:txBody>
      <dsp:txXfrm rot="10800000">
        <a:off x="4218913" y="4497052"/>
        <a:ext cx="181681" cy="289865"/>
      </dsp:txXfrm>
    </dsp:sp>
    <dsp:sp modelId="{35AFD67A-4830-42AE-B158-B08A07FF74A0}">
      <dsp:nvSpPr>
        <dsp:cNvPr id="0" name=""/>
        <dsp:cNvSpPr/>
      </dsp:nvSpPr>
      <dsp:spPr>
        <a:xfrm>
          <a:off x="-162357" y="3951832"/>
          <a:ext cx="4188236" cy="13803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>
              <a:latin typeface="NikoshBAN" pitchFamily="2" charset="0"/>
              <a:cs typeface="NikoshBAN" pitchFamily="2" charset="0"/>
            </a:rPr>
            <a:t>একক</a:t>
          </a:r>
          <a:r>
            <a:rPr lang="en-US" sz="3200" b="1" kern="1200">
              <a:latin typeface="NikoshBAN" pitchFamily="2" charset="0"/>
              <a:cs typeface="NikoshBAN" pitchFamily="2" charset="0"/>
            </a:rPr>
            <a:t> ব্যালেন্স সংশোধন (পাস/নগদান বই)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-121929" y="3992260"/>
        <a:ext cx="4107380" cy="1299450"/>
      </dsp:txXfrm>
    </dsp:sp>
    <dsp:sp modelId="{D455EEA4-5860-4D18-B785-B6950E739095}">
      <dsp:nvSpPr>
        <dsp:cNvPr id="0" name=""/>
        <dsp:cNvSpPr/>
      </dsp:nvSpPr>
      <dsp:spPr>
        <a:xfrm rot="18000000">
          <a:off x="1932002" y="2425446"/>
          <a:ext cx="2280033" cy="483107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>
            <a:latin typeface="NikoshBAN" pitchFamily="2" charset="0"/>
            <a:cs typeface="NikoshBAN" pitchFamily="2" charset="0"/>
          </a:endParaRPr>
        </a:p>
      </dsp:txBody>
      <dsp:txXfrm>
        <a:off x="2076934" y="2522067"/>
        <a:ext cx="1990169" cy="2898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73DF2-4663-4874-A72B-945B02AE01DB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DBE14-C0AD-4C01-B7B4-854838150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54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1517792-D886-4E94-AA79-426318B4A4B0}" type="datetime5">
              <a:rPr lang="en-US" smtClean="0"/>
              <a:t>14-Jun-19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1556-4E79-4A5A-BA6B-C81846C90D76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9368A-4434-4EB6-B97B-4D93213C370C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28BC-986F-4F55-9CC6-B2C489761E01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769B-2306-4821-9CEA-2447DB4A7703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C738-FF08-4698-8C9B-0C86FE0CEC39}" type="datetime5">
              <a:rPr lang="en-US" smtClean="0"/>
              <a:t>14-Jun-19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AB89-9D25-43C5-BF4B-6A76EFD587F5}" type="datetime5">
              <a:rPr lang="en-US" smtClean="0"/>
              <a:t>14-Jun-19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2253-8FEE-47B4-A283-33327E598AE1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DFC6-83F9-4652-90F6-2638827D034E}" type="datetime5">
              <a:rPr lang="en-US" smtClean="0"/>
              <a:t>14-Jun-19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10F2-7C3C-4B92-AA15-D29710BBFD35}" type="datetime5">
              <a:rPr lang="en-US" smtClean="0"/>
              <a:t>14-Jun-19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82EE-C0C3-4A6A-B8E9-254C54635F4B}" type="datetime5">
              <a:rPr lang="en-US" smtClean="0"/>
              <a:t>14-Jun-19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1F96876-F2C7-473D-B4BC-0F69CE57386B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heel spokes="1"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752600"/>
            <a:ext cx="6553200" cy="213806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495800"/>
            <a:ext cx="6553200" cy="146858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79D2-9470-45F0-897A-79254561656D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50381"/>
      </p:ext>
    </p:extLst>
  </p:cSld>
  <p:clrMapOvr>
    <a:masterClrMapping/>
  </p:clrMapOvr>
  <p:transition spd="slow"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33517196"/>
              </p:ext>
            </p:extLst>
          </p:nvPr>
        </p:nvGraphicFramePr>
        <p:xfrm>
          <a:off x="76200" y="1524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8148-11DC-47A3-B7E6-0B10AC9635AD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1823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6389E1-319A-4020-B945-02A0203E4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4E6389E1-319A-4020-B945-02A0203E4C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F6478A-4BD0-40EC-A67F-8B40ECB5A0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26F6478A-4BD0-40EC-A67F-8B40ECB5A0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E7A2B40-D972-468E-BF7F-31C48A46A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EE7A2B40-D972-468E-BF7F-31C48A46A8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E9A2F4C-182B-4FFD-A727-DC18926020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DE9A2F4C-182B-4FFD-A727-DC18926020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BFADD8A-ABE2-44EC-BC2F-B93453A2A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9BFADD8A-ABE2-44EC-BC2F-B93453A2A0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30881B-45F0-48F9-BAEB-9074EFAA2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9230881B-45F0-48F9-BAEB-9074EFAA27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428F6C-F56C-4D6C-A64A-E82B1B65D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BD428F6C-F56C-4D6C-A64A-E82B1B65D1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581E14-0CC5-4E68-A16A-5B6540F68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64581E14-0CC5-4E68-A16A-5B6540F68A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68F7B9-19DB-4AAB-A77A-BD1F5B5ACA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D768F7B9-19DB-4AAB-A77A-BD1F5B5ACA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065AE73-C36F-45C0-B5A5-3C4CADC696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E065AE73-C36F-45C0-B5A5-3C4CADC696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E3809A-3277-487B-8239-2B66A5292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8BE3809A-3277-487B-8239-2B66A52923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পদ্ধতি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133600"/>
            <a:ext cx="358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36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>
                <a:latin typeface="NikoshBAN" pitchFamily="2" charset="0"/>
                <a:cs typeface="NikoshBAN" pitchFamily="2" charset="0"/>
              </a:rPr>
              <a:t>বইতেঃ</a:t>
            </a:r>
            <a:endParaRPr lang="en-US" sz="3600" b="1" u="sng" dirty="0">
              <a:latin typeface="NikoshBAN" pitchFamily="2" charset="0"/>
              <a:cs typeface="NikoshBAN" pitchFamily="2" charset="0"/>
            </a:endParaRPr>
          </a:p>
          <a:p>
            <a:pPr lvl="3"/>
            <a:r>
              <a:rPr lang="en-US" sz="3600" b="1" u="sng" dirty="0" err="1">
                <a:latin typeface="NikoshBAN" pitchFamily="2" charset="0"/>
                <a:cs typeface="NikoshBAN" pitchFamily="2" charset="0"/>
              </a:rPr>
              <a:t>বাড়লে</a:t>
            </a:r>
            <a:r>
              <a:rPr lang="en-US" sz="3600" b="1" u="sng" dirty="0">
                <a:latin typeface="NikoshBAN" pitchFamily="2" charset="0"/>
                <a:cs typeface="NikoshBAN" pitchFamily="2" charset="0"/>
              </a:rPr>
              <a:t>-Dr.</a:t>
            </a:r>
          </a:p>
          <a:p>
            <a:pPr lvl="3"/>
            <a:r>
              <a:rPr lang="en-US" sz="3600" b="1" u="sng" dirty="0" err="1">
                <a:latin typeface="NikoshBAN" pitchFamily="2" charset="0"/>
                <a:cs typeface="NikoshBAN" pitchFamily="2" charset="0"/>
              </a:rPr>
              <a:t>কমলে</a:t>
            </a:r>
            <a:r>
              <a:rPr lang="en-US" sz="3600" b="1" u="sng" dirty="0">
                <a:latin typeface="NikoshBAN" pitchFamily="2" charset="0"/>
                <a:cs typeface="NikoshBAN" pitchFamily="2" charset="0"/>
              </a:rPr>
              <a:t>-Cr.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2133600"/>
            <a:ext cx="350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latin typeface="NikoshBAN" pitchFamily="2" charset="0"/>
                <a:cs typeface="NikoshBAN" pitchFamily="2" charset="0"/>
              </a:rPr>
              <a:t>পাস</a:t>
            </a:r>
            <a:r>
              <a:rPr lang="en-US" sz="36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u="sng" dirty="0" err="1">
                <a:latin typeface="NikoshBAN" pitchFamily="2" charset="0"/>
                <a:cs typeface="NikoshBAN" pitchFamily="2" charset="0"/>
              </a:rPr>
              <a:t>বইতেঃ</a:t>
            </a:r>
            <a:endParaRPr lang="en-US" sz="3600" b="1" u="sng" dirty="0">
              <a:latin typeface="NikoshBAN" pitchFamily="2" charset="0"/>
              <a:cs typeface="NikoshBAN" pitchFamily="2" charset="0"/>
            </a:endParaRPr>
          </a:p>
          <a:p>
            <a:pPr lvl="3"/>
            <a:r>
              <a:rPr lang="en-US" sz="3600" b="1" u="sng" dirty="0" err="1">
                <a:latin typeface="NikoshBAN" pitchFamily="2" charset="0"/>
                <a:cs typeface="NikoshBAN" pitchFamily="2" charset="0"/>
              </a:rPr>
              <a:t>কমলে</a:t>
            </a:r>
            <a:r>
              <a:rPr lang="en-US" sz="3600" b="1" u="sng" dirty="0">
                <a:latin typeface="NikoshBAN" pitchFamily="2" charset="0"/>
                <a:cs typeface="NikoshBAN" pitchFamily="2" charset="0"/>
              </a:rPr>
              <a:t>-Dr.</a:t>
            </a:r>
          </a:p>
          <a:p>
            <a:pPr lvl="3"/>
            <a:r>
              <a:rPr lang="en-US" sz="3600" b="1" u="sng" dirty="0" err="1">
                <a:latin typeface="NikoshBAN" pitchFamily="2" charset="0"/>
                <a:cs typeface="NikoshBAN" pitchFamily="2" charset="0"/>
              </a:rPr>
              <a:t>বাড়লে</a:t>
            </a:r>
            <a:r>
              <a:rPr lang="en-US" sz="3600" b="1" u="sng" dirty="0">
                <a:latin typeface="NikoshBAN" pitchFamily="2" charset="0"/>
                <a:cs typeface="NikoshBAN" pitchFamily="2" charset="0"/>
              </a:rPr>
              <a:t>-Cr.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4D42-A1F4-443A-B390-F563B15FE7D3}" type="datetime5">
              <a:rPr lang="en-US" smtClean="0"/>
              <a:t>14-Jun-19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8367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35097"/>
              </p:ext>
            </p:extLst>
          </p:nvPr>
        </p:nvGraphicFramePr>
        <p:xfrm>
          <a:off x="533400" y="914400"/>
          <a:ext cx="8229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6E9C-36D2-4837-9A54-3C3B2795CE21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1097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06C2DB-F027-494C-8A3A-4CDE74551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8E06C2DB-F027-494C-8A3A-4CDE74551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8E06C2DB-F027-494C-8A3A-4CDE74551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15D1D09-A2AD-4C7D-B79D-8C498126C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015D1D09-A2AD-4C7D-B79D-8C498126C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015D1D09-A2AD-4C7D-B79D-8C498126C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E3A47BB-C525-4CC6-A5D4-355198BCBA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FE3A47BB-C525-4CC6-A5D4-355198BCBA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FE3A47BB-C525-4CC6-A5D4-355198BCBA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F92967-9365-4922-A5E6-2676799951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0CF92967-9365-4922-A5E6-2676799951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0CF92967-9365-4922-A5E6-2676799951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AFD67A-4830-42AE-B158-B08A07FF7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35AFD67A-4830-42AE-B158-B08A07FF7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35AFD67A-4830-42AE-B158-B08A07FF7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55EEA4-5860-4D18-B785-B6950E7390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D455EEA4-5860-4D18-B785-B6950E7390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D455EEA4-5860-4D18-B785-B6950E7390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68567733"/>
              </p:ext>
            </p:extLst>
          </p:nvPr>
        </p:nvGraphicFramePr>
        <p:xfrm>
          <a:off x="533400" y="762000"/>
          <a:ext cx="80772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1BAE1-530F-4924-9756-19798379A72A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3530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3FCDD5-8F06-4FB8-8FE1-A3CFF7656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graphicEl>
                                              <a:dgm id="{283FCDD5-8F06-4FB8-8FE1-A3CFF7656F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graphicEl>
                                              <a:dgm id="{283FCDD5-8F06-4FB8-8FE1-A3CFF7656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graphicEl>
                                              <a:dgm id="{283FCDD5-8F06-4FB8-8FE1-A3CFF7656F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28EF36-5794-437E-A74A-3F60AA7B5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graphicEl>
                                              <a:dgm id="{0B28EF36-5794-437E-A74A-3F60AA7B5F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graphicEl>
                                              <a:dgm id="{0B28EF36-5794-437E-A74A-3F60AA7B5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graphicEl>
                                              <a:dgm id="{0B28EF36-5794-437E-A74A-3F60AA7B5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976AE8F-1E31-44DA-82F0-72C5955902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graphicEl>
                                              <a:dgm id="{E976AE8F-1E31-44DA-82F0-72C5955902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graphicEl>
                                              <a:dgm id="{E976AE8F-1E31-44DA-82F0-72C5955902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graphicEl>
                                              <a:dgm id="{E976AE8F-1E31-44DA-82F0-72C5955902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C99D39D-5DE4-476D-9A90-05BAABC3D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graphicEl>
                                              <a:dgm id="{FC99D39D-5DE4-476D-9A90-05BAABC3D8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graphicEl>
                                              <a:dgm id="{FC99D39D-5DE4-476D-9A90-05BAABC3D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graphicEl>
                                              <a:dgm id="{FC99D39D-5DE4-476D-9A90-05BAABC3D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F8E2EB-4EE7-4ED3-8DE7-AAD4EF2AAF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graphicEl>
                                              <a:dgm id="{D0F8E2EB-4EE7-4ED3-8DE7-AAD4EF2AAF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graphicEl>
                                              <a:dgm id="{D0F8E2EB-4EE7-4ED3-8DE7-AAD4EF2AAF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graphicEl>
                                              <a:dgm id="{D0F8E2EB-4EE7-4ED3-8DE7-AAD4EF2AAF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57069B-F6FF-42E6-A4F4-D3D919B874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graphicEl>
                                              <a:dgm id="{1657069B-F6FF-42E6-A4F4-D3D919B874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graphicEl>
                                              <a:dgm id="{1657069B-F6FF-42E6-A4F4-D3D919B874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1657069B-F6FF-42E6-A4F4-D3D919B874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507790"/>
              </p:ext>
            </p:extLst>
          </p:nvPr>
        </p:nvGraphicFramePr>
        <p:xfrm>
          <a:off x="457200" y="685802"/>
          <a:ext cx="8229600" cy="6015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463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3731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157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90598"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সমন্বয়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বিবরনী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একক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ব্যালেন্স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সংশোধন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703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2162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নগদান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বই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অনুযায়ী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জমা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48488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যোগঃ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১.</a:t>
                      </a:r>
                      <a:r>
                        <a:rPr lang="bn-IN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শুধু পাস বইতে ক্রেডিট করা হয়েছে কিন্তু নগদান বইতে ডেবিট করা হয়নি।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২.</a:t>
                      </a:r>
                      <a:r>
                        <a:rPr lang="bn-IN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48488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বিয়োগঃ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১.</a:t>
                      </a:r>
                      <a:r>
                        <a:rPr lang="bn-IN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শুধু  নগদান বইতে ডেবিট করা হয়েছে,কিন্তু  পাস বইতে ক্রেডিট করা হয়নি।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97038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পাস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বই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অনুযায়ী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জমা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9323-E294-46B0-9706-D909C96FEF1F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4152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931845"/>
              </p:ext>
            </p:extLst>
          </p:nvPr>
        </p:nvGraphicFramePr>
        <p:xfrm>
          <a:off x="457200" y="703326"/>
          <a:ext cx="8229600" cy="5767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463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3731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157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73074"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সমন্বয়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বিবরনী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একক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ব্যালেন্স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সংশোধন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0278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পাস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বই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অনুযায়ী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জমা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4471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যোগঃ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১.</a:t>
                      </a:r>
                      <a:r>
                        <a:rPr lang="bn-IN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শুধু নগদান বইতে ডেবিট করা হয়েছে,কিন্তু পাস বইতে ক্রেডিট করা হয়নি।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4471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বিয়োগঃ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১.</a:t>
                      </a:r>
                      <a:r>
                        <a:rPr lang="bn-IN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শুধু  নগদান বইতে ক্রেডিট করা হয়েছে,কিন্তু  পাস বইতে ডেবিট করা হয়নি।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২.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94929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নগদান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বই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অনুযায়ী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জমা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B510-6D20-4BD2-957D-56FBEC080F60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623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367889"/>
              </p:ext>
            </p:extLst>
          </p:nvPr>
        </p:nvGraphicFramePr>
        <p:xfrm>
          <a:off x="381000" y="457200"/>
          <a:ext cx="8610600" cy="6307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0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40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0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8406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11261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সমন্বয়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বিবরনী</a:t>
                      </a:r>
                      <a:endParaRPr lang="en-US" sz="20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উভয়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ব্যালেন্স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সংশোধন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320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9340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নগদান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বই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অনুযায়ী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জমা</a:t>
                      </a:r>
                      <a:r>
                        <a:rPr lang="bn-IN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ঃ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06294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যোগঃ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১.</a:t>
                      </a:r>
                      <a:r>
                        <a:rPr lang="bn-IN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পাস বইতে ক্রেডিট করা হয়েছে কিন্তু নগদান বইতে ডেবিট করা হয়নি।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২.</a:t>
                      </a:r>
                      <a:r>
                        <a:rPr lang="bn-IN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নগদান বইতে অলিখিত ডেবিট।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32856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বিয়োগঃ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১.</a:t>
                      </a:r>
                      <a:r>
                        <a:rPr lang="bn-IN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পাস বইতে ডেবিট করা হয়েছে কিন্তু নগদান বইতে ক্রেডিট করা হয়নি।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২.</a:t>
                      </a:r>
                      <a:r>
                        <a:rPr lang="bn-IN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নগদান বইতে অলিখিত ক্রেডিট।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9340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পাস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বই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অনুযায়ী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জমা</a:t>
                      </a:r>
                      <a:r>
                        <a:rPr lang="bn-IN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ঃ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948351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যোগঃ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bn-IN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bn-IN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১. নগদান বইতে ডেবিট হয়েছে, কিন্তু পাস বইতে ক্রেডিট হয়নি।</a:t>
                      </a:r>
                    </a:p>
                    <a:p>
                      <a:pPr algn="l"/>
                      <a:r>
                        <a:rPr lang="bn-IN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২.পাস বইতে অলিখিত ক্রেডিট।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48351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বিয়োগঃ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১.</a:t>
                      </a:r>
                      <a:r>
                        <a:rPr lang="bn-IN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নগদান বইতে ক্রেডিট হয়েছে, কিন্তু পাস বইতে ডেবিট হয়নি।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২.</a:t>
                      </a:r>
                      <a:r>
                        <a:rPr lang="bn-IN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পাস বইতে অলখিত ডেবিট।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C85D-DAC3-4861-950D-02EA4D59CC7F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623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28258888"/>
              </p:ext>
            </p:extLst>
          </p:nvPr>
        </p:nvGraphicFramePr>
        <p:xfrm>
          <a:off x="228600" y="0"/>
          <a:ext cx="8915399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8C57-4D1B-4646-92D0-BFF8D5377CA2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1749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6D6451-3596-4E64-93E7-ABBC32796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F96D6451-3596-4E64-93E7-ABBC32796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F96D6451-3596-4E64-93E7-ABBC32796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841DC96-8AA5-4A07-9CB5-166D52861D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dgm id="{F841DC96-8AA5-4A07-9CB5-166D52861D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F841DC96-8AA5-4A07-9CB5-166D52861D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23CFBA-73C0-49FF-8E35-0CDF3E0CC2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9923CFBA-73C0-49FF-8E35-0CDF3E0CC2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9923CFBA-73C0-49FF-8E35-0CDF3E0CC2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CA1C05-7716-4E99-991E-66E08FC511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6DCA1C05-7716-4E99-991E-66E08FC511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6DCA1C05-7716-4E99-991E-66E08FC511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049DC4-2B4B-42E3-BBAC-F13D2662B3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AA049DC4-2B4B-42E3-BBAC-F13D2662B3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AA049DC4-2B4B-42E3-BBAC-F13D2662B3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601138-C915-435B-B4A1-6632FDA9A9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C9601138-C915-435B-B4A1-6632FDA9A9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graphicEl>
                                              <a:dgm id="{C9601138-C915-435B-B4A1-6632FDA9A9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8B64FE-137C-47DA-8B7C-0A7D985E00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FA8B64FE-137C-47DA-8B7C-0A7D985E00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FA8B64FE-137C-47DA-8B7C-0A7D985E00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2C5ED07-0B0D-4144-802C-3F5BA3E73A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E2C5ED07-0B0D-4144-802C-3F5BA3E73A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E2C5ED07-0B0D-4144-802C-3F5BA3E73A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CA7B06-DEEF-4259-AE97-C5E355EA54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graphicEl>
                                              <a:dgm id="{BBCA7B06-DEEF-4259-AE97-C5E355EA54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graphicEl>
                                              <a:dgm id="{BBCA7B06-DEEF-4259-AE97-C5E355EA54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2ED056-5E8E-474F-A335-041251F878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graphicEl>
                                              <a:dgm id="{392ED056-5E8E-474F-A335-041251F878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graphicEl>
                                              <a:dgm id="{392ED056-5E8E-474F-A335-041251F878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EF0CEA-81B8-4B33-9F34-B5F8394A4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graphicEl>
                                              <a:dgm id="{DBEF0CEA-81B8-4B33-9F34-B5F8394A4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DBEF0CEA-81B8-4B33-9F34-B5F8394A4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E0E5D4-840E-4ADA-B7D6-50FC439517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graphicEl>
                                              <a:dgm id="{72E0E5D4-840E-4ADA-B7D6-50FC439517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graphicEl>
                                              <a:dgm id="{72E0E5D4-840E-4ADA-B7D6-50FC439517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35B472-5F58-4CD8-B77E-CB3710089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graphicEl>
                                              <a:dgm id="{7935B472-5F58-4CD8-B77E-CB3710089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graphicEl>
                                              <a:dgm id="{7935B472-5F58-4CD8-B77E-CB3710089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120C05-60F1-4A70-B835-E35797192C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graphicEl>
                                              <a:dgm id="{2C120C05-60F1-4A70-B835-E35797192C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graphicEl>
                                              <a:dgm id="{2C120C05-60F1-4A70-B835-E35797192C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190B19-0918-4A30-BE80-505976EAFE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74190B19-0918-4A30-BE80-505976EAFE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74190B19-0918-4A30-BE80-505976EAFE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251514-32CA-4D00-9E20-B129CBC215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graphicEl>
                                              <a:dgm id="{8E251514-32CA-4D00-9E20-B129CBC215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graphicEl>
                                              <a:dgm id="{8E251514-32CA-4D00-9E20-B129CBC215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680C040-F307-409F-8B36-4BDFECF480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graphicEl>
                                              <a:dgm id="{4680C040-F307-409F-8B36-4BDFECF480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graphicEl>
                                              <a:dgm id="{4680C040-F307-409F-8B36-4BDFECF480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90A662-8897-4464-A64D-C6810D4B52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graphicEl>
                                              <a:dgm id="{0790A662-8897-4464-A64D-C6810D4B52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graphicEl>
                                              <a:dgm id="{0790A662-8897-4464-A64D-C6810D4B52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9F3960-F1E2-44F4-8739-03E9A784F5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graphicEl>
                                              <a:dgm id="{7F9F3960-F1E2-44F4-8739-03E9A784F5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graphicEl>
                                              <a:dgm id="{7F9F3960-F1E2-44F4-8739-03E9A784F5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7B9D4BE-393D-4B7A-8ECB-67CB1B2D7B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>
                                            <p:graphicEl>
                                              <a:dgm id="{67B9D4BE-393D-4B7A-8ECB-67CB1B2D7B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>
                                            <p:graphicEl>
                                              <a:dgm id="{67B9D4BE-393D-4B7A-8ECB-67CB1B2D7B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2D1F97-F7F3-41DE-ACC6-4BAD7242C7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>
                                            <p:graphicEl>
                                              <a:dgm id="{842D1F97-F7F3-41DE-ACC6-4BAD7242C7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graphicEl>
                                              <a:dgm id="{842D1F97-F7F3-41DE-ACC6-4BAD7242C7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ED16CF-1EE5-4039-BFE3-3399FAD80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">
                                            <p:graphicEl>
                                              <a:dgm id="{24ED16CF-1EE5-4039-BFE3-3399FAD80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">
                                            <p:graphicEl>
                                              <a:dgm id="{24ED16CF-1EE5-4039-BFE3-3399FAD80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E9E5732-C359-43D3-A3BE-BF50516113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">
                                            <p:graphicEl>
                                              <a:dgm id="{FE9E5732-C359-43D3-A3BE-BF50516113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">
                                            <p:graphicEl>
                                              <a:dgm id="{FE9E5732-C359-43D3-A3BE-BF50516113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91507A-709E-422F-8308-4396CD451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">
                                            <p:graphicEl>
                                              <a:dgm id="{1F91507A-709E-422F-8308-4396CD451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">
                                            <p:graphicEl>
                                              <a:dgm id="{1F91507A-709E-422F-8308-4396CD451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7BDDCA-5AAD-4B26-8A85-9DBA71935F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">
                                            <p:graphicEl>
                                              <a:dgm id="{ED7BDDCA-5AAD-4B26-8A85-9DBA71935F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">
                                            <p:graphicEl>
                                              <a:dgm id="{ED7BDDCA-5AAD-4B26-8A85-9DBA71935F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16B826-B2E5-4170-A5FC-313A0D84D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">
                                            <p:graphicEl>
                                              <a:dgm id="{1216B826-B2E5-4170-A5FC-313A0D84D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">
                                            <p:graphicEl>
                                              <a:dgm id="{1216B826-B2E5-4170-A5FC-313A0D84D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4CFC126-17E6-49B8-B18A-A8FA0E74EF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">
                                            <p:graphicEl>
                                              <a:dgm id="{54CFC126-17E6-49B8-B18A-A8FA0E74EF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">
                                            <p:graphicEl>
                                              <a:dgm id="{54CFC126-17E6-49B8-B18A-A8FA0E74EF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5368CD-06F3-421D-BE3C-29DB591ECE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">
                                            <p:graphicEl>
                                              <a:dgm id="{B05368CD-06F3-421D-BE3C-29DB591ECE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">
                                            <p:graphicEl>
                                              <a:dgm id="{B05368CD-06F3-421D-BE3C-29DB591ECE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7ACEC6-CEDD-4AF9-8B06-07AB9F0824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">
                                            <p:graphicEl>
                                              <a:dgm id="{557ACEC6-CEDD-4AF9-8B06-07AB9F0824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">
                                            <p:graphicEl>
                                              <a:dgm id="{557ACEC6-CEDD-4AF9-8B06-07AB9F0824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877FAEA-BAA3-43E7-A4BD-CBCF6F0FE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">
                                            <p:graphicEl>
                                              <a:dgm id="{6877FAEA-BAA3-43E7-A4BD-CBCF6F0FE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">
                                            <p:graphicEl>
                                              <a:dgm id="{6877FAEA-BAA3-43E7-A4BD-CBCF6F0FE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19A8E8-19FC-49EB-AF9F-5063EAF26F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">
                                            <p:graphicEl>
                                              <a:dgm id="{6F19A8E8-19FC-49EB-AF9F-5063EAF26F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">
                                            <p:graphicEl>
                                              <a:dgm id="{6F19A8E8-19FC-49EB-AF9F-5063EAF26F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E22C51-6FCE-4FCA-9075-47BCFBB577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">
                                            <p:graphicEl>
                                              <a:dgm id="{D3E22C51-6FCE-4FCA-9075-47BCFBB577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">
                                            <p:graphicEl>
                                              <a:dgm id="{D3E22C51-6FCE-4FCA-9075-47BCFBB577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66D48-2050-432F-8884-F12693897C37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28800" y="2286000"/>
            <a:ext cx="5486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বিবরনী</a:t>
            </a:r>
            <a:r>
              <a:rPr lang="en-U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বইতে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পাস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বইতে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ব্যালেন্স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সংশোধন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মেমোরেন্ডাম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মেমোরেন্ডাম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পরিবহনাধীন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বকেয়া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চেক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2897617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C711A-F10C-40CF-9B6E-7C6AD7E45416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29430"/>
      </p:ext>
    </p:extLst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916" y="2113628"/>
            <a:ext cx="5260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মো.রাশেদুল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(৩৪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বিসিএস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হি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ববিজ্ঞান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০১৭০৮৩৩৪০০৮</a:t>
            </a: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rashedaiscu@gmail.com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981201"/>
            <a:ext cx="2251364" cy="2819400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185E-B9AF-4C4E-A896-5CFA669B1AD8}" type="datetime5">
              <a:rPr lang="en-US" smtClean="0"/>
              <a:t>14-Jun-19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8078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209800"/>
            <a:ext cx="6019800" cy="16808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হাফেজ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495800"/>
            <a:ext cx="7772400" cy="146858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C5-18CA-4814-8CC1-30DC8DC977DC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77891"/>
      </p:ext>
    </p:extLst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0574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err="1"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3600" b="1" i="1" dirty="0">
                <a:latin typeface="NikoshBAN" pitchFamily="2" charset="0"/>
                <a:cs typeface="NikoshBAN" pitchFamily="2" charset="0"/>
              </a:rPr>
              <a:t> </a:t>
            </a:r>
            <a:endParaRPr lang="bn-IN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৪০ মিনিট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3D77-0301-42C5-90B9-ED85274A6A9F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4394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426951"/>
              </p:ext>
            </p:extLst>
          </p:nvPr>
        </p:nvGraphicFramePr>
        <p:xfrm>
          <a:off x="3" y="152400"/>
          <a:ext cx="9143999" cy="6673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3819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9050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0960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1148924">
                <a:tc gridSpan="10"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latin typeface="NikoshBAN" pitchFamily="2" charset="0"/>
                          <a:cs typeface="NikoshBAN" pitchFamily="2" charset="0"/>
                        </a:rPr>
                        <a:t>“</a:t>
                      </a:r>
                      <a:r>
                        <a:rPr lang="en-US" sz="2400" baseline="0" dirty="0" err="1">
                          <a:latin typeface="NikoshBAN" pitchFamily="2" charset="0"/>
                          <a:cs typeface="NikoshBAN" pitchFamily="2" charset="0"/>
                        </a:rPr>
                        <a:t>কখগ”কোং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>
                          <a:latin typeface="NikoshBAN" pitchFamily="2" charset="0"/>
                          <a:cs typeface="NikoshBAN" pitchFamily="2" charset="0"/>
                        </a:rPr>
                        <a:t>নগদান</a:t>
                      </a:r>
                      <a:r>
                        <a:rPr lang="en-US" sz="24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>
                          <a:latin typeface="NikoshBAN" pitchFamily="2" charset="0"/>
                          <a:cs typeface="NikoshBAN" pitchFamily="2" charset="0"/>
                        </a:rPr>
                        <a:t>বই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মার্চ’২০১৮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1894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Dr.</a:t>
                      </a: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NikoshBAN" pitchFamily="2" charset="0"/>
                          <a:cs typeface="NikoshBAN" pitchFamily="2" charset="0"/>
                        </a:rPr>
                        <a:t>Cr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132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vert="vert27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5409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01.03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>
                          <a:latin typeface="NikoshBAN" pitchFamily="2" charset="0"/>
                          <a:cs typeface="NikoshBAN" pitchFamily="2" charset="0"/>
                        </a:rPr>
                        <a:t>ব্যালেন্স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৫000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২000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95409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05.03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NikoshBAN" pitchFamily="2" charset="0"/>
                          <a:cs typeface="NikoshBAN" pitchFamily="2" charset="0"/>
                        </a:rPr>
                        <a:t>ইমরান</a:t>
                      </a:r>
                      <a:r>
                        <a:rPr lang="en-US" sz="24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>
                          <a:latin typeface="NikoshBAN" pitchFamily="2" charset="0"/>
                          <a:cs typeface="NikoshBAN" pitchFamily="2" charset="0"/>
                        </a:rPr>
                        <a:t>হতে</a:t>
                      </a:r>
                      <a:r>
                        <a:rPr lang="en-US" sz="24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>
                          <a:latin typeface="NikoshBAN" pitchFamily="2" charset="0"/>
                          <a:cs typeface="NikoshBAN" pitchFamily="2" charset="0"/>
                        </a:rPr>
                        <a:t>চেক</a:t>
                      </a:r>
                      <a:r>
                        <a:rPr lang="en-US" sz="24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>
                          <a:latin typeface="NikoshBAN" pitchFamily="2" charset="0"/>
                          <a:cs typeface="NikoshBAN" pitchFamily="2" charset="0"/>
                        </a:rPr>
                        <a:t>প্রপ্তি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১000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02.03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err="1">
                          <a:latin typeface="NikoshBAN" pitchFamily="2" charset="0"/>
                          <a:cs typeface="NikoshBAN" pitchFamily="2" charset="0"/>
                        </a:rPr>
                        <a:t>রহিমকে</a:t>
                      </a:r>
                      <a:r>
                        <a:rPr lang="en-US" sz="2400" baseline="0" dirty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400" baseline="0" dirty="0" err="1">
                          <a:latin typeface="NikoshBAN" pitchFamily="2" charset="0"/>
                          <a:cs typeface="NikoshBAN" pitchFamily="2" charset="0"/>
                        </a:rPr>
                        <a:t>চেক</a:t>
                      </a:r>
                      <a:r>
                        <a:rPr lang="en-US" sz="24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৫00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95409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09.03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06.03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NikoshBAN" pitchFamily="2" charset="0"/>
                          <a:cs typeface="NikoshBAN" pitchFamily="2" charset="0"/>
                        </a:rPr>
                        <a:t>মনিহারি</a:t>
                      </a:r>
                      <a:r>
                        <a:rPr lang="en-US" sz="24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endParaRPr lang="en-US" sz="2400" baseline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৫00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95409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18.03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err="1">
                          <a:latin typeface="NikoshBAN" pitchFamily="2" charset="0"/>
                          <a:cs typeface="NikoshBAN" pitchFamily="2" charset="0"/>
                        </a:rPr>
                        <a:t>মিজান</a:t>
                      </a:r>
                      <a:r>
                        <a:rPr lang="en-US" sz="24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>
                          <a:latin typeface="NikoshBAN" pitchFamily="2" charset="0"/>
                          <a:cs typeface="NikoshBAN" pitchFamily="2" charset="0"/>
                        </a:rPr>
                        <a:t>হতে</a:t>
                      </a:r>
                      <a:r>
                        <a:rPr lang="en-US" sz="24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sz="24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>
                          <a:latin typeface="NikoshBAN" pitchFamily="2" charset="0"/>
                          <a:cs typeface="NikoshBAN" pitchFamily="2" charset="0"/>
                        </a:rPr>
                        <a:t>প্রপ্তি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২000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20.03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err="1">
                          <a:latin typeface="NikoshBAN" pitchFamily="2" charset="0"/>
                          <a:cs typeface="NikoshBAN" pitchFamily="2" charset="0"/>
                        </a:rPr>
                        <a:t>জসিমকে</a:t>
                      </a:r>
                      <a:r>
                        <a:rPr lang="en-US" sz="24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sz="24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aseline="0" dirty="0" err="1"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৩000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95409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31.03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sz="24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dirty="0" err="1">
                          <a:latin typeface="NikoshBAN" pitchFamily="2" charset="0"/>
                          <a:cs typeface="NikoshBAN" pitchFamily="2" charset="0"/>
                        </a:rPr>
                        <a:t>ব্যালেন্স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৪000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NikoshBAN" pitchFamily="2" charset="0"/>
                          <a:cs typeface="NikoshBAN" pitchFamily="2" charset="0"/>
                        </a:rPr>
                        <a:t>২000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AC77-0108-4A2A-9D0E-90DB26FE819C}" type="datetime5">
              <a:rPr lang="en-US" smtClean="0"/>
              <a:t>14-Jun-19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3998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443159"/>
              </p:ext>
            </p:extLst>
          </p:nvPr>
        </p:nvGraphicFramePr>
        <p:xfrm>
          <a:off x="76199" y="147399"/>
          <a:ext cx="8991600" cy="6577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6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046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53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962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527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2962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305403">
                <a:tc gridSpan="6"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NikoshBAN" pitchFamily="2" charset="0"/>
                          <a:cs typeface="NikoshBAN" pitchFamily="2" charset="0"/>
                        </a:rPr>
                        <a:t>সোনালি</a:t>
                      </a:r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endParaRPr lang="en-US" sz="2800" baseline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800" dirty="0" err="1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28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>
                          <a:latin typeface="NikoshBAN" pitchFamily="2" charset="0"/>
                          <a:cs typeface="NikoshBAN" pitchFamily="2" charset="0"/>
                        </a:rPr>
                        <a:t>বিবরনী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মার্চ,২০১৮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992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8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</a:t>
                      </a:r>
                      <a:endParaRPr lang="en-US" sz="28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</a:t>
                      </a:r>
                      <a:r>
                        <a:rPr lang="en-US" sz="2800" dirty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</a:p>
                    <a:p>
                      <a:pPr algn="ctr"/>
                      <a:r>
                        <a:rPr lang="en-US" sz="2800" dirty="0" err="1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পৃ</a:t>
                      </a:r>
                      <a:r>
                        <a:rPr lang="en-US" sz="2800" dirty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endParaRPr lang="en-US" sz="28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endParaRPr lang="en-US" sz="28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NikoshBAN" pitchFamily="2" charset="0"/>
                          <a:cs typeface="NikoshBAN" pitchFamily="2" charset="0"/>
                        </a:rPr>
                        <a:t>ব্যালেন্স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3301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01.03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>
                          <a:latin typeface="NikoshBAN" pitchFamily="2" charset="0"/>
                          <a:cs typeface="NikoshBAN" pitchFamily="2" charset="0"/>
                        </a:rPr>
                        <a:t>ব্যালেন্স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২000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২000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3301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02.03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err="1">
                          <a:latin typeface="NikoshBAN" pitchFamily="2" charset="0"/>
                          <a:cs typeface="NikoshBAN" pitchFamily="2" charset="0"/>
                        </a:rPr>
                        <a:t>শাকিল</a:t>
                      </a:r>
                      <a:r>
                        <a:rPr lang="en-US" sz="28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>
                          <a:latin typeface="NikoshBAN" pitchFamily="2" charset="0"/>
                          <a:cs typeface="NikoshBAN" pitchFamily="2" charset="0"/>
                        </a:rPr>
                        <a:t>হতে</a:t>
                      </a:r>
                      <a:r>
                        <a:rPr lang="en-US" sz="28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>
                          <a:latin typeface="NikoshBAN" pitchFamily="2" charset="0"/>
                          <a:cs typeface="NikoshBAN" pitchFamily="2" charset="0"/>
                        </a:rPr>
                        <a:t>প্রপ্তি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১২00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3২00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63301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05.03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err="1">
                          <a:latin typeface="NikoshBAN" pitchFamily="2" charset="0"/>
                          <a:cs typeface="NikoshBAN" pitchFamily="2" charset="0"/>
                        </a:rPr>
                        <a:t>নোমানকে</a:t>
                      </a:r>
                      <a:r>
                        <a:rPr lang="en-US" sz="28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১000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2২00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99278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31.03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28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>
                          <a:latin typeface="NikoshBAN" pitchFamily="2" charset="0"/>
                          <a:cs typeface="NikoshBAN" pitchFamily="2" charset="0"/>
                        </a:rPr>
                        <a:t>চার্জ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২00</a:t>
                      </a:r>
                    </a:p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63301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31.03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  <a:r>
                        <a:rPr lang="en-US" sz="28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>
                          <a:latin typeface="NikoshBAN" pitchFamily="2" charset="0"/>
                          <a:cs typeface="NikoshBAN" pitchFamily="2" charset="0"/>
                        </a:rPr>
                        <a:t>সুদ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৫00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2৫00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63301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31.03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sz="28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>
                          <a:latin typeface="NikoshBAN" pitchFamily="2" charset="0"/>
                          <a:cs typeface="NikoshBAN" pitchFamily="2" charset="0"/>
                        </a:rPr>
                        <a:t>ব্যালেন্স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১৫00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NikoshBAN" pitchFamily="2" charset="0"/>
                          <a:cs typeface="NikoshBAN" pitchFamily="2" charset="0"/>
                        </a:rPr>
                        <a:t>১000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609109" y="131618"/>
            <a:ext cx="2895600" cy="288925"/>
          </a:xfrm>
        </p:spPr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257309" y="6529370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0B49-1D87-4478-84AE-182687EC72A9}" type="datetime5">
              <a:rPr lang="en-US" smtClean="0"/>
              <a:t>14-Jun-19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0102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64248154"/>
              </p:ext>
            </p:extLst>
          </p:nvPr>
        </p:nvGraphicFramePr>
        <p:xfrm>
          <a:off x="533400" y="914400"/>
          <a:ext cx="80772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8556-C4D7-4847-941D-5A1371F4CFC7}" type="datetime5">
              <a:rPr lang="en-US" smtClean="0"/>
              <a:t>14-Jun-19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2987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E42509-EC26-4BD4-B889-009A0D7799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38E42509-EC26-4BD4-B889-009A0D7799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38E42509-EC26-4BD4-B889-009A0D7799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38E42509-EC26-4BD4-B889-009A0D7799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1167C8-37DC-4C76-9C0C-45EE6D5BA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221167C8-37DC-4C76-9C0C-45EE6D5BA7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221167C8-37DC-4C76-9C0C-45EE6D5BA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221167C8-37DC-4C76-9C0C-45EE6D5BA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8D44EA-1346-47C3-9C95-2ECCD861D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688D44EA-1346-47C3-9C95-2ECCD861DC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688D44EA-1346-47C3-9C95-2ECCD861D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688D44EA-1346-47C3-9C95-2ECCD861D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আলোচনার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বিষয়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87478" y="2967334"/>
            <a:ext cx="6369052" cy="18332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5400" b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5400" b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বিবরনী</a:t>
            </a:r>
            <a:endParaRPr lang="en-US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9161-1A79-4E82-B42A-38CAC205B390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8704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62DB-7663-4942-BA24-28627DFC5C86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47800" y="2743200"/>
            <a:ext cx="487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2286000"/>
            <a:ext cx="6629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NikoshBAN" pitchFamily="2" charset="0"/>
                <a:cs typeface="NikoshBAN" panose="02000000000000000000" pitchFamily="2" charset="0"/>
              </a:rPr>
              <a:t>এ </a:t>
            </a:r>
            <a:r>
              <a:rPr lang="en-US" sz="2800" b="1" dirty="0" err="1">
                <a:latin typeface="NikoshBAN" pitchFamily="2" charset="0"/>
                <a:cs typeface="NikoshBAN" panose="02000000000000000000" pitchFamily="2" charset="0"/>
              </a:rPr>
              <a:t>অধ্যায়</a:t>
            </a:r>
            <a:r>
              <a:rPr lang="en-US" sz="2800" b="1" dirty="0"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anose="02000000000000000000" pitchFamily="2" charset="0"/>
              </a:rPr>
              <a:t>শেষে</a:t>
            </a:r>
            <a:r>
              <a:rPr lang="en-US" sz="2800" b="1" dirty="0"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anose="02000000000000000000" pitchFamily="2" charset="0"/>
              </a:rPr>
              <a:t>আমরা</a:t>
            </a:r>
            <a:r>
              <a:rPr lang="en-US" sz="2800" b="1" dirty="0"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anose="02000000000000000000" pitchFamily="2" charset="0"/>
              </a:rPr>
              <a:t>যা</a:t>
            </a:r>
            <a:r>
              <a:rPr lang="en-US" sz="2800" b="1" dirty="0"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anose="02000000000000000000" pitchFamily="2" charset="0"/>
              </a:rPr>
              <a:t>শিখব</a:t>
            </a:r>
            <a:r>
              <a:rPr lang="en-US" sz="2800" b="1" dirty="0" smtClean="0">
                <a:latin typeface="NikoshBAN" pitchFamily="2" charset="0"/>
                <a:cs typeface="NikoshBAN" panose="02000000000000000000" pitchFamily="2" charset="0"/>
              </a:rPr>
              <a:t>….</a:t>
            </a:r>
            <a:endParaRPr lang="en-US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en-US" sz="2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বিবরনী</a:t>
            </a:r>
            <a:r>
              <a:rPr lang="en-U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বইতে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পাস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বইতে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ব্যালেন্স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সংশোধন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মেমোরেন্ডাম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মেমোরেন্ডাম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পরিবহনাধীন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বকেয়া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চেক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1183650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15922462"/>
              </p:ext>
            </p:extLst>
          </p:nvPr>
        </p:nvGraphicFramePr>
        <p:xfrm>
          <a:off x="0" y="228600"/>
          <a:ext cx="90678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8E51-D5F5-47DB-8CA7-21A20716AD1B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5792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6F6942-415D-481C-BCBE-8204F45D23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276F6942-415D-481C-BCBE-8204F45D23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2731A7-29AE-4B4A-9222-E1A1D205F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1A2731A7-29AE-4B4A-9222-E1A1D205F7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03FCC1-40CA-456D-9ED7-766D0A7934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8003FCC1-40CA-456D-9ED7-766D0A7934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A7C8929-3738-4774-B0D6-39EC289AC4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CA7C8929-3738-4774-B0D6-39EC289AC4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91394F-C6AC-4484-9639-59BDFC849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1791394F-C6AC-4484-9639-59BDFC849C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A556FB-0755-48D9-B16F-516483B09D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8EA556FB-0755-48D9-B16F-516483B09D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2FEAEC-2D9C-4E8E-96EE-93B41E5191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graphicEl>
                                              <a:dgm id="{DB2FEAEC-2D9C-4E8E-96EE-93B41E5191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2630D62-CEFC-4331-82A7-F23F66FF8E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72630D62-CEFC-4331-82A7-F23F66FF8E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205</TotalTime>
  <Words>754</Words>
  <Application>Microsoft Office PowerPoint</Application>
  <PresentationFormat>On-screen Show (4:3)</PresentationFormat>
  <Paragraphs>256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Austin</vt:lpstr>
      <vt:lpstr>PowerPoint Presentation</vt:lpstr>
      <vt:lpstr>শিক্ষক পরিচিতি</vt:lpstr>
      <vt:lpstr>পাঠ পরিচিতি</vt:lpstr>
      <vt:lpstr>PowerPoint Presentation</vt:lpstr>
      <vt:lpstr>PowerPoint Presentation</vt:lpstr>
      <vt:lpstr>PowerPoint Presentation</vt:lpstr>
      <vt:lpstr>আলোচনার বিষয়</vt:lpstr>
      <vt:lpstr>শিখনফল</vt:lpstr>
      <vt:lpstr>PowerPoint Presentation</vt:lpstr>
      <vt:lpstr>PowerPoint Presentation</vt:lpstr>
      <vt:lpstr>হিসাব রাখার পদ্ধতি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মুল্যায়ন</vt:lpstr>
      <vt:lpstr>দলীয়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ismail - [2010]</cp:lastModifiedBy>
  <cp:revision>170</cp:revision>
  <dcterms:created xsi:type="dcterms:W3CDTF">2006-08-16T00:00:00Z</dcterms:created>
  <dcterms:modified xsi:type="dcterms:W3CDTF">2019-06-14T12:10:17Z</dcterms:modified>
</cp:coreProperties>
</file>