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78" r:id="rId2"/>
    <p:sldId id="279" r:id="rId3"/>
    <p:sldId id="280" r:id="rId4"/>
    <p:sldId id="281" r:id="rId5"/>
    <p:sldId id="273" r:id="rId6"/>
    <p:sldId id="274" r:id="rId7"/>
    <p:sldId id="275" r:id="rId8"/>
    <p:sldId id="276" r:id="rId9"/>
    <p:sldId id="284" r:id="rId10"/>
    <p:sldId id="285" r:id="rId11"/>
    <p:sldId id="289" r:id="rId12"/>
    <p:sldId id="277" r:id="rId13"/>
    <p:sldId id="290" r:id="rId14"/>
    <p:sldId id="282" r:id="rId15"/>
    <p:sldId id="291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7D5DF-4DB0-4DF5-B134-01BFBDAF8FC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4D0349-4143-492C-8FCF-F56989DF182E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প্রাপ্যসমুহ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193036-210D-45F1-90E2-CB24F909E8DC}" type="parTrans" cxnId="{D7A7CCC3-A317-46EB-AD35-896CF70C070F}">
      <dgm:prSet/>
      <dgm:spPr/>
      <dgm:t>
        <a:bodyPr/>
        <a:lstStyle/>
        <a:p>
          <a:endParaRPr lang="en-US"/>
        </a:p>
      </dgm:t>
    </dgm:pt>
    <dgm:pt modelId="{C1442CF5-F0DC-48F3-8056-F75A8716B51B}" type="sibTrans" cxnId="{D7A7CCC3-A317-46EB-AD35-896CF70C070F}">
      <dgm:prSet/>
      <dgm:spPr/>
      <dgm:t>
        <a:bodyPr/>
        <a:lstStyle/>
        <a:p>
          <a:endParaRPr lang="en-US"/>
        </a:p>
      </dgm:t>
    </dgm:pt>
    <dgm:pt modelId="{A086B7C1-F847-4059-9D04-F65A0D1300D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ধারে পন্য বিক্রয়ের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সেবা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প্রদানের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ফলে সৃষ্ট পাওনা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A5C8C668-0520-4804-A351-36904E6FFED3}" type="parTrans" cxnId="{4FA15FD4-B2CF-4987-8B5D-EFD0D59064B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BE9B22-9114-426A-9647-79870A582508}" type="sibTrans" cxnId="{4FA15FD4-B2CF-4987-8B5D-EFD0D59064B2}">
      <dgm:prSet/>
      <dgm:spPr/>
      <dgm:t>
        <a:bodyPr/>
        <a:lstStyle/>
        <a:p>
          <a:endParaRPr lang="en-US"/>
        </a:p>
      </dgm:t>
    </dgm:pt>
    <dgm:pt modelId="{F6D5A622-C34A-4AA5-87F7-6095BFC8F34D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এটি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চলতি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সম্পদ।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9AD124-8C4E-4914-8B3F-EFC118BF46A4}" type="parTrans" cxnId="{3B1DEC20-F174-4A39-8CDC-1DF948864A36}">
      <dgm:prSet/>
      <dgm:spPr/>
      <dgm:t>
        <a:bodyPr/>
        <a:lstStyle/>
        <a:p>
          <a:endParaRPr lang="en-US"/>
        </a:p>
      </dgm:t>
    </dgm:pt>
    <dgm:pt modelId="{94ADD302-8FBE-4E71-98D8-CDB87E8CD1D9}" type="sibTrans" cxnId="{3B1DEC20-F174-4A39-8CDC-1DF948864A36}">
      <dgm:prSet/>
      <dgm:spPr/>
      <dgm:t>
        <a:bodyPr/>
        <a:lstStyle/>
        <a:p>
          <a:endParaRPr lang="en-US"/>
        </a:p>
      </dgm:t>
    </dgm:pt>
    <dgm:pt modelId="{E6EB7C8F-1611-4176-93C2-854E6D2E067D}" type="pres">
      <dgm:prSet presAssocID="{F897D5DF-4DB0-4DF5-B134-01BFBDAF8F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F150BBC-D152-43E5-9277-E778258FD64B}" type="pres">
      <dgm:prSet presAssocID="{104D0349-4143-492C-8FCF-F56989DF182E}" presName="hierRoot1" presStyleCnt="0"/>
      <dgm:spPr/>
    </dgm:pt>
    <dgm:pt modelId="{D55E6914-C2F9-4A25-9827-1AC42D3E05D7}" type="pres">
      <dgm:prSet presAssocID="{104D0349-4143-492C-8FCF-F56989DF182E}" presName="composite" presStyleCnt="0"/>
      <dgm:spPr/>
    </dgm:pt>
    <dgm:pt modelId="{D9567BF9-FA43-4409-9AF2-E921A6C9EE31}" type="pres">
      <dgm:prSet presAssocID="{104D0349-4143-492C-8FCF-F56989DF182E}" presName="background" presStyleLbl="node0" presStyleIdx="0" presStyleCnt="1"/>
      <dgm:spPr/>
    </dgm:pt>
    <dgm:pt modelId="{3D3BD803-6038-4AAF-B898-CBBD528F48DD}" type="pres">
      <dgm:prSet presAssocID="{104D0349-4143-492C-8FCF-F56989DF182E}" presName="text" presStyleLbl="fgAcc0" presStyleIdx="0" presStyleCnt="1" custScaleX="45076" custScaleY="18734" custLinFactNeighborX="448" custLinFactNeighborY="4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DB03F6-78EF-445E-8689-13F2BCCC1438}" type="pres">
      <dgm:prSet presAssocID="{104D0349-4143-492C-8FCF-F56989DF182E}" presName="hierChild2" presStyleCnt="0"/>
      <dgm:spPr/>
    </dgm:pt>
    <dgm:pt modelId="{88C57E30-8A44-4A7B-BD37-8D4DEA1AC564}" type="pres">
      <dgm:prSet presAssocID="{A5C8C668-0520-4804-A351-36904E6FFED3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B322884-3A63-43AD-BDDD-1D2108B78A46}" type="pres">
      <dgm:prSet presAssocID="{A086B7C1-F847-4059-9D04-F65A0D1300DE}" presName="hierRoot2" presStyleCnt="0"/>
      <dgm:spPr/>
    </dgm:pt>
    <dgm:pt modelId="{0FEC720B-4084-4543-975A-EE34E3C2D077}" type="pres">
      <dgm:prSet presAssocID="{A086B7C1-F847-4059-9D04-F65A0D1300DE}" presName="composite2" presStyleCnt="0"/>
      <dgm:spPr/>
    </dgm:pt>
    <dgm:pt modelId="{291F5EAD-7C61-44B7-8C67-F47EEF3EEBA7}" type="pres">
      <dgm:prSet presAssocID="{A086B7C1-F847-4059-9D04-F65A0D1300DE}" presName="background2" presStyleLbl="node2" presStyleIdx="0" presStyleCnt="1"/>
      <dgm:spPr/>
    </dgm:pt>
    <dgm:pt modelId="{DD421359-02E2-4701-AC54-B7E289019C79}" type="pres">
      <dgm:prSet presAssocID="{A086B7C1-F847-4059-9D04-F65A0D1300DE}" presName="text2" presStyleLbl="fgAcc2" presStyleIdx="0" presStyleCnt="1" custScaleX="116913" custScaleY="18283" custLinFactNeighborX="-937" custLinFactNeighborY="-160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9C1A4-891A-48F3-8793-D0DD84DADE08}" type="pres">
      <dgm:prSet presAssocID="{A086B7C1-F847-4059-9D04-F65A0D1300DE}" presName="hierChild3" presStyleCnt="0"/>
      <dgm:spPr/>
    </dgm:pt>
    <dgm:pt modelId="{D5951CA4-1CD0-4CBF-A6BE-547E668054F0}" type="pres">
      <dgm:prSet presAssocID="{549AD124-8C4E-4914-8B3F-EFC118BF46A4}" presName="Name17" presStyleLbl="parChTrans1D3" presStyleIdx="0" presStyleCnt="1"/>
      <dgm:spPr/>
      <dgm:t>
        <a:bodyPr/>
        <a:lstStyle/>
        <a:p>
          <a:endParaRPr lang="en-US"/>
        </a:p>
      </dgm:t>
    </dgm:pt>
    <dgm:pt modelId="{01A3B9ED-F124-4C51-B64D-79CF687F12D5}" type="pres">
      <dgm:prSet presAssocID="{F6D5A622-C34A-4AA5-87F7-6095BFC8F34D}" presName="hierRoot3" presStyleCnt="0"/>
      <dgm:spPr/>
    </dgm:pt>
    <dgm:pt modelId="{26C9B75D-8111-4B66-A5FC-F8C1FF4C5CD6}" type="pres">
      <dgm:prSet presAssocID="{F6D5A622-C34A-4AA5-87F7-6095BFC8F34D}" presName="composite3" presStyleCnt="0"/>
      <dgm:spPr/>
    </dgm:pt>
    <dgm:pt modelId="{0038B591-AE8F-4D59-B9A4-9562D5C39E89}" type="pres">
      <dgm:prSet presAssocID="{F6D5A622-C34A-4AA5-87F7-6095BFC8F34D}" presName="background3" presStyleLbl="node3" presStyleIdx="0" presStyleCnt="1"/>
      <dgm:spPr/>
    </dgm:pt>
    <dgm:pt modelId="{A77CC2D0-7BFA-48C7-BF5E-B16874227D6E}" type="pres">
      <dgm:prSet presAssocID="{F6D5A622-C34A-4AA5-87F7-6095BFC8F34D}" presName="text3" presStyleLbl="fgAcc3" presStyleIdx="0" presStyleCnt="1" custScaleX="80057" custScaleY="22910" custLinFactNeighborX="792" custLinFactNeighborY="-32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C8E80C-3513-4E18-84AA-2F135EA06143}" type="pres">
      <dgm:prSet presAssocID="{F6D5A622-C34A-4AA5-87F7-6095BFC8F34D}" presName="hierChild4" presStyleCnt="0"/>
      <dgm:spPr/>
    </dgm:pt>
  </dgm:ptLst>
  <dgm:cxnLst>
    <dgm:cxn modelId="{69A0FD4C-DDAD-45B7-983E-7B4EB7D73317}" type="presOf" srcId="{F6D5A622-C34A-4AA5-87F7-6095BFC8F34D}" destId="{A77CC2D0-7BFA-48C7-BF5E-B16874227D6E}" srcOrd="0" destOrd="0" presId="urn:microsoft.com/office/officeart/2005/8/layout/hierarchy1"/>
    <dgm:cxn modelId="{0FA79C7E-33BC-4D65-B4FB-033B5AE8C72B}" type="presOf" srcId="{A086B7C1-F847-4059-9D04-F65A0D1300DE}" destId="{DD421359-02E2-4701-AC54-B7E289019C79}" srcOrd="0" destOrd="0" presId="urn:microsoft.com/office/officeart/2005/8/layout/hierarchy1"/>
    <dgm:cxn modelId="{3B1DEC20-F174-4A39-8CDC-1DF948864A36}" srcId="{A086B7C1-F847-4059-9D04-F65A0D1300DE}" destId="{F6D5A622-C34A-4AA5-87F7-6095BFC8F34D}" srcOrd="0" destOrd="0" parTransId="{549AD124-8C4E-4914-8B3F-EFC118BF46A4}" sibTransId="{94ADD302-8FBE-4E71-98D8-CDB87E8CD1D9}"/>
    <dgm:cxn modelId="{557CBD18-1D43-43B0-BB8C-ECDC3819D2B7}" type="presOf" srcId="{A5C8C668-0520-4804-A351-36904E6FFED3}" destId="{88C57E30-8A44-4A7B-BD37-8D4DEA1AC564}" srcOrd="0" destOrd="0" presId="urn:microsoft.com/office/officeart/2005/8/layout/hierarchy1"/>
    <dgm:cxn modelId="{E7B8DC70-A8E7-4834-AA34-1650782E17A7}" type="presOf" srcId="{F897D5DF-4DB0-4DF5-B134-01BFBDAF8FC9}" destId="{E6EB7C8F-1611-4176-93C2-854E6D2E067D}" srcOrd="0" destOrd="0" presId="urn:microsoft.com/office/officeart/2005/8/layout/hierarchy1"/>
    <dgm:cxn modelId="{D7A7CCC3-A317-46EB-AD35-896CF70C070F}" srcId="{F897D5DF-4DB0-4DF5-B134-01BFBDAF8FC9}" destId="{104D0349-4143-492C-8FCF-F56989DF182E}" srcOrd="0" destOrd="0" parTransId="{87193036-210D-45F1-90E2-CB24F909E8DC}" sibTransId="{C1442CF5-F0DC-48F3-8056-F75A8716B51B}"/>
    <dgm:cxn modelId="{4C54A77A-4F9C-4464-A301-9E27F1EB6F20}" type="presOf" srcId="{549AD124-8C4E-4914-8B3F-EFC118BF46A4}" destId="{D5951CA4-1CD0-4CBF-A6BE-547E668054F0}" srcOrd="0" destOrd="0" presId="urn:microsoft.com/office/officeart/2005/8/layout/hierarchy1"/>
    <dgm:cxn modelId="{4FA15FD4-B2CF-4987-8B5D-EFD0D59064B2}" srcId="{104D0349-4143-492C-8FCF-F56989DF182E}" destId="{A086B7C1-F847-4059-9D04-F65A0D1300DE}" srcOrd="0" destOrd="0" parTransId="{A5C8C668-0520-4804-A351-36904E6FFED3}" sibTransId="{02BE9B22-9114-426A-9647-79870A582508}"/>
    <dgm:cxn modelId="{DF93CAAE-645B-4497-A9B9-C533AD364A2B}" type="presOf" srcId="{104D0349-4143-492C-8FCF-F56989DF182E}" destId="{3D3BD803-6038-4AAF-B898-CBBD528F48DD}" srcOrd="0" destOrd="0" presId="urn:microsoft.com/office/officeart/2005/8/layout/hierarchy1"/>
    <dgm:cxn modelId="{6D9F9926-20C2-45E7-86A8-24762CCBAC43}" type="presParOf" srcId="{E6EB7C8F-1611-4176-93C2-854E6D2E067D}" destId="{6F150BBC-D152-43E5-9277-E778258FD64B}" srcOrd="0" destOrd="0" presId="urn:microsoft.com/office/officeart/2005/8/layout/hierarchy1"/>
    <dgm:cxn modelId="{5A30C6BC-A404-4310-A61E-29CD441581EF}" type="presParOf" srcId="{6F150BBC-D152-43E5-9277-E778258FD64B}" destId="{D55E6914-C2F9-4A25-9827-1AC42D3E05D7}" srcOrd="0" destOrd="0" presId="urn:microsoft.com/office/officeart/2005/8/layout/hierarchy1"/>
    <dgm:cxn modelId="{697FE6BD-9B25-4616-B91B-27FCDB2BC072}" type="presParOf" srcId="{D55E6914-C2F9-4A25-9827-1AC42D3E05D7}" destId="{D9567BF9-FA43-4409-9AF2-E921A6C9EE31}" srcOrd="0" destOrd="0" presId="urn:microsoft.com/office/officeart/2005/8/layout/hierarchy1"/>
    <dgm:cxn modelId="{7E641361-354A-4B2C-9F3F-E0EB90173C18}" type="presParOf" srcId="{D55E6914-C2F9-4A25-9827-1AC42D3E05D7}" destId="{3D3BD803-6038-4AAF-B898-CBBD528F48DD}" srcOrd="1" destOrd="0" presId="urn:microsoft.com/office/officeart/2005/8/layout/hierarchy1"/>
    <dgm:cxn modelId="{C81B7963-032A-4ADB-A21C-B7BBC832A49D}" type="presParOf" srcId="{6F150BBC-D152-43E5-9277-E778258FD64B}" destId="{A7DB03F6-78EF-445E-8689-13F2BCCC1438}" srcOrd="1" destOrd="0" presId="urn:microsoft.com/office/officeart/2005/8/layout/hierarchy1"/>
    <dgm:cxn modelId="{7910AC9F-3E2E-4A8E-858D-5399F0E74FAD}" type="presParOf" srcId="{A7DB03F6-78EF-445E-8689-13F2BCCC1438}" destId="{88C57E30-8A44-4A7B-BD37-8D4DEA1AC564}" srcOrd="0" destOrd="0" presId="urn:microsoft.com/office/officeart/2005/8/layout/hierarchy1"/>
    <dgm:cxn modelId="{7EE96571-FCE1-4325-8F5B-092640BE43D3}" type="presParOf" srcId="{A7DB03F6-78EF-445E-8689-13F2BCCC1438}" destId="{9B322884-3A63-43AD-BDDD-1D2108B78A46}" srcOrd="1" destOrd="0" presId="urn:microsoft.com/office/officeart/2005/8/layout/hierarchy1"/>
    <dgm:cxn modelId="{18EA4DF7-59CE-4816-A118-DE820E40FE54}" type="presParOf" srcId="{9B322884-3A63-43AD-BDDD-1D2108B78A46}" destId="{0FEC720B-4084-4543-975A-EE34E3C2D077}" srcOrd="0" destOrd="0" presId="urn:microsoft.com/office/officeart/2005/8/layout/hierarchy1"/>
    <dgm:cxn modelId="{C8884BC7-C2B9-4AB3-933E-D7856907A3A6}" type="presParOf" srcId="{0FEC720B-4084-4543-975A-EE34E3C2D077}" destId="{291F5EAD-7C61-44B7-8C67-F47EEF3EEBA7}" srcOrd="0" destOrd="0" presId="urn:microsoft.com/office/officeart/2005/8/layout/hierarchy1"/>
    <dgm:cxn modelId="{5744C1E1-8016-4834-8C94-D740D1CC2F90}" type="presParOf" srcId="{0FEC720B-4084-4543-975A-EE34E3C2D077}" destId="{DD421359-02E2-4701-AC54-B7E289019C79}" srcOrd="1" destOrd="0" presId="urn:microsoft.com/office/officeart/2005/8/layout/hierarchy1"/>
    <dgm:cxn modelId="{C4468087-A8DD-48D2-8030-41D686B3E59D}" type="presParOf" srcId="{9B322884-3A63-43AD-BDDD-1D2108B78A46}" destId="{65C9C1A4-891A-48F3-8793-D0DD84DADE08}" srcOrd="1" destOrd="0" presId="urn:microsoft.com/office/officeart/2005/8/layout/hierarchy1"/>
    <dgm:cxn modelId="{CE76EC28-6201-4637-8C11-2AC5562B0F07}" type="presParOf" srcId="{65C9C1A4-891A-48F3-8793-D0DD84DADE08}" destId="{D5951CA4-1CD0-4CBF-A6BE-547E668054F0}" srcOrd="0" destOrd="0" presId="urn:microsoft.com/office/officeart/2005/8/layout/hierarchy1"/>
    <dgm:cxn modelId="{F06384AF-2DFD-4889-81F2-FBCFCF4557D3}" type="presParOf" srcId="{65C9C1A4-891A-48F3-8793-D0DD84DADE08}" destId="{01A3B9ED-F124-4C51-B64D-79CF687F12D5}" srcOrd="1" destOrd="0" presId="urn:microsoft.com/office/officeart/2005/8/layout/hierarchy1"/>
    <dgm:cxn modelId="{42E88DF4-9290-4D9A-B8B5-2330DE9338C8}" type="presParOf" srcId="{01A3B9ED-F124-4C51-B64D-79CF687F12D5}" destId="{26C9B75D-8111-4B66-A5FC-F8C1FF4C5CD6}" srcOrd="0" destOrd="0" presId="urn:microsoft.com/office/officeart/2005/8/layout/hierarchy1"/>
    <dgm:cxn modelId="{F77E8911-E1C4-4D8B-BF29-0DC71757F7B2}" type="presParOf" srcId="{26C9B75D-8111-4B66-A5FC-F8C1FF4C5CD6}" destId="{0038B591-AE8F-4D59-B9A4-9562D5C39E89}" srcOrd="0" destOrd="0" presId="urn:microsoft.com/office/officeart/2005/8/layout/hierarchy1"/>
    <dgm:cxn modelId="{31E60E83-4A8E-4F9B-9979-763D97131A76}" type="presParOf" srcId="{26C9B75D-8111-4B66-A5FC-F8C1FF4C5CD6}" destId="{A77CC2D0-7BFA-48C7-BF5E-B16874227D6E}" srcOrd="1" destOrd="0" presId="urn:microsoft.com/office/officeart/2005/8/layout/hierarchy1"/>
    <dgm:cxn modelId="{2F1B52CC-0247-491D-9696-963B74A6D821}" type="presParOf" srcId="{01A3B9ED-F124-4C51-B64D-79CF687F12D5}" destId="{20C8E80C-3513-4E18-84AA-2F135EA061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C3A0F-B2EF-4AAC-AAA4-BDB8383D99E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308B76C-E28E-4115-94E0-4D3785E9C3E2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প্রাপ্যসমুহ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0B2DD3-E923-4260-81D1-99AB6EE37854}" type="parTrans" cxnId="{807ECC45-C646-41F9-A312-A51B395220D6}">
      <dgm:prSet/>
      <dgm:spPr/>
      <dgm:t>
        <a:bodyPr/>
        <a:lstStyle/>
        <a:p>
          <a:endParaRPr lang="en-US"/>
        </a:p>
      </dgm:t>
    </dgm:pt>
    <dgm:pt modelId="{2D61412F-6579-4560-A1A2-A9E022E75CBB}" type="sibTrans" cxnId="{807ECC45-C646-41F9-A312-A51B395220D6}">
      <dgm:prSet/>
      <dgm:spPr/>
      <dgm:t>
        <a:bodyPr/>
        <a:lstStyle/>
        <a:p>
          <a:endParaRPr lang="en-US"/>
        </a:p>
      </dgm:t>
    </dgm:pt>
    <dgm:pt modelId="{BB60F371-9958-4C3E-BD23-9C47083F7056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ব্যব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সায়ি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16B2D8-663F-4407-8BB3-11CC2B788ED1}" type="parTrans" cxnId="{890FE5EA-32F6-4507-839E-4E363E9D5DA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7935E8-232A-43C5-BDC1-945545FB944E}" type="sibTrans" cxnId="{890FE5EA-32F6-4507-839E-4E363E9D5DA8}">
      <dgm:prSet/>
      <dgm:spPr/>
      <dgm:t>
        <a:bodyPr/>
        <a:lstStyle/>
        <a:p>
          <a:endParaRPr lang="en-US"/>
        </a:p>
      </dgm:t>
    </dgm:pt>
    <dgm:pt modelId="{65750B7D-17C2-467C-A7C4-C00A4F399D38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প্রাপ্য হিসাব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A3CC41-7EA3-4072-BC30-CCE3EE783605}" type="parTrans" cxnId="{675C21C2-5A35-4588-A17F-D066D6602F7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640FBC-5573-43F0-8426-D0F0DCA6CEAB}" type="sibTrans" cxnId="{675C21C2-5A35-4588-A17F-D066D6602F72}">
      <dgm:prSet/>
      <dgm:spPr/>
      <dgm:t>
        <a:bodyPr/>
        <a:lstStyle/>
        <a:p>
          <a:endParaRPr lang="en-US"/>
        </a:p>
      </dgm:t>
    </dgm:pt>
    <dgm:pt modelId="{F31750DE-7889-41DC-8BD0-48B608592E8F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প্রাপ্য নোট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33BAFB-654E-4396-8E69-AB3962EDE362}" type="parTrans" cxnId="{75A8E233-03C4-4312-99E9-76CF1B60A20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D24519-134C-4D53-8069-5528F37F6FF2}" type="sibTrans" cxnId="{75A8E233-03C4-4312-99E9-76CF1B60A202}">
      <dgm:prSet/>
      <dgm:spPr/>
      <dgm:t>
        <a:bodyPr/>
        <a:lstStyle/>
        <a:p>
          <a:endParaRPr lang="en-US"/>
        </a:p>
      </dgm:t>
    </dgm:pt>
    <dgm:pt modelId="{F0C94D50-575D-47B2-A33B-077FC9CBB0EE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অব্যবস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ায়ি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F08E15-BA74-4A7F-9314-9F59F09EEDF7}" type="parTrans" cxnId="{D1287F20-149C-4CD4-AFCE-703025A41CF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E0A98C-DDDA-4D85-953C-01553DB02494}" type="sibTrans" cxnId="{D1287F20-149C-4CD4-AFCE-703025A41CF3}">
      <dgm:prSet/>
      <dgm:spPr/>
      <dgm:t>
        <a:bodyPr/>
        <a:lstStyle/>
        <a:p>
          <a:endParaRPr lang="en-US"/>
        </a:p>
      </dgm:t>
    </dgm:pt>
    <dgm:pt modelId="{6E0752EE-9B71-4AAD-99B4-F4011F71A505}">
      <dgm:prSet custT="1"/>
      <dgm:spPr/>
      <dgm:t>
        <a:bodyPr/>
        <a:lstStyle/>
        <a:p>
          <a:pPr algn="l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১.পাওনার লিখিত প্রতিশ্রুতি থাকে না।</a:t>
          </a:r>
        </a:p>
        <a:p>
          <a:pPr algn="l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২.৩০-৬০ দিন মেয়াদী হয়।</a:t>
          </a:r>
        </a:p>
        <a:p>
          <a:pPr algn="l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৩.কোন সুদ থাকে না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696F62-6698-4955-AA22-EAB53850D87F}" type="parTrans" cxnId="{FDE436ED-40E7-4803-9FAE-83C0C27BE82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CDBC44-E344-498B-88D1-678B2F0604C5}" type="sibTrans" cxnId="{FDE436ED-40E7-4803-9FAE-83C0C27BE82D}">
      <dgm:prSet/>
      <dgm:spPr/>
      <dgm:t>
        <a:bodyPr/>
        <a:lstStyle/>
        <a:p>
          <a:endParaRPr lang="en-US"/>
        </a:p>
      </dgm:t>
    </dgm:pt>
    <dgm:pt modelId="{DCF82A3B-6C9F-46F8-B0EF-4F0F6DBD7338}">
      <dgm:prSet custT="1"/>
      <dgm:spPr/>
      <dgm:t>
        <a:bodyPr/>
        <a:lstStyle/>
        <a:p>
          <a:pPr algn="l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১.পাওনার লিখিত প্রতিশ্রুতি থাকে।</a:t>
          </a:r>
        </a:p>
        <a:p>
          <a:pPr algn="l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২.৬০-৯০ দিন মেয়াদী হয়।</a:t>
          </a:r>
        </a:p>
        <a:p>
          <a:pPr algn="l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৩. সুদ থাকে 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A20873-E686-4A89-91DF-0E643BC4E9E8}" type="parTrans" cxnId="{178016FA-1213-4286-93D6-9FFEE8CCA2F5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6D5116-2F6B-474C-8B09-7746616452D0}" type="sibTrans" cxnId="{178016FA-1213-4286-93D6-9FFEE8CCA2F5}">
      <dgm:prSet/>
      <dgm:spPr/>
      <dgm:t>
        <a:bodyPr/>
        <a:lstStyle/>
        <a:p>
          <a:endParaRPr lang="en-US"/>
        </a:p>
      </dgm:t>
    </dgm:pt>
    <dgm:pt modelId="{F81DBFA8-6FBE-449B-932F-799D87A79931}" type="pres">
      <dgm:prSet presAssocID="{743C3A0F-B2EF-4AAC-AAA4-BDB8383D99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2F2DF14-62CC-4DF1-9348-128E95F78EBF}" type="pres">
      <dgm:prSet presAssocID="{B308B76C-E28E-4115-94E0-4D3785E9C3E2}" presName="hierRoot1" presStyleCnt="0"/>
      <dgm:spPr/>
    </dgm:pt>
    <dgm:pt modelId="{340FBFFF-5890-4537-89D0-31FFCC899E8D}" type="pres">
      <dgm:prSet presAssocID="{B308B76C-E28E-4115-94E0-4D3785E9C3E2}" presName="composite" presStyleCnt="0"/>
      <dgm:spPr/>
    </dgm:pt>
    <dgm:pt modelId="{033931FF-CC09-46E7-AEB5-5209C9E394B5}" type="pres">
      <dgm:prSet presAssocID="{B308B76C-E28E-4115-94E0-4D3785E9C3E2}" presName="background" presStyleLbl="node0" presStyleIdx="0" presStyleCnt="1"/>
      <dgm:spPr/>
    </dgm:pt>
    <dgm:pt modelId="{B7032B1F-29EA-43EC-90FB-C90357B29E37}" type="pres">
      <dgm:prSet presAssocID="{B308B76C-E28E-4115-94E0-4D3785E9C3E2}" presName="text" presStyleLbl="fgAcc0" presStyleIdx="0" presStyleCnt="1" custScaleY="57249" custLinFactNeighborX="-1419" custLinFactNeighborY="84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BFAF1-3BE3-4896-A3EC-F7296C71552F}" type="pres">
      <dgm:prSet presAssocID="{B308B76C-E28E-4115-94E0-4D3785E9C3E2}" presName="hierChild2" presStyleCnt="0"/>
      <dgm:spPr/>
    </dgm:pt>
    <dgm:pt modelId="{0C7F0513-E0AC-44AE-8174-3A92A8CDE3EC}" type="pres">
      <dgm:prSet presAssocID="{8C16B2D8-663F-4407-8BB3-11CC2B788ED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01760AF-E24E-4A4F-B1AD-3968EAAD490A}" type="pres">
      <dgm:prSet presAssocID="{BB60F371-9958-4C3E-BD23-9C47083F7056}" presName="hierRoot2" presStyleCnt="0"/>
      <dgm:spPr/>
    </dgm:pt>
    <dgm:pt modelId="{12447122-6DA9-4611-94F9-DE30D9CA80BD}" type="pres">
      <dgm:prSet presAssocID="{BB60F371-9958-4C3E-BD23-9C47083F7056}" presName="composite2" presStyleCnt="0"/>
      <dgm:spPr/>
    </dgm:pt>
    <dgm:pt modelId="{5E98FED3-11B7-4C0C-BECA-85F18189A592}" type="pres">
      <dgm:prSet presAssocID="{BB60F371-9958-4C3E-BD23-9C47083F7056}" presName="background2" presStyleLbl="node2" presStyleIdx="0" presStyleCnt="2"/>
      <dgm:spPr/>
    </dgm:pt>
    <dgm:pt modelId="{14C1DAFF-D387-4E1C-8A14-B495B21650B1}" type="pres">
      <dgm:prSet presAssocID="{BB60F371-9958-4C3E-BD23-9C47083F7056}" presName="text2" presStyleLbl="fgAcc2" presStyleIdx="0" presStyleCnt="2" custScaleY="474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201441-7EBF-49C4-9141-6EEB1394BC4D}" type="pres">
      <dgm:prSet presAssocID="{BB60F371-9958-4C3E-BD23-9C47083F7056}" presName="hierChild3" presStyleCnt="0"/>
      <dgm:spPr/>
    </dgm:pt>
    <dgm:pt modelId="{8EA14B3C-2D9F-4E4C-8153-8515505D02FE}" type="pres">
      <dgm:prSet presAssocID="{F8A3CC41-7EA3-4072-BC30-CCE3EE783605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CE5EF47-5FF6-48CC-AB78-5423C1CB910E}" type="pres">
      <dgm:prSet presAssocID="{65750B7D-17C2-467C-A7C4-C00A4F399D38}" presName="hierRoot3" presStyleCnt="0"/>
      <dgm:spPr/>
    </dgm:pt>
    <dgm:pt modelId="{E2C78B28-35BF-4517-89AA-16C4E20A2512}" type="pres">
      <dgm:prSet presAssocID="{65750B7D-17C2-467C-A7C4-C00A4F399D38}" presName="composite3" presStyleCnt="0"/>
      <dgm:spPr/>
    </dgm:pt>
    <dgm:pt modelId="{EE27772F-B6AF-4E71-96F7-380E2BFEA3C4}" type="pres">
      <dgm:prSet presAssocID="{65750B7D-17C2-467C-A7C4-C00A4F399D38}" presName="background3" presStyleLbl="node3" presStyleIdx="0" presStyleCnt="2"/>
      <dgm:spPr/>
    </dgm:pt>
    <dgm:pt modelId="{4A0BAE1F-2949-40CF-B971-C3C8C25D3D9F}" type="pres">
      <dgm:prSet presAssocID="{65750B7D-17C2-467C-A7C4-C00A4F399D38}" presName="text3" presStyleLbl="fgAcc3" presStyleIdx="0" presStyleCnt="2" custScaleY="52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C66CA4-3CE4-4E68-9C5C-E456414CD26D}" type="pres">
      <dgm:prSet presAssocID="{65750B7D-17C2-467C-A7C4-C00A4F399D38}" presName="hierChild4" presStyleCnt="0"/>
      <dgm:spPr/>
    </dgm:pt>
    <dgm:pt modelId="{523B937C-924E-4F59-AE9F-D42D952C1A79}" type="pres">
      <dgm:prSet presAssocID="{7D696F62-6698-4955-AA22-EAB53850D87F}" presName="Name23" presStyleLbl="parChTrans1D4" presStyleIdx="0" presStyleCnt="2"/>
      <dgm:spPr/>
      <dgm:t>
        <a:bodyPr/>
        <a:lstStyle/>
        <a:p>
          <a:endParaRPr lang="en-US"/>
        </a:p>
      </dgm:t>
    </dgm:pt>
    <dgm:pt modelId="{54604652-D262-4313-81E3-4ADE921DAA11}" type="pres">
      <dgm:prSet presAssocID="{6E0752EE-9B71-4AAD-99B4-F4011F71A505}" presName="hierRoot4" presStyleCnt="0"/>
      <dgm:spPr/>
    </dgm:pt>
    <dgm:pt modelId="{BBA79B8E-1AA0-4507-9576-65C54A55D0E5}" type="pres">
      <dgm:prSet presAssocID="{6E0752EE-9B71-4AAD-99B4-F4011F71A505}" presName="composite4" presStyleCnt="0"/>
      <dgm:spPr/>
    </dgm:pt>
    <dgm:pt modelId="{37516149-59FE-47DE-A9F0-8148C8C2B8A8}" type="pres">
      <dgm:prSet presAssocID="{6E0752EE-9B71-4AAD-99B4-F4011F71A505}" presName="background4" presStyleLbl="node4" presStyleIdx="0" presStyleCnt="2"/>
      <dgm:spPr/>
    </dgm:pt>
    <dgm:pt modelId="{B153A8D3-C87C-4AD2-A8FE-462A08E63F38}" type="pres">
      <dgm:prSet presAssocID="{6E0752EE-9B71-4AAD-99B4-F4011F71A505}" presName="text4" presStyleLbl="fgAcc4" presStyleIdx="0" presStyleCnt="2" custScaleX="181284" custScaleY="150542" custLinFactNeighborX="-1419" custLinFactNeighborY="-25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915B8B-D11C-4A68-B450-FD1DFB61C594}" type="pres">
      <dgm:prSet presAssocID="{6E0752EE-9B71-4AAD-99B4-F4011F71A505}" presName="hierChild5" presStyleCnt="0"/>
      <dgm:spPr/>
    </dgm:pt>
    <dgm:pt modelId="{BDB764CC-0A08-4375-81CB-01BB36E04E51}" type="pres">
      <dgm:prSet presAssocID="{0433BAFB-654E-4396-8E69-AB3962EDE36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515B80-B7E9-4B63-A390-908F0F74DD83}" type="pres">
      <dgm:prSet presAssocID="{F31750DE-7889-41DC-8BD0-48B608592E8F}" presName="hierRoot3" presStyleCnt="0"/>
      <dgm:spPr/>
    </dgm:pt>
    <dgm:pt modelId="{8D8AD0C9-C497-42DC-AA56-F78019772616}" type="pres">
      <dgm:prSet presAssocID="{F31750DE-7889-41DC-8BD0-48B608592E8F}" presName="composite3" presStyleCnt="0"/>
      <dgm:spPr/>
    </dgm:pt>
    <dgm:pt modelId="{A20CF73C-F22A-4867-89D9-51379A6D7386}" type="pres">
      <dgm:prSet presAssocID="{F31750DE-7889-41DC-8BD0-48B608592E8F}" presName="background3" presStyleLbl="node3" presStyleIdx="1" presStyleCnt="2"/>
      <dgm:spPr/>
    </dgm:pt>
    <dgm:pt modelId="{F35FBD7A-F169-4AC7-B9B4-A5F20E9F9AA7}" type="pres">
      <dgm:prSet presAssocID="{F31750DE-7889-41DC-8BD0-48B608592E8F}" presName="text3" presStyleLbl="fgAcc3" presStyleIdx="1" presStyleCnt="2" custScaleY="52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02563-1B9A-4EB4-928B-23E4A81C32FD}" type="pres">
      <dgm:prSet presAssocID="{F31750DE-7889-41DC-8BD0-48B608592E8F}" presName="hierChild4" presStyleCnt="0"/>
      <dgm:spPr/>
    </dgm:pt>
    <dgm:pt modelId="{E02CC184-3ACA-4F3E-9504-B8F3CC16A12C}" type="pres">
      <dgm:prSet presAssocID="{87A20873-E686-4A89-91DF-0E643BC4E9E8}" presName="Name23" presStyleLbl="parChTrans1D4" presStyleIdx="1" presStyleCnt="2"/>
      <dgm:spPr/>
      <dgm:t>
        <a:bodyPr/>
        <a:lstStyle/>
        <a:p>
          <a:endParaRPr lang="en-US"/>
        </a:p>
      </dgm:t>
    </dgm:pt>
    <dgm:pt modelId="{B1BD50DA-8123-4957-B392-34DE768B59D0}" type="pres">
      <dgm:prSet presAssocID="{DCF82A3B-6C9F-46F8-B0EF-4F0F6DBD7338}" presName="hierRoot4" presStyleCnt="0"/>
      <dgm:spPr/>
    </dgm:pt>
    <dgm:pt modelId="{C8D915FC-ACAB-4486-A2B3-573A22E7A44F}" type="pres">
      <dgm:prSet presAssocID="{DCF82A3B-6C9F-46F8-B0EF-4F0F6DBD7338}" presName="composite4" presStyleCnt="0"/>
      <dgm:spPr/>
    </dgm:pt>
    <dgm:pt modelId="{FEC3A5A2-ABCD-4C05-9AAD-53A3A20680EE}" type="pres">
      <dgm:prSet presAssocID="{DCF82A3B-6C9F-46F8-B0EF-4F0F6DBD7338}" presName="background4" presStyleLbl="node4" presStyleIdx="1" presStyleCnt="2"/>
      <dgm:spPr/>
    </dgm:pt>
    <dgm:pt modelId="{443E3564-B8FD-4E6E-B82C-F8DE196C783D}" type="pres">
      <dgm:prSet presAssocID="{DCF82A3B-6C9F-46F8-B0EF-4F0F6DBD7338}" presName="text4" presStyleLbl="fgAcc4" presStyleIdx="1" presStyleCnt="2" custScaleX="181284" custScaleY="150542" custLinFactNeighborX="-1419" custLinFactNeighborY="-25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9705C0-023D-4082-93E7-C2E5EF08DA98}" type="pres">
      <dgm:prSet presAssocID="{DCF82A3B-6C9F-46F8-B0EF-4F0F6DBD7338}" presName="hierChild5" presStyleCnt="0"/>
      <dgm:spPr/>
    </dgm:pt>
    <dgm:pt modelId="{10B81749-D9E8-4FAA-B23F-8C71D0F2389A}" type="pres">
      <dgm:prSet presAssocID="{8FF08E15-BA74-4A7F-9314-9F59F09EEDF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A9A8788-3720-468F-9EA3-1C4DCB8180D5}" type="pres">
      <dgm:prSet presAssocID="{F0C94D50-575D-47B2-A33B-077FC9CBB0EE}" presName="hierRoot2" presStyleCnt="0"/>
      <dgm:spPr/>
    </dgm:pt>
    <dgm:pt modelId="{1DE61DA9-0A76-4602-8935-50AC4FCEAE48}" type="pres">
      <dgm:prSet presAssocID="{F0C94D50-575D-47B2-A33B-077FC9CBB0EE}" presName="composite2" presStyleCnt="0"/>
      <dgm:spPr/>
    </dgm:pt>
    <dgm:pt modelId="{A06C3C1E-5469-4CD3-B014-C70023A4D4A2}" type="pres">
      <dgm:prSet presAssocID="{F0C94D50-575D-47B2-A33B-077FC9CBB0EE}" presName="background2" presStyleLbl="node2" presStyleIdx="1" presStyleCnt="2"/>
      <dgm:spPr/>
    </dgm:pt>
    <dgm:pt modelId="{47AFB0BB-0E49-4B5F-B82E-576E499174B7}" type="pres">
      <dgm:prSet presAssocID="{F0C94D50-575D-47B2-A33B-077FC9CBB0EE}" presName="text2" presStyleLbl="fgAcc2" presStyleIdx="1" presStyleCnt="2" custScaleY="474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695379-D096-4EE6-AC33-D4BEA8788CF9}" type="pres">
      <dgm:prSet presAssocID="{F0C94D50-575D-47B2-A33B-077FC9CBB0EE}" presName="hierChild3" presStyleCnt="0"/>
      <dgm:spPr/>
    </dgm:pt>
  </dgm:ptLst>
  <dgm:cxnLst>
    <dgm:cxn modelId="{178016FA-1213-4286-93D6-9FFEE8CCA2F5}" srcId="{F31750DE-7889-41DC-8BD0-48B608592E8F}" destId="{DCF82A3B-6C9F-46F8-B0EF-4F0F6DBD7338}" srcOrd="0" destOrd="0" parTransId="{87A20873-E686-4A89-91DF-0E643BC4E9E8}" sibTransId="{ED6D5116-2F6B-474C-8B09-7746616452D0}"/>
    <dgm:cxn modelId="{2B4C5D65-8A2E-46CE-9F71-47E51CEE44A1}" type="presOf" srcId="{8FF08E15-BA74-4A7F-9314-9F59F09EEDF7}" destId="{10B81749-D9E8-4FAA-B23F-8C71D0F2389A}" srcOrd="0" destOrd="0" presId="urn:microsoft.com/office/officeart/2005/8/layout/hierarchy1"/>
    <dgm:cxn modelId="{1ABBE139-89C8-4D68-83BE-E851C78913B0}" type="presOf" srcId="{F8A3CC41-7EA3-4072-BC30-CCE3EE783605}" destId="{8EA14B3C-2D9F-4E4C-8153-8515505D02FE}" srcOrd="0" destOrd="0" presId="urn:microsoft.com/office/officeart/2005/8/layout/hierarchy1"/>
    <dgm:cxn modelId="{0BF77B18-9E0F-4CD9-B486-A67682616ACF}" type="presOf" srcId="{65750B7D-17C2-467C-A7C4-C00A4F399D38}" destId="{4A0BAE1F-2949-40CF-B971-C3C8C25D3D9F}" srcOrd="0" destOrd="0" presId="urn:microsoft.com/office/officeart/2005/8/layout/hierarchy1"/>
    <dgm:cxn modelId="{490770B1-1855-4252-9593-BE3CEF0F7380}" type="presOf" srcId="{7D696F62-6698-4955-AA22-EAB53850D87F}" destId="{523B937C-924E-4F59-AE9F-D42D952C1A79}" srcOrd="0" destOrd="0" presId="urn:microsoft.com/office/officeart/2005/8/layout/hierarchy1"/>
    <dgm:cxn modelId="{75A8E233-03C4-4312-99E9-76CF1B60A202}" srcId="{BB60F371-9958-4C3E-BD23-9C47083F7056}" destId="{F31750DE-7889-41DC-8BD0-48B608592E8F}" srcOrd="1" destOrd="0" parTransId="{0433BAFB-654E-4396-8E69-AB3962EDE362}" sibTransId="{99D24519-134C-4D53-8069-5528F37F6FF2}"/>
    <dgm:cxn modelId="{A210C96E-8C47-4BB2-A4EB-102604492BB6}" type="presOf" srcId="{743C3A0F-B2EF-4AAC-AAA4-BDB8383D99EA}" destId="{F81DBFA8-6FBE-449B-932F-799D87A79931}" srcOrd="0" destOrd="0" presId="urn:microsoft.com/office/officeart/2005/8/layout/hierarchy1"/>
    <dgm:cxn modelId="{FDE436ED-40E7-4803-9FAE-83C0C27BE82D}" srcId="{65750B7D-17C2-467C-A7C4-C00A4F399D38}" destId="{6E0752EE-9B71-4AAD-99B4-F4011F71A505}" srcOrd="0" destOrd="0" parTransId="{7D696F62-6698-4955-AA22-EAB53850D87F}" sibTransId="{69CDBC44-E344-498B-88D1-678B2F0604C5}"/>
    <dgm:cxn modelId="{44C33495-154D-4A10-B05E-76E0A7E1F4A8}" type="presOf" srcId="{8C16B2D8-663F-4407-8BB3-11CC2B788ED1}" destId="{0C7F0513-E0AC-44AE-8174-3A92A8CDE3EC}" srcOrd="0" destOrd="0" presId="urn:microsoft.com/office/officeart/2005/8/layout/hierarchy1"/>
    <dgm:cxn modelId="{E75A1F96-4AEC-47A9-BC3D-A2722DB89A67}" type="presOf" srcId="{B308B76C-E28E-4115-94E0-4D3785E9C3E2}" destId="{B7032B1F-29EA-43EC-90FB-C90357B29E37}" srcOrd="0" destOrd="0" presId="urn:microsoft.com/office/officeart/2005/8/layout/hierarchy1"/>
    <dgm:cxn modelId="{807ECC45-C646-41F9-A312-A51B395220D6}" srcId="{743C3A0F-B2EF-4AAC-AAA4-BDB8383D99EA}" destId="{B308B76C-E28E-4115-94E0-4D3785E9C3E2}" srcOrd="0" destOrd="0" parTransId="{C90B2DD3-E923-4260-81D1-99AB6EE37854}" sibTransId="{2D61412F-6579-4560-A1A2-A9E022E75CBB}"/>
    <dgm:cxn modelId="{ADBBD2D8-D653-42AB-B82E-47828237896D}" type="presOf" srcId="{DCF82A3B-6C9F-46F8-B0EF-4F0F6DBD7338}" destId="{443E3564-B8FD-4E6E-B82C-F8DE196C783D}" srcOrd="0" destOrd="0" presId="urn:microsoft.com/office/officeart/2005/8/layout/hierarchy1"/>
    <dgm:cxn modelId="{7B69B7C2-7FFB-4D34-989B-D2BB0BE70738}" type="presOf" srcId="{F0C94D50-575D-47B2-A33B-077FC9CBB0EE}" destId="{47AFB0BB-0E49-4B5F-B82E-576E499174B7}" srcOrd="0" destOrd="0" presId="urn:microsoft.com/office/officeart/2005/8/layout/hierarchy1"/>
    <dgm:cxn modelId="{58B1B2ED-860A-4590-B8F8-6B5D4CA8519D}" type="presOf" srcId="{F31750DE-7889-41DC-8BD0-48B608592E8F}" destId="{F35FBD7A-F169-4AC7-B9B4-A5F20E9F9AA7}" srcOrd="0" destOrd="0" presId="urn:microsoft.com/office/officeart/2005/8/layout/hierarchy1"/>
    <dgm:cxn modelId="{890FE5EA-32F6-4507-839E-4E363E9D5DA8}" srcId="{B308B76C-E28E-4115-94E0-4D3785E9C3E2}" destId="{BB60F371-9958-4C3E-BD23-9C47083F7056}" srcOrd="0" destOrd="0" parTransId="{8C16B2D8-663F-4407-8BB3-11CC2B788ED1}" sibTransId="{547935E8-232A-43C5-BDC1-945545FB944E}"/>
    <dgm:cxn modelId="{817DA0D7-120A-4402-8E4C-3B755D4004FF}" type="presOf" srcId="{0433BAFB-654E-4396-8E69-AB3962EDE362}" destId="{BDB764CC-0A08-4375-81CB-01BB36E04E51}" srcOrd="0" destOrd="0" presId="urn:microsoft.com/office/officeart/2005/8/layout/hierarchy1"/>
    <dgm:cxn modelId="{DE1C6AD0-B8C8-4839-BB01-02E648AEB913}" type="presOf" srcId="{6E0752EE-9B71-4AAD-99B4-F4011F71A505}" destId="{B153A8D3-C87C-4AD2-A8FE-462A08E63F38}" srcOrd="0" destOrd="0" presId="urn:microsoft.com/office/officeart/2005/8/layout/hierarchy1"/>
    <dgm:cxn modelId="{0D448B4B-65C4-4527-B726-622D3E2588F8}" type="presOf" srcId="{87A20873-E686-4A89-91DF-0E643BC4E9E8}" destId="{E02CC184-3ACA-4F3E-9504-B8F3CC16A12C}" srcOrd="0" destOrd="0" presId="urn:microsoft.com/office/officeart/2005/8/layout/hierarchy1"/>
    <dgm:cxn modelId="{675C21C2-5A35-4588-A17F-D066D6602F72}" srcId="{BB60F371-9958-4C3E-BD23-9C47083F7056}" destId="{65750B7D-17C2-467C-A7C4-C00A4F399D38}" srcOrd="0" destOrd="0" parTransId="{F8A3CC41-7EA3-4072-BC30-CCE3EE783605}" sibTransId="{BF640FBC-5573-43F0-8426-D0F0DCA6CEAB}"/>
    <dgm:cxn modelId="{D1287F20-149C-4CD4-AFCE-703025A41CF3}" srcId="{B308B76C-E28E-4115-94E0-4D3785E9C3E2}" destId="{F0C94D50-575D-47B2-A33B-077FC9CBB0EE}" srcOrd="1" destOrd="0" parTransId="{8FF08E15-BA74-4A7F-9314-9F59F09EEDF7}" sibTransId="{37E0A98C-DDDA-4D85-953C-01553DB02494}"/>
    <dgm:cxn modelId="{3C11658B-33B9-4E32-8027-828502051961}" type="presOf" srcId="{BB60F371-9958-4C3E-BD23-9C47083F7056}" destId="{14C1DAFF-D387-4E1C-8A14-B495B21650B1}" srcOrd="0" destOrd="0" presId="urn:microsoft.com/office/officeart/2005/8/layout/hierarchy1"/>
    <dgm:cxn modelId="{BD4F56E3-A11E-454C-9A7F-CED6209D465E}" type="presParOf" srcId="{F81DBFA8-6FBE-449B-932F-799D87A79931}" destId="{72F2DF14-62CC-4DF1-9348-128E95F78EBF}" srcOrd="0" destOrd="0" presId="urn:microsoft.com/office/officeart/2005/8/layout/hierarchy1"/>
    <dgm:cxn modelId="{85C51B74-0A80-488F-8247-AB711062E86E}" type="presParOf" srcId="{72F2DF14-62CC-4DF1-9348-128E95F78EBF}" destId="{340FBFFF-5890-4537-89D0-31FFCC899E8D}" srcOrd="0" destOrd="0" presId="urn:microsoft.com/office/officeart/2005/8/layout/hierarchy1"/>
    <dgm:cxn modelId="{69592510-7211-467F-91D5-148ED80AF8F7}" type="presParOf" srcId="{340FBFFF-5890-4537-89D0-31FFCC899E8D}" destId="{033931FF-CC09-46E7-AEB5-5209C9E394B5}" srcOrd="0" destOrd="0" presId="urn:microsoft.com/office/officeart/2005/8/layout/hierarchy1"/>
    <dgm:cxn modelId="{79F389A2-DEC5-4465-B7DC-878A46345379}" type="presParOf" srcId="{340FBFFF-5890-4537-89D0-31FFCC899E8D}" destId="{B7032B1F-29EA-43EC-90FB-C90357B29E37}" srcOrd="1" destOrd="0" presId="urn:microsoft.com/office/officeart/2005/8/layout/hierarchy1"/>
    <dgm:cxn modelId="{BD5DE5B6-2468-46D0-8B03-088C37A5451D}" type="presParOf" srcId="{72F2DF14-62CC-4DF1-9348-128E95F78EBF}" destId="{13FBFAF1-3BE3-4896-A3EC-F7296C71552F}" srcOrd="1" destOrd="0" presId="urn:microsoft.com/office/officeart/2005/8/layout/hierarchy1"/>
    <dgm:cxn modelId="{9E868E85-D451-4F50-9D26-0A1612B1669F}" type="presParOf" srcId="{13FBFAF1-3BE3-4896-A3EC-F7296C71552F}" destId="{0C7F0513-E0AC-44AE-8174-3A92A8CDE3EC}" srcOrd="0" destOrd="0" presId="urn:microsoft.com/office/officeart/2005/8/layout/hierarchy1"/>
    <dgm:cxn modelId="{EEFF58DE-16B0-49BA-8847-BD88968A127A}" type="presParOf" srcId="{13FBFAF1-3BE3-4896-A3EC-F7296C71552F}" destId="{D01760AF-E24E-4A4F-B1AD-3968EAAD490A}" srcOrd="1" destOrd="0" presId="urn:microsoft.com/office/officeart/2005/8/layout/hierarchy1"/>
    <dgm:cxn modelId="{AC24AEF8-B864-4BC8-89E9-9A19030A2A42}" type="presParOf" srcId="{D01760AF-E24E-4A4F-B1AD-3968EAAD490A}" destId="{12447122-6DA9-4611-94F9-DE30D9CA80BD}" srcOrd="0" destOrd="0" presId="urn:microsoft.com/office/officeart/2005/8/layout/hierarchy1"/>
    <dgm:cxn modelId="{02ED31AA-0F19-462E-9B35-93CF521FF147}" type="presParOf" srcId="{12447122-6DA9-4611-94F9-DE30D9CA80BD}" destId="{5E98FED3-11B7-4C0C-BECA-85F18189A592}" srcOrd="0" destOrd="0" presId="urn:microsoft.com/office/officeart/2005/8/layout/hierarchy1"/>
    <dgm:cxn modelId="{7BDB97C1-D1A5-4C73-A08C-F7E2DCBEC5D2}" type="presParOf" srcId="{12447122-6DA9-4611-94F9-DE30D9CA80BD}" destId="{14C1DAFF-D387-4E1C-8A14-B495B21650B1}" srcOrd="1" destOrd="0" presId="urn:microsoft.com/office/officeart/2005/8/layout/hierarchy1"/>
    <dgm:cxn modelId="{80718B87-95FB-401B-9068-39C239128F1E}" type="presParOf" srcId="{D01760AF-E24E-4A4F-B1AD-3968EAAD490A}" destId="{A9201441-7EBF-49C4-9141-6EEB1394BC4D}" srcOrd="1" destOrd="0" presId="urn:microsoft.com/office/officeart/2005/8/layout/hierarchy1"/>
    <dgm:cxn modelId="{78D6C4CE-24A8-430F-A7C5-3D853DDFC784}" type="presParOf" srcId="{A9201441-7EBF-49C4-9141-6EEB1394BC4D}" destId="{8EA14B3C-2D9F-4E4C-8153-8515505D02FE}" srcOrd="0" destOrd="0" presId="urn:microsoft.com/office/officeart/2005/8/layout/hierarchy1"/>
    <dgm:cxn modelId="{5DFB3E04-497B-49B5-B14F-108FA1785779}" type="presParOf" srcId="{A9201441-7EBF-49C4-9141-6EEB1394BC4D}" destId="{0CE5EF47-5FF6-48CC-AB78-5423C1CB910E}" srcOrd="1" destOrd="0" presId="urn:microsoft.com/office/officeart/2005/8/layout/hierarchy1"/>
    <dgm:cxn modelId="{8ED375B7-9721-44C9-951D-89F11BE76D46}" type="presParOf" srcId="{0CE5EF47-5FF6-48CC-AB78-5423C1CB910E}" destId="{E2C78B28-35BF-4517-89AA-16C4E20A2512}" srcOrd="0" destOrd="0" presId="urn:microsoft.com/office/officeart/2005/8/layout/hierarchy1"/>
    <dgm:cxn modelId="{DFF6BA1F-FDFE-4D71-A26D-92E7A34960B0}" type="presParOf" srcId="{E2C78B28-35BF-4517-89AA-16C4E20A2512}" destId="{EE27772F-B6AF-4E71-96F7-380E2BFEA3C4}" srcOrd="0" destOrd="0" presId="urn:microsoft.com/office/officeart/2005/8/layout/hierarchy1"/>
    <dgm:cxn modelId="{FC72814D-EBFC-449A-86D5-AACE5A1FDFDC}" type="presParOf" srcId="{E2C78B28-35BF-4517-89AA-16C4E20A2512}" destId="{4A0BAE1F-2949-40CF-B971-C3C8C25D3D9F}" srcOrd="1" destOrd="0" presId="urn:microsoft.com/office/officeart/2005/8/layout/hierarchy1"/>
    <dgm:cxn modelId="{0A181C0A-7C83-4250-91FC-5A315BB838F0}" type="presParOf" srcId="{0CE5EF47-5FF6-48CC-AB78-5423C1CB910E}" destId="{47C66CA4-3CE4-4E68-9C5C-E456414CD26D}" srcOrd="1" destOrd="0" presId="urn:microsoft.com/office/officeart/2005/8/layout/hierarchy1"/>
    <dgm:cxn modelId="{443C7122-39BF-4242-B0BD-8D77F77F441E}" type="presParOf" srcId="{47C66CA4-3CE4-4E68-9C5C-E456414CD26D}" destId="{523B937C-924E-4F59-AE9F-D42D952C1A79}" srcOrd="0" destOrd="0" presId="urn:microsoft.com/office/officeart/2005/8/layout/hierarchy1"/>
    <dgm:cxn modelId="{32A1FFDB-0033-430C-BD54-31A4598C6251}" type="presParOf" srcId="{47C66CA4-3CE4-4E68-9C5C-E456414CD26D}" destId="{54604652-D262-4313-81E3-4ADE921DAA11}" srcOrd="1" destOrd="0" presId="urn:microsoft.com/office/officeart/2005/8/layout/hierarchy1"/>
    <dgm:cxn modelId="{06D0C684-2607-4AF9-8866-3E542E515DC2}" type="presParOf" srcId="{54604652-D262-4313-81E3-4ADE921DAA11}" destId="{BBA79B8E-1AA0-4507-9576-65C54A55D0E5}" srcOrd="0" destOrd="0" presId="urn:microsoft.com/office/officeart/2005/8/layout/hierarchy1"/>
    <dgm:cxn modelId="{1269F6F8-E28B-4166-86F3-AFB426C959F8}" type="presParOf" srcId="{BBA79B8E-1AA0-4507-9576-65C54A55D0E5}" destId="{37516149-59FE-47DE-A9F0-8148C8C2B8A8}" srcOrd="0" destOrd="0" presId="urn:microsoft.com/office/officeart/2005/8/layout/hierarchy1"/>
    <dgm:cxn modelId="{5F145BA6-86A1-4A5C-A5BB-33731707528D}" type="presParOf" srcId="{BBA79B8E-1AA0-4507-9576-65C54A55D0E5}" destId="{B153A8D3-C87C-4AD2-A8FE-462A08E63F38}" srcOrd="1" destOrd="0" presId="urn:microsoft.com/office/officeart/2005/8/layout/hierarchy1"/>
    <dgm:cxn modelId="{A82D12A9-0CFE-4116-9C14-5566A47FBF9F}" type="presParOf" srcId="{54604652-D262-4313-81E3-4ADE921DAA11}" destId="{94915B8B-D11C-4A68-B450-FD1DFB61C594}" srcOrd="1" destOrd="0" presId="urn:microsoft.com/office/officeart/2005/8/layout/hierarchy1"/>
    <dgm:cxn modelId="{D59F4429-D225-49D2-B4C5-8765AAC73C39}" type="presParOf" srcId="{A9201441-7EBF-49C4-9141-6EEB1394BC4D}" destId="{BDB764CC-0A08-4375-81CB-01BB36E04E51}" srcOrd="2" destOrd="0" presId="urn:microsoft.com/office/officeart/2005/8/layout/hierarchy1"/>
    <dgm:cxn modelId="{16A806B3-3643-4DC9-9AF4-D76E5DB60D36}" type="presParOf" srcId="{A9201441-7EBF-49C4-9141-6EEB1394BC4D}" destId="{0C515B80-B7E9-4B63-A390-908F0F74DD83}" srcOrd="3" destOrd="0" presId="urn:microsoft.com/office/officeart/2005/8/layout/hierarchy1"/>
    <dgm:cxn modelId="{F0105B4D-8DEF-4520-B89B-191195992DC3}" type="presParOf" srcId="{0C515B80-B7E9-4B63-A390-908F0F74DD83}" destId="{8D8AD0C9-C497-42DC-AA56-F78019772616}" srcOrd="0" destOrd="0" presId="urn:microsoft.com/office/officeart/2005/8/layout/hierarchy1"/>
    <dgm:cxn modelId="{273FA7B3-6076-4608-9D3F-E34A7E478A6D}" type="presParOf" srcId="{8D8AD0C9-C497-42DC-AA56-F78019772616}" destId="{A20CF73C-F22A-4867-89D9-51379A6D7386}" srcOrd="0" destOrd="0" presId="urn:microsoft.com/office/officeart/2005/8/layout/hierarchy1"/>
    <dgm:cxn modelId="{A7B09480-51A2-456A-B8D6-C4576D6CD0A9}" type="presParOf" srcId="{8D8AD0C9-C497-42DC-AA56-F78019772616}" destId="{F35FBD7A-F169-4AC7-B9B4-A5F20E9F9AA7}" srcOrd="1" destOrd="0" presId="urn:microsoft.com/office/officeart/2005/8/layout/hierarchy1"/>
    <dgm:cxn modelId="{4960E218-9D98-469F-820B-2769E104EDC7}" type="presParOf" srcId="{0C515B80-B7E9-4B63-A390-908F0F74DD83}" destId="{63602563-1B9A-4EB4-928B-23E4A81C32FD}" srcOrd="1" destOrd="0" presId="urn:microsoft.com/office/officeart/2005/8/layout/hierarchy1"/>
    <dgm:cxn modelId="{A53D0842-8064-4148-B2EC-B64227A9F5E8}" type="presParOf" srcId="{63602563-1B9A-4EB4-928B-23E4A81C32FD}" destId="{E02CC184-3ACA-4F3E-9504-B8F3CC16A12C}" srcOrd="0" destOrd="0" presId="urn:microsoft.com/office/officeart/2005/8/layout/hierarchy1"/>
    <dgm:cxn modelId="{FAC1445A-604E-4439-9216-51B0E6BB54B9}" type="presParOf" srcId="{63602563-1B9A-4EB4-928B-23E4A81C32FD}" destId="{B1BD50DA-8123-4957-B392-34DE768B59D0}" srcOrd="1" destOrd="0" presId="urn:microsoft.com/office/officeart/2005/8/layout/hierarchy1"/>
    <dgm:cxn modelId="{4870CA89-B75F-45CB-9D20-ADB8BD941388}" type="presParOf" srcId="{B1BD50DA-8123-4957-B392-34DE768B59D0}" destId="{C8D915FC-ACAB-4486-A2B3-573A22E7A44F}" srcOrd="0" destOrd="0" presId="urn:microsoft.com/office/officeart/2005/8/layout/hierarchy1"/>
    <dgm:cxn modelId="{81D7A364-47BD-4F53-9340-C17CFCCED38C}" type="presParOf" srcId="{C8D915FC-ACAB-4486-A2B3-573A22E7A44F}" destId="{FEC3A5A2-ABCD-4C05-9AAD-53A3A20680EE}" srcOrd="0" destOrd="0" presId="urn:microsoft.com/office/officeart/2005/8/layout/hierarchy1"/>
    <dgm:cxn modelId="{264AA955-027E-4E7F-B114-2E6A75E2191B}" type="presParOf" srcId="{C8D915FC-ACAB-4486-A2B3-573A22E7A44F}" destId="{443E3564-B8FD-4E6E-B82C-F8DE196C783D}" srcOrd="1" destOrd="0" presId="urn:microsoft.com/office/officeart/2005/8/layout/hierarchy1"/>
    <dgm:cxn modelId="{1B96086D-97B6-457B-8955-E4942B7986CF}" type="presParOf" srcId="{B1BD50DA-8123-4957-B392-34DE768B59D0}" destId="{979705C0-023D-4082-93E7-C2E5EF08DA98}" srcOrd="1" destOrd="0" presId="urn:microsoft.com/office/officeart/2005/8/layout/hierarchy1"/>
    <dgm:cxn modelId="{FF716DFD-0971-437E-B478-8BB69EF19C8B}" type="presParOf" srcId="{13FBFAF1-3BE3-4896-A3EC-F7296C71552F}" destId="{10B81749-D9E8-4FAA-B23F-8C71D0F2389A}" srcOrd="2" destOrd="0" presId="urn:microsoft.com/office/officeart/2005/8/layout/hierarchy1"/>
    <dgm:cxn modelId="{CA88A9C0-D08A-4C05-9D0C-D5DE252CAD99}" type="presParOf" srcId="{13FBFAF1-3BE3-4896-A3EC-F7296C71552F}" destId="{FA9A8788-3720-468F-9EA3-1C4DCB8180D5}" srcOrd="3" destOrd="0" presId="urn:microsoft.com/office/officeart/2005/8/layout/hierarchy1"/>
    <dgm:cxn modelId="{9A9CDC92-EA28-449B-926B-5ED2C5ED493D}" type="presParOf" srcId="{FA9A8788-3720-468F-9EA3-1C4DCB8180D5}" destId="{1DE61DA9-0A76-4602-8935-50AC4FCEAE48}" srcOrd="0" destOrd="0" presId="urn:microsoft.com/office/officeart/2005/8/layout/hierarchy1"/>
    <dgm:cxn modelId="{68F05482-50A8-47BA-94E3-CC0DACA3B209}" type="presParOf" srcId="{1DE61DA9-0A76-4602-8935-50AC4FCEAE48}" destId="{A06C3C1E-5469-4CD3-B014-C70023A4D4A2}" srcOrd="0" destOrd="0" presId="urn:microsoft.com/office/officeart/2005/8/layout/hierarchy1"/>
    <dgm:cxn modelId="{3AC75A22-40FA-4098-AF87-612A081E46D7}" type="presParOf" srcId="{1DE61DA9-0A76-4602-8935-50AC4FCEAE48}" destId="{47AFB0BB-0E49-4B5F-B82E-576E499174B7}" srcOrd="1" destOrd="0" presId="urn:microsoft.com/office/officeart/2005/8/layout/hierarchy1"/>
    <dgm:cxn modelId="{46D2EA44-A9DC-4B03-8F70-852F38038E41}" type="presParOf" srcId="{FA9A8788-3720-468F-9EA3-1C4DCB8180D5}" destId="{16695379-D096-4EE6-AC33-D4BEA8788C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2E4AA3-9637-4B0D-9B71-868485206F6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F6B82E-169C-42E7-9768-9EC00E3B5489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প্রাপ্য হিসাবের হিসাব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রক্ষন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D60296-7B9E-4623-A3B6-BE54B35E37B2}" type="parTrans" cxnId="{DE017410-A77B-4C9B-B531-F938569F82AD}">
      <dgm:prSet/>
      <dgm:spPr/>
      <dgm:t>
        <a:bodyPr/>
        <a:lstStyle/>
        <a:p>
          <a:endParaRPr lang="en-US"/>
        </a:p>
      </dgm:t>
    </dgm:pt>
    <dgm:pt modelId="{41DF7650-A366-4EFF-9600-6C6091CBBE5E}" type="sibTrans" cxnId="{DE017410-A77B-4C9B-B531-F938569F82AD}">
      <dgm:prSet/>
      <dgm:spPr/>
      <dgm:t>
        <a:bodyPr/>
        <a:lstStyle/>
        <a:p>
          <a:endParaRPr lang="en-US"/>
        </a:p>
      </dgm:t>
    </dgm:pt>
    <dgm:pt modelId="{52C749D6-22F4-4554-8F8E-903AAB529EF4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শনাক্তকরন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275E34-B2F6-4328-BE70-C2F064772AF6}" type="parTrans" cxnId="{769ABC70-89B6-484C-8974-56D7565245B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365752-63EE-4950-AB5E-8676147E4533}" type="sibTrans" cxnId="{769ABC70-89B6-484C-8974-56D7565245B2}">
      <dgm:prSet/>
      <dgm:spPr/>
      <dgm:t>
        <a:bodyPr/>
        <a:lstStyle/>
        <a:p>
          <a:endParaRPr lang="en-US"/>
        </a:p>
      </dgm:t>
    </dgm:pt>
    <dgm:pt modelId="{9019FA3C-6F43-4886-9F31-58FA7C771EFD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মূল্যায়ন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B87DC8-9929-401D-9106-1CE9ED5EBC09}" type="parTrans" cxnId="{0BC146E4-E70D-4020-832F-6DCF3B80279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9D3C1F-6006-4E9D-81CD-8A5B7A635248}" type="sibTrans" cxnId="{0BC146E4-E70D-4020-832F-6DCF3B802798}">
      <dgm:prSet/>
      <dgm:spPr/>
      <dgm:t>
        <a:bodyPr/>
        <a:lstStyle/>
        <a:p>
          <a:endParaRPr lang="en-US"/>
        </a:p>
      </dgm:t>
    </dgm:pt>
    <dgm:pt modelId="{8216310F-CBE3-46A7-B5A2-EA47D119B3B4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অবলোপন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A6DA80-50C6-47C7-8A42-BCBF0FA551F4}" type="parTrans" cxnId="{ADD92941-7364-4F16-8554-2320AD580B54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ABDD51-3636-46A1-8FD4-30F52CA954E0}" type="sibTrans" cxnId="{ADD92941-7364-4F16-8554-2320AD580B54}">
      <dgm:prSet/>
      <dgm:spPr/>
      <dgm:t>
        <a:bodyPr/>
        <a:lstStyle/>
        <a:p>
          <a:endParaRPr lang="en-US"/>
        </a:p>
      </dgm:t>
    </dgm:pt>
    <dgm:pt modelId="{FF9582D3-0BD8-483A-AC42-53C532522BA7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অবসায়ন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D95EFE-23CD-4EB0-92DB-F0DCA900F776}" type="parTrans" cxnId="{B04A724C-BECB-463E-B272-AC71EA8DD9E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D73894-4415-4BF8-B3DB-FA77EF7257F8}" type="sibTrans" cxnId="{B04A724C-BECB-463E-B272-AC71EA8DD9E8}">
      <dgm:prSet/>
      <dgm:spPr/>
      <dgm:t>
        <a:bodyPr/>
        <a:lstStyle/>
        <a:p>
          <a:endParaRPr lang="en-US"/>
        </a:p>
      </dgm:t>
    </dgm:pt>
    <dgm:pt modelId="{3A581C0A-4E3B-442B-95E5-E7002978B014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A41379-C59B-4395-B904-26F6A1DD6BFC}" type="parTrans" cxnId="{F44245D7-8EC0-4A85-BA45-738E35BB9A7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4987A2-AA8D-4505-A8F6-E0B8224E09A4}" type="sibTrans" cxnId="{F44245D7-8EC0-4A85-BA45-738E35BB9A7F}">
      <dgm:prSet/>
      <dgm:spPr/>
      <dgm:t>
        <a:bodyPr/>
        <a:lstStyle/>
        <a:p>
          <a:endParaRPr lang="en-US"/>
        </a:p>
      </dgm:t>
    </dgm:pt>
    <dgm:pt modelId="{DC1CABA6-2653-426D-BFC8-9D87503B5B9C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নগদ আদায়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C3EAF3-B40E-445A-8F87-160CF932B9C9}" type="parTrans" cxnId="{D6447501-8004-4B91-9011-31A3E71EE1E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3DCBB1-ABCD-4C9E-A5F8-4D5C91369767}" type="sibTrans" cxnId="{D6447501-8004-4B91-9011-31A3E71EE1EB}">
      <dgm:prSet/>
      <dgm:spPr/>
      <dgm:t>
        <a:bodyPr/>
        <a:lstStyle/>
        <a:p>
          <a:endParaRPr lang="en-US"/>
        </a:p>
      </dgm:t>
    </dgm:pt>
    <dgm:pt modelId="{676465BA-B18C-4378-AB11-A7989DF2F8E0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বিক্রয়/ফ্যাক্টরিং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16602D-BC2F-47F0-A56E-57A83D9C6AF7}" type="parTrans" cxnId="{942F7F7C-5A01-4E43-AD32-219E35243ED9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843CB2-D84D-46F5-A95C-FE0E0B98C06A}" type="sibTrans" cxnId="{942F7F7C-5A01-4E43-AD32-219E35243ED9}">
      <dgm:prSet/>
      <dgm:spPr/>
      <dgm:t>
        <a:bodyPr/>
        <a:lstStyle/>
        <a:p>
          <a:endParaRPr lang="en-US"/>
        </a:p>
      </dgm:t>
    </dgm:pt>
    <dgm:pt modelId="{51C6806C-DAAD-41FA-A610-5B5B13298EDE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প্রাপ্যর উপর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295BC7-378A-4C3E-A80F-B8AF9D1C0729}" type="parTrans" cxnId="{9EF36A78-C4FC-4653-AB4F-89099F607531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BEE3BB-5F54-4E39-8953-92358E8337F1}" type="sibTrans" cxnId="{9EF36A78-C4FC-4653-AB4F-89099F607531}">
      <dgm:prSet/>
      <dgm:spPr/>
      <dgm:t>
        <a:bodyPr/>
        <a:lstStyle/>
        <a:p>
          <a:endParaRPr lang="en-US"/>
        </a:p>
      </dgm:t>
    </dgm:pt>
    <dgm:pt modelId="{DBA7C8C9-DD2D-4F40-9E25-FA0F3E3969AA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বিক্রয়ের উপর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024EE2-7BBD-4309-AC62-205C0995BABB}" type="parTrans" cxnId="{B9DCE6A8-66BF-4E9D-984E-31158FDD92F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B2EF85-312B-4F08-A112-1644A56EF93C}" type="sibTrans" cxnId="{B9DCE6A8-66BF-4E9D-984E-31158FDD92F2}">
      <dgm:prSet/>
      <dgm:spPr/>
      <dgm:t>
        <a:bodyPr/>
        <a:lstStyle/>
        <a:p>
          <a:endParaRPr lang="en-US"/>
        </a:p>
      </dgm:t>
    </dgm:pt>
    <dgm:pt modelId="{66CE3E8E-7286-4769-BD00-858F5055657A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যৌগিক হার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CCC55E-9E74-4FBF-B164-1A10AE44489B}" type="parTrans" cxnId="{C44CF21A-B497-47C0-8473-30D53180048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6C710E-488B-4ECE-9E9B-ABD14DE240F7}" type="sibTrans" cxnId="{C44CF21A-B497-47C0-8473-30D531800486}">
      <dgm:prSet/>
      <dgm:spPr/>
      <dgm:t>
        <a:bodyPr/>
        <a:lstStyle/>
        <a:p>
          <a:endParaRPr lang="en-US"/>
        </a:p>
      </dgm:t>
    </dgm:pt>
    <dgm:pt modelId="{1CD2CCEA-4D30-4A0D-8D8C-10D03C48B8C0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প্রাপ্যর আয়ুষ্কাল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934E1B-583D-4941-8D36-48518C9373F8}" type="parTrans" cxnId="{6DC4279A-D8FB-41EE-9FCA-250D1BBF603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A7A6C2-7334-48B1-94B1-0119E4C90200}" type="sibTrans" cxnId="{6DC4279A-D8FB-41EE-9FCA-250D1BBF6036}">
      <dgm:prSet/>
      <dgm:spPr/>
      <dgm:t>
        <a:bodyPr/>
        <a:lstStyle/>
        <a:p>
          <a:endParaRPr lang="en-US"/>
        </a:p>
      </dgm:t>
    </dgm:pt>
    <dgm:pt modelId="{E73994EC-A8E9-4F35-8F2A-F798BC0E5417}" type="pres">
      <dgm:prSet presAssocID="{182E4AA3-9637-4B0D-9B71-868485206F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D1C4F5F-9B3E-4D19-8582-B552F62CC051}" type="pres">
      <dgm:prSet presAssocID="{34F6B82E-169C-42E7-9768-9EC00E3B5489}" presName="hierRoot1" presStyleCnt="0"/>
      <dgm:spPr/>
    </dgm:pt>
    <dgm:pt modelId="{1E30C604-CBA6-4F27-935A-FCC43054C95A}" type="pres">
      <dgm:prSet presAssocID="{34F6B82E-169C-42E7-9768-9EC00E3B5489}" presName="composite" presStyleCnt="0"/>
      <dgm:spPr/>
    </dgm:pt>
    <dgm:pt modelId="{27CE9CAA-D4AE-461C-A278-95A27C533F6E}" type="pres">
      <dgm:prSet presAssocID="{34F6B82E-169C-42E7-9768-9EC00E3B5489}" presName="background" presStyleLbl="node0" presStyleIdx="0" presStyleCnt="1"/>
      <dgm:spPr/>
    </dgm:pt>
    <dgm:pt modelId="{7E3914A8-8B5A-4A37-8F42-6750B34794A6}" type="pres">
      <dgm:prSet presAssocID="{34F6B82E-169C-42E7-9768-9EC00E3B5489}" presName="text" presStyleLbl="fgAcc0" presStyleIdx="0" presStyleCnt="1" custScaleX="196083" custScaleY="1538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39107D-FB56-4780-8813-318EB130B1F0}" type="pres">
      <dgm:prSet presAssocID="{34F6B82E-169C-42E7-9768-9EC00E3B5489}" presName="hierChild2" presStyleCnt="0"/>
      <dgm:spPr/>
    </dgm:pt>
    <dgm:pt modelId="{96E6C241-F5ED-4CB7-B1F0-8EE532DD8EF2}" type="pres">
      <dgm:prSet presAssocID="{43275E34-B2F6-4328-BE70-C2F064772AF6}" presName="Name10" presStyleLbl="parChTrans1D2" presStyleIdx="0" presStyleCnt="3"/>
      <dgm:spPr/>
      <dgm:t>
        <a:bodyPr/>
        <a:lstStyle/>
        <a:p>
          <a:endParaRPr lang="en-US"/>
        </a:p>
      </dgm:t>
    </dgm:pt>
    <dgm:pt modelId="{F8BA8295-F133-4318-85AF-5A295D08E9EA}" type="pres">
      <dgm:prSet presAssocID="{52C749D6-22F4-4554-8F8E-903AAB529EF4}" presName="hierRoot2" presStyleCnt="0"/>
      <dgm:spPr/>
    </dgm:pt>
    <dgm:pt modelId="{FE51921E-DAE5-4B81-AA68-F6A0D2316588}" type="pres">
      <dgm:prSet presAssocID="{52C749D6-22F4-4554-8F8E-903AAB529EF4}" presName="composite2" presStyleCnt="0"/>
      <dgm:spPr/>
    </dgm:pt>
    <dgm:pt modelId="{C3A3F654-9FE7-4F7C-A08C-0F5BCA177936}" type="pres">
      <dgm:prSet presAssocID="{52C749D6-22F4-4554-8F8E-903AAB529EF4}" presName="background2" presStyleLbl="node2" presStyleIdx="0" presStyleCnt="3"/>
      <dgm:spPr/>
    </dgm:pt>
    <dgm:pt modelId="{5AF3CF83-E9E1-4F72-AA2A-BC7B48F6D81A}" type="pres">
      <dgm:prSet presAssocID="{52C749D6-22F4-4554-8F8E-903AAB529EF4}" presName="text2" presStyleLbl="fgAcc2" presStyleIdx="0" presStyleCnt="3" custScaleX="192457" custScaleY="790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9C96B7-B59B-49DD-95FF-094FC842B12A}" type="pres">
      <dgm:prSet presAssocID="{52C749D6-22F4-4554-8F8E-903AAB529EF4}" presName="hierChild3" presStyleCnt="0"/>
      <dgm:spPr/>
    </dgm:pt>
    <dgm:pt modelId="{670A2DF3-EBA9-41C9-9E28-CE3C516AE960}" type="pres">
      <dgm:prSet presAssocID="{17B87DC8-9929-401D-9106-1CE9ED5EBC0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86A11AD8-82E7-4611-89F0-C7657E9BB38E}" type="pres">
      <dgm:prSet presAssocID="{9019FA3C-6F43-4886-9F31-58FA7C771EFD}" presName="hierRoot2" presStyleCnt="0"/>
      <dgm:spPr/>
    </dgm:pt>
    <dgm:pt modelId="{DF8D0BC1-B5BD-4C4F-B99C-E2999FC77557}" type="pres">
      <dgm:prSet presAssocID="{9019FA3C-6F43-4886-9F31-58FA7C771EFD}" presName="composite2" presStyleCnt="0"/>
      <dgm:spPr/>
    </dgm:pt>
    <dgm:pt modelId="{CD45D026-4653-4EA9-9403-6CF77762DF8C}" type="pres">
      <dgm:prSet presAssocID="{9019FA3C-6F43-4886-9F31-58FA7C771EFD}" presName="background2" presStyleLbl="node2" presStyleIdx="1" presStyleCnt="3"/>
      <dgm:spPr/>
    </dgm:pt>
    <dgm:pt modelId="{B9E1DE88-9CBC-46D0-A4AB-E94CED61C627}" type="pres">
      <dgm:prSet presAssocID="{9019FA3C-6F43-4886-9F31-58FA7C771EFD}" presName="text2" presStyleLbl="fgAcc2" presStyleIdx="1" presStyleCnt="3" custScaleX="142415" custScaleY="790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4894E9-740E-497D-9C0C-CBF4D21CA16E}" type="pres">
      <dgm:prSet presAssocID="{9019FA3C-6F43-4886-9F31-58FA7C771EFD}" presName="hierChild3" presStyleCnt="0"/>
      <dgm:spPr/>
    </dgm:pt>
    <dgm:pt modelId="{5B64B213-9D5B-474B-8CB8-FDFA610C71FA}" type="pres">
      <dgm:prSet presAssocID="{61A6DA80-50C6-47C7-8A42-BCBF0FA551F4}" presName="Name17" presStyleLbl="parChTrans1D3" presStyleIdx="0" presStyleCnt="4"/>
      <dgm:spPr/>
      <dgm:t>
        <a:bodyPr/>
        <a:lstStyle/>
        <a:p>
          <a:endParaRPr lang="en-US"/>
        </a:p>
      </dgm:t>
    </dgm:pt>
    <dgm:pt modelId="{9244CE72-1E41-4040-BF59-45F177687B5F}" type="pres">
      <dgm:prSet presAssocID="{8216310F-CBE3-46A7-B5A2-EA47D119B3B4}" presName="hierRoot3" presStyleCnt="0"/>
      <dgm:spPr/>
    </dgm:pt>
    <dgm:pt modelId="{57FB1A93-D7BA-4DFA-BBA7-3EEC25FB821D}" type="pres">
      <dgm:prSet presAssocID="{8216310F-CBE3-46A7-B5A2-EA47D119B3B4}" presName="composite3" presStyleCnt="0"/>
      <dgm:spPr/>
    </dgm:pt>
    <dgm:pt modelId="{538893E0-DB0A-4313-A135-57E01315DEC0}" type="pres">
      <dgm:prSet presAssocID="{8216310F-CBE3-46A7-B5A2-EA47D119B3B4}" presName="background3" presStyleLbl="node3" presStyleIdx="0" presStyleCnt="4"/>
      <dgm:spPr/>
    </dgm:pt>
    <dgm:pt modelId="{6CACB1AA-1559-43FD-A277-8675591700F1}" type="pres">
      <dgm:prSet presAssocID="{8216310F-CBE3-46A7-B5A2-EA47D119B3B4}" presName="text3" presStyleLbl="fgAcc3" presStyleIdx="0" presStyleCnt="4" custScaleX="148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1CC10-57B3-4EE1-BAD2-9A03D8B29FE6}" type="pres">
      <dgm:prSet presAssocID="{8216310F-CBE3-46A7-B5A2-EA47D119B3B4}" presName="hierChild4" presStyleCnt="0"/>
      <dgm:spPr/>
    </dgm:pt>
    <dgm:pt modelId="{417AA9DC-63EB-48A8-91E4-2EB8122276A4}" type="pres">
      <dgm:prSet presAssocID="{07A41379-C59B-4395-B904-26F6A1DD6BF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C9FBABE0-286B-4A16-975C-07ACE6E71856}" type="pres">
      <dgm:prSet presAssocID="{3A581C0A-4E3B-442B-95E5-E7002978B014}" presName="hierRoot3" presStyleCnt="0"/>
      <dgm:spPr/>
    </dgm:pt>
    <dgm:pt modelId="{BB66EE72-21B9-4522-8F54-1E227C35EE20}" type="pres">
      <dgm:prSet presAssocID="{3A581C0A-4E3B-442B-95E5-E7002978B014}" presName="composite3" presStyleCnt="0"/>
      <dgm:spPr/>
    </dgm:pt>
    <dgm:pt modelId="{B80847ED-0C91-4DFC-843B-0505CE948B68}" type="pres">
      <dgm:prSet presAssocID="{3A581C0A-4E3B-442B-95E5-E7002978B014}" presName="background3" presStyleLbl="node3" presStyleIdx="1" presStyleCnt="4"/>
      <dgm:spPr/>
    </dgm:pt>
    <dgm:pt modelId="{A49A5EF0-3420-4530-AD32-18DE3639E7B8}" type="pres">
      <dgm:prSet presAssocID="{3A581C0A-4E3B-442B-95E5-E7002978B014}" presName="text3" presStyleLbl="fgAcc3" presStyleIdx="1" presStyleCnt="4" custScaleX="130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32EE9C-C07B-4A88-96D1-5AC19576CD54}" type="pres">
      <dgm:prSet presAssocID="{3A581C0A-4E3B-442B-95E5-E7002978B014}" presName="hierChild4" presStyleCnt="0"/>
      <dgm:spPr/>
    </dgm:pt>
    <dgm:pt modelId="{C4C45880-A4CC-47FB-963A-635FCB53BF54}" type="pres">
      <dgm:prSet presAssocID="{01295BC7-378A-4C3E-A80F-B8AF9D1C0729}" presName="Name23" presStyleLbl="parChTrans1D4" presStyleIdx="0" presStyleCnt="4"/>
      <dgm:spPr/>
      <dgm:t>
        <a:bodyPr/>
        <a:lstStyle/>
        <a:p>
          <a:endParaRPr lang="en-US"/>
        </a:p>
      </dgm:t>
    </dgm:pt>
    <dgm:pt modelId="{EBEC67DC-D6E5-4612-B77A-E2C60EC4F206}" type="pres">
      <dgm:prSet presAssocID="{51C6806C-DAAD-41FA-A610-5B5B13298EDE}" presName="hierRoot4" presStyleCnt="0"/>
      <dgm:spPr/>
    </dgm:pt>
    <dgm:pt modelId="{0EB535CE-1114-4DFB-99BE-397C6B6127F5}" type="pres">
      <dgm:prSet presAssocID="{51C6806C-DAAD-41FA-A610-5B5B13298EDE}" presName="composite4" presStyleCnt="0"/>
      <dgm:spPr/>
    </dgm:pt>
    <dgm:pt modelId="{1F3623F2-D042-49AA-BAB7-9CA1CC89AEB0}" type="pres">
      <dgm:prSet presAssocID="{51C6806C-DAAD-41FA-A610-5B5B13298EDE}" presName="background4" presStyleLbl="node4" presStyleIdx="0" presStyleCnt="4"/>
      <dgm:spPr/>
    </dgm:pt>
    <dgm:pt modelId="{32193B30-979C-4B10-A322-1D874EBD93D3}" type="pres">
      <dgm:prSet presAssocID="{51C6806C-DAAD-41FA-A610-5B5B13298EDE}" presName="text4" presStyleLbl="fgAcc4" presStyleIdx="0" presStyleCnt="4" custScaleX="2222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CCD54A-6C9D-414A-8D1A-7D216E1CA1E3}" type="pres">
      <dgm:prSet presAssocID="{51C6806C-DAAD-41FA-A610-5B5B13298EDE}" presName="hierChild5" presStyleCnt="0"/>
      <dgm:spPr/>
    </dgm:pt>
    <dgm:pt modelId="{372CA90E-D57F-4047-89AA-3192D5219512}" type="pres">
      <dgm:prSet presAssocID="{E7CCC55E-9E74-4FBF-B164-1A10AE44489B}" presName="Name23" presStyleLbl="parChTrans1D4" presStyleIdx="1" presStyleCnt="4"/>
      <dgm:spPr/>
      <dgm:t>
        <a:bodyPr/>
        <a:lstStyle/>
        <a:p>
          <a:endParaRPr lang="en-US"/>
        </a:p>
      </dgm:t>
    </dgm:pt>
    <dgm:pt modelId="{7FE825E9-5B0A-4F83-A883-A50F864B69CC}" type="pres">
      <dgm:prSet presAssocID="{66CE3E8E-7286-4769-BD00-858F5055657A}" presName="hierRoot4" presStyleCnt="0"/>
      <dgm:spPr/>
    </dgm:pt>
    <dgm:pt modelId="{D2752262-C7BD-4CAA-96CD-85C4C0BADDF9}" type="pres">
      <dgm:prSet presAssocID="{66CE3E8E-7286-4769-BD00-858F5055657A}" presName="composite4" presStyleCnt="0"/>
      <dgm:spPr/>
    </dgm:pt>
    <dgm:pt modelId="{FECF57C1-54CF-4DF3-82B0-DDD5332258ED}" type="pres">
      <dgm:prSet presAssocID="{66CE3E8E-7286-4769-BD00-858F5055657A}" presName="background4" presStyleLbl="node4" presStyleIdx="1" presStyleCnt="4"/>
      <dgm:spPr/>
    </dgm:pt>
    <dgm:pt modelId="{0706C216-8FD3-4796-AE92-F824232A6AF9}" type="pres">
      <dgm:prSet presAssocID="{66CE3E8E-7286-4769-BD00-858F5055657A}" presName="text4" presStyleLbl="fgAcc4" presStyleIdx="1" presStyleCnt="4" custScaleX="274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3D83F4-5464-4136-B8A5-75A10D9C0F13}" type="pres">
      <dgm:prSet presAssocID="{66CE3E8E-7286-4769-BD00-858F5055657A}" presName="hierChild5" presStyleCnt="0"/>
      <dgm:spPr/>
    </dgm:pt>
    <dgm:pt modelId="{517ADEA7-AE02-4221-91B8-01FCDFCC42D7}" type="pres">
      <dgm:prSet presAssocID="{40934E1B-583D-4941-8D36-48518C9373F8}" presName="Name23" presStyleLbl="parChTrans1D4" presStyleIdx="2" presStyleCnt="4"/>
      <dgm:spPr/>
      <dgm:t>
        <a:bodyPr/>
        <a:lstStyle/>
        <a:p>
          <a:endParaRPr lang="en-US"/>
        </a:p>
      </dgm:t>
    </dgm:pt>
    <dgm:pt modelId="{42F182FE-6D8F-421E-903D-D9CB9DA84DE9}" type="pres">
      <dgm:prSet presAssocID="{1CD2CCEA-4D30-4A0D-8D8C-10D03C48B8C0}" presName="hierRoot4" presStyleCnt="0"/>
      <dgm:spPr/>
    </dgm:pt>
    <dgm:pt modelId="{371B825D-BC6D-48C4-91B4-0F3DFDB791E5}" type="pres">
      <dgm:prSet presAssocID="{1CD2CCEA-4D30-4A0D-8D8C-10D03C48B8C0}" presName="composite4" presStyleCnt="0"/>
      <dgm:spPr/>
    </dgm:pt>
    <dgm:pt modelId="{C8FA0271-9D4D-47B0-AA72-825C9A2AF141}" type="pres">
      <dgm:prSet presAssocID="{1CD2CCEA-4D30-4A0D-8D8C-10D03C48B8C0}" presName="background4" presStyleLbl="node4" presStyleIdx="2" presStyleCnt="4"/>
      <dgm:spPr/>
    </dgm:pt>
    <dgm:pt modelId="{36DF8975-F71C-46C9-9547-EC4CC970B1BF}" type="pres">
      <dgm:prSet presAssocID="{1CD2CCEA-4D30-4A0D-8D8C-10D03C48B8C0}" presName="text4" presStyleLbl="fgAcc4" presStyleIdx="2" presStyleCnt="4" custScaleX="274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D3E055-CA5C-455B-BC2D-21725DEB283F}" type="pres">
      <dgm:prSet presAssocID="{1CD2CCEA-4D30-4A0D-8D8C-10D03C48B8C0}" presName="hierChild5" presStyleCnt="0"/>
      <dgm:spPr/>
    </dgm:pt>
    <dgm:pt modelId="{E2E7CC62-BEE8-4BF7-BD82-8813B1F52668}" type="pres">
      <dgm:prSet presAssocID="{E0024EE2-7BBD-4309-AC62-205C0995BABB}" presName="Name23" presStyleLbl="parChTrans1D4" presStyleIdx="3" presStyleCnt="4"/>
      <dgm:spPr/>
      <dgm:t>
        <a:bodyPr/>
        <a:lstStyle/>
        <a:p>
          <a:endParaRPr lang="en-US"/>
        </a:p>
      </dgm:t>
    </dgm:pt>
    <dgm:pt modelId="{C4469171-3C5D-497B-922F-C0C669EEC38C}" type="pres">
      <dgm:prSet presAssocID="{DBA7C8C9-DD2D-4F40-9E25-FA0F3E3969AA}" presName="hierRoot4" presStyleCnt="0"/>
      <dgm:spPr/>
    </dgm:pt>
    <dgm:pt modelId="{E006F20A-6511-4E49-B9D2-30B831370304}" type="pres">
      <dgm:prSet presAssocID="{DBA7C8C9-DD2D-4F40-9E25-FA0F3E3969AA}" presName="composite4" presStyleCnt="0"/>
      <dgm:spPr/>
    </dgm:pt>
    <dgm:pt modelId="{50852E1D-5896-4DF4-9917-D724C4F9DBB9}" type="pres">
      <dgm:prSet presAssocID="{DBA7C8C9-DD2D-4F40-9E25-FA0F3E3969AA}" presName="background4" presStyleLbl="node4" presStyleIdx="3" presStyleCnt="4"/>
      <dgm:spPr/>
    </dgm:pt>
    <dgm:pt modelId="{7C3F52A8-3481-4336-B12E-BC41A15A7766}" type="pres">
      <dgm:prSet presAssocID="{DBA7C8C9-DD2D-4F40-9E25-FA0F3E3969AA}" presName="text4" presStyleLbl="fgAcc4" presStyleIdx="3" presStyleCnt="4" custScaleX="2222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80DBED-3373-405D-A10D-6ED5281DA110}" type="pres">
      <dgm:prSet presAssocID="{DBA7C8C9-DD2D-4F40-9E25-FA0F3E3969AA}" presName="hierChild5" presStyleCnt="0"/>
      <dgm:spPr/>
    </dgm:pt>
    <dgm:pt modelId="{7CBD73D6-0BD0-42A5-8DB4-47B3508DA06B}" type="pres">
      <dgm:prSet presAssocID="{C5D95EFE-23CD-4EB0-92DB-F0DCA900F776}" presName="Name10" presStyleLbl="parChTrans1D2" presStyleIdx="2" presStyleCnt="3"/>
      <dgm:spPr/>
      <dgm:t>
        <a:bodyPr/>
        <a:lstStyle/>
        <a:p>
          <a:endParaRPr lang="en-US"/>
        </a:p>
      </dgm:t>
    </dgm:pt>
    <dgm:pt modelId="{482EFB36-BC64-437D-AF62-2AB19A1F325D}" type="pres">
      <dgm:prSet presAssocID="{FF9582D3-0BD8-483A-AC42-53C532522BA7}" presName="hierRoot2" presStyleCnt="0"/>
      <dgm:spPr/>
    </dgm:pt>
    <dgm:pt modelId="{1078B59A-26E2-437C-96CA-AFD17959CA45}" type="pres">
      <dgm:prSet presAssocID="{FF9582D3-0BD8-483A-AC42-53C532522BA7}" presName="composite2" presStyleCnt="0"/>
      <dgm:spPr/>
    </dgm:pt>
    <dgm:pt modelId="{CEECD22B-A454-4AFE-9460-E22805C6CE6D}" type="pres">
      <dgm:prSet presAssocID="{FF9582D3-0BD8-483A-AC42-53C532522BA7}" presName="background2" presStyleLbl="node2" presStyleIdx="2" presStyleCnt="3"/>
      <dgm:spPr/>
    </dgm:pt>
    <dgm:pt modelId="{79042BB2-C720-4AE7-979A-46B85997C180}" type="pres">
      <dgm:prSet presAssocID="{FF9582D3-0BD8-483A-AC42-53C532522BA7}" presName="text2" presStyleLbl="fgAcc2" presStyleIdx="2" presStyleCnt="3" custScaleX="142415" custScaleY="790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7ECC5C-D73D-4252-BCB0-708EFBC96F95}" type="pres">
      <dgm:prSet presAssocID="{FF9582D3-0BD8-483A-AC42-53C532522BA7}" presName="hierChild3" presStyleCnt="0"/>
      <dgm:spPr/>
    </dgm:pt>
    <dgm:pt modelId="{61183C3C-F564-4DAB-AD70-AB6F859F3342}" type="pres">
      <dgm:prSet presAssocID="{54C3EAF3-B40E-445A-8F87-160CF932B9C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FE4BE011-7430-44FB-BFA9-D7B1F8745F37}" type="pres">
      <dgm:prSet presAssocID="{DC1CABA6-2653-426D-BFC8-9D87503B5B9C}" presName="hierRoot3" presStyleCnt="0"/>
      <dgm:spPr/>
    </dgm:pt>
    <dgm:pt modelId="{CB4E2BED-0D21-4EE3-8DA8-1526EA4F9FC8}" type="pres">
      <dgm:prSet presAssocID="{DC1CABA6-2653-426D-BFC8-9D87503B5B9C}" presName="composite3" presStyleCnt="0"/>
      <dgm:spPr/>
    </dgm:pt>
    <dgm:pt modelId="{94BBBE91-82B9-4ADC-B57C-C9654CCE36DE}" type="pres">
      <dgm:prSet presAssocID="{DC1CABA6-2653-426D-BFC8-9D87503B5B9C}" presName="background3" presStyleLbl="node3" presStyleIdx="2" presStyleCnt="4"/>
      <dgm:spPr/>
    </dgm:pt>
    <dgm:pt modelId="{524EA9DD-FFF7-4358-AF76-FE2BB0F82945}" type="pres">
      <dgm:prSet presAssocID="{DC1CABA6-2653-426D-BFC8-9D87503B5B9C}" presName="text3" presStyleLbl="fgAcc3" presStyleIdx="2" presStyleCnt="4" custScaleX="130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6CE2DF-4060-4129-B86E-206EC634C893}" type="pres">
      <dgm:prSet presAssocID="{DC1CABA6-2653-426D-BFC8-9D87503B5B9C}" presName="hierChild4" presStyleCnt="0"/>
      <dgm:spPr/>
    </dgm:pt>
    <dgm:pt modelId="{96230729-A33A-49D0-AB57-01A9EF56021D}" type="pres">
      <dgm:prSet presAssocID="{D916602D-BC2F-47F0-A56E-57A83D9C6AF7}" presName="Name17" presStyleLbl="parChTrans1D3" presStyleIdx="3" presStyleCnt="4"/>
      <dgm:spPr/>
      <dgm:t>
        <a:bodyPr/>
        <a:lstStyle/>
        <a:p>
          <a:endParaRPr lang="en-US"/>
        </a:p>
      </dgm:t>
    </dgm:pt>
    <dgm:pt modelId="{40A14142-C14D-4F03-B0E3-AE0B273D8D90}" type="pres">
      <dgm:prSet presAssocID="{676465BA-B18C-4378-AB11-A7989DF2F8E0}" presName="hierRoot3" presStyleCnt="0"/>
      <dgm:spPr/>
    </dgm:pt>
    <dgm:pt modelId="{7F031EFD-45F2-48B0-AF95-59F4C97DEC72}" type="pres">
      <dgm:prSet presAssocID="{676465BA-B18C-4378-AB11-A7989DF2F8E0}" presName="composite3" presStyleCnt="0"/>
      <dgm:spPr/>
    </dgm:pt>
    <dgm:pt modelId="{1C08C208-8ADC-49E7-9938-2039BDBDEA10}" type="pres">
      <dgm:prSet presAssocID="{676465BA-B18C-4378-AB11-A7989DF2F8E0}" presName="background3" presStyleLbl="node3" presStyleIdx="3" presStyleCnt="4"/>
      <dgm:spPr/>
    </dgm:pt>
    <dgm:pt modelId="{FB0C7094-0570-4714-861F-84ADF2E1A169}" type="pres">
      <dgm:prSet presAssocID="{676465BA-B18C-4378-AB11-A7989DF2F8E0}" presName="text3" presStyleLbl="fgAcc3" presStyleIdx="3" presStyleCnt="4" custScaleX="130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F7B470-E436-4997-94D5-EFFB9672988A}" type="pres">
      <dgm:prSet presAssocID="{676465BA-B18C-4378-AB11-A7989DF2F8E0}" presName="hierChild4" presStyleCnt="0"/>
      <dgm:spPr/>
    </dgm:pt>
  </dgm:ptLst>
  <dgm:cxnLst>
    <dgm:cxn modelId="{C8177196-1630-42FC-8FEF-7FBE475B97BE}" type="presOf" srcId="{DBA7C8C9-DD2D-4F40-9E25-FA0F3E3969AA}" destId="{7C3F52A8-3481-4336-B12E-BC41A15A7766}" srcOrd="0" destOrd="0" presId="urn:microsoft.com/office/officeart/2005/8/layout/hierarchy1"/>
    <dgm:cxn modelId="{0BC146E4-E70D-4020-832F-6DCF3B802798}" srcId="{34F6B82E-169C-42E7-9768-9EC00E3B5489}" destId="{9019FA3C-6F43-4886-9F31-58FA7C771EFD}" srcOrd="1" destOrd="0" parTransId="{17B87DC8-9929-401D-9106-1CE9ED5EBC09}" sibTransId="{F59D3C1F-6006-4E9D-81CD-8A5B7A635248}"/>
    <dgm:cxn modelId="{C44CF21A-B497-47C0-8473-30D531800486}" srcId="{51C6806C-DAAD-41FA-A610-5B5B13298EDE}" destId="{66CE3E8E-7286-4769-BD00-858F5055657A}" srcOrd="0" destOrd="0" parTransId="{E7CCC55E-9E74-4FBF-B164-1A10AE44489B}" sibTransId="{2B6C710E-488B-4ECE-9E9B-ABD14DE240F7}"/>
    <dgm:cxn modelId="{0913324E-278E-40E1-A8B0-757C2576F910}" type="presOf" srcId="{3A581C0A-4E3B-442B-95E5-E7002978B014}" destId="{A49A5EF0-3420-4530-AD32-18DE3639E7B8}" srcOrd="0" destOrd="0" presId="urn:microsoft.com/office/officeart/2005/8/layout/hierarchy1"/>
    <dgm:cxn modelId="{DB1CD88B-2EE5-4247-9292-21AEE1E35242}" type="presOf" srcId="{61A6DA80-50C6-47C7-8A42-BCBF0FA551F4}" destId="{5B64B213-9D5B-474B-8CB8-FDFA610C71FA}" srcOrd="0" destOrd="0" presId="urn:microsoft.com/office/officeart/2005/8/layout/hierarchy1"/>
    <dgm:cxn modelId="{11A02E37-52AA-46CD-A8A5-4AB7A8859C9F}" type="presOf" srcId="{1CD2CCEA-4D30-4A0D-8D8C-10D03C48B8C0}" destId="{36DF8975-F71C-46C9-9547-EC4CC970B1BF}" srcOrd="0" destOrd="0" presId="urn:microsoft.com/office/officeart/2005/8/layout/hierarchy1"/>
    <dgm:cxn modelId="{2813C07F-0C0E-4AFD-BF64-23102BBCA930}" type="presOf" srcId="{34F6B82E-169C-42E7-9768-9EC00E3B5489}" destId="{7E3914A8-8B5A-4A37-8F42-6750B34794A6}" srcOrd="0" destOrd="0" presId="urn:microsoft.com/office/officeart/2005/8/layout/hierarchy1"/>
    <dgm:cxn modelId="{1E1DBFC6-D57D-40BB-BF63-306BFAD1A825}" type="presOf" srcId="{01295BC7-378A-4C3E-A80F-B8AF9D1C0729}" destId="{C4C45880-A4CC-47FB-963A-635FCB53BF54}" srcOrd="0" destOrd="0" presId="urn:microsoft.com/office/officeart/2005/8/layout/hierarchy1"/>
    <dgm:cxn modelId="{0E279B47-AB88-434F-9985-C0ADFE5791DD}" type="presOf" srcId="{66CE3E8E-7286-4769-BD00-858F5055657A}" destId="{0706C216-8FD3-4796-AE92-F824232A6AF9}" srcOrd="0" destOrd="0" presId="urn:microsoft.com/office/officeart/2005/8/layout/hierarchy1"/>
    <dgm:cxn modelId="{FB2ECD98-145D-4F2A-85D1-CC7987B4F530}" type="presOf" srcId="{E7CCC55E-9E74-4FBF-B164-1A10AE44489B}" destId="{372CA90E-D57F-4047-89AA-3192D5219512}" srcOrd="0" destOrd="0" presId="urn:microsoft.com/office/officeart/2005/8/layout/hierarchy1"/>
    <dgm:cxn modelId="{B9DCE6A8-66BF-4E9D-984E-31158FDD92F2}" srcId="{3A581C0A-4E3B-442B-95E5-E7002978B014}" destId="{DBA7C8C9-DD2D-4F40-9E25-FA0F3E3969AA}" srcOrd="1" destOrd="0" parTransId="{E0024EE2-7BBD-4309-AC62-205C0995BABB}" sibTransId="{F5B2EF85-312B-4F08-A112-1644A56EF93C}"/>
    <dgm:cxn modelId="{375EA9A0-6E95-40C5-9C03-EE0F7973E09E}" type="presOf" srcId="{676465BA-B18C-4378-AB11-A7989DF2F8E0}" destId="{FB0C7094-0570-4714-861F-84ADF2E1A169}" srcOrd="0" destOrd="0" presId="urn:microsoft.com/office/officeart/2005/8/layout/hierarchy1"/>
    <dgm:cxn modelId="{6DC4279A-D8FB-41EE-9FCA-250D1BBF6036}" srcId="{51C6806C-DAAD-41FA-A610-5B5B13298EDE}" destId="{1CD2CCEA-4D30-4A0D-8D8C-10D03C48B8C0}" srcOrd="1" destOrd="0" parTransId="{40934E1B-583D-4941-8D36-48518C9373F8}" sibTransId="{2BA7A6C2-7334-48B1-94B1-0119E4C90200}"/>
    <dgm:cxn modelId="{86B99AE0-CA0F-4302-BEA7-756C274825F3}" type="presOf" srcId="{182E4AA3-9637-4B0D-9B71-868485206F6D}" destId="{E73994EC-A8E9-4F35-8F2A-F798BC0E5417}" srcOrd="0" destOrd="0" presId="urn:microsoft.com/office/officeart/2005/8/layout/hierarchy1"/>
    <dgm:cxn modelId="{BDE09592-43DB-41E2-90CA-6486D370F4CE}" type="presOf" srcId="{8216310F-CBE3-46A7-B5A2-EA47D119B3B4}" destId="{6CACB1AA-1559-43FD-A277-8675591700F1}" srcOrd="0" destOrd="0" presId="urn:microsoft.com/office/officeart/2005/8/layout/hierarchy1"/>
    <dgm:cxn modelId="{ADD92941-7364-4F16-8554-2320AD580B54}" srcId="{9019FA3C-6F43-4886-9F31-58FA7C771EFD}" destId="{8216310F-CBE3-46A7-B5A2-EA47D119B3B4}" srcOrd="0" destOrd="0" parTransId="{61A6DA80-50C6-47C7-8A42-BCBF0FA551F4}" sibTransId="{7BABDD51-3636-46A1-8FD4-30F52CA954E0}"/>
    <dgm:cxn modelId="{51EDCF68-E135-4369-A29B-20E336078CF9}" type="presOf" srcId="{17B87DC8-9929-401D-9106-1CE9ED5EBC09}" destId="{670A2DF3-EBA9-41C9-9E28-CE3C516AE960}" srcOrd="0" destOrd="0" presId="urn:microsoft.com/office/officeart/2005/8/layout/hierarchy1"/>
    <dgm:cxn modelId="{3FA9FE91-86CC-4945-B9B6-D5C67A89EBC6}" type="presOf" srcId="{54C3EAF3-B40E-445A-8F87-160CF932B9C9}" destId="{61183C3C-F564-4DAB-AD70-AB6F859F3342}" srcOrd="0" destOrd="0" presId="urn:microsoft.com/office/officeart/2005/8/layout/hierarchy1"/>
    <dgm:cxn modelId="{9EF36A78-C4FC-4653-AB4F-89099F607531}" srcId="{3A581C0A-4E3B-442B-95E5-E7002978B014}" destId="{51C6806C-DAAD-41FA-A610-5B5B13298EDE}" srcOrd="0" destOrd="0" parTransId="{01295BC7-378A-4C3E-A80F-B8AF9D1C0729}" sibTransId="{86BEE3BB-5F54-4E39-8953-92358E8337F1}"/>
    <dgm:cxn modelId="{DE017410-A77B-4C9B-B531-F938569F82AD}" srcId="{182E4AA3-9637-4B0D-9B71-868485206F6D}" destId="{34F6B82E-169C-42E7-9768-9EC00E3B5489}" srcOrd="0" destOrd="0" parTransId="{C1D60296-7B9E-4623-A3B6-BE54B35E37B2}" sibTransId="{41DF7650-A366-4EFF-9600-6C6091CBBE5E}"/>
    <dgm:cxn modelId="{B04A724C-BECB-463E-B272-AC71EA8DD9E8}" srcId="{34F6B82E-169C-42E7-9768-9EC00E3B5489}" destId="{FF9582D3-0BD8-483A-AC42-53C532522BA7}" srcOrd="2" destOrd="0" parTransId="{C5D95EFE-23CD-4EB0-92DB-F0DCA900F776}" sibTransId="{88D73894-4415-4BF8-B3DB-FA77EF7257F8}"/>
    <dgm:cxn modelId="{942F7F7C-5A01-4E43-AD32-219E35243ED9}" srcId="{FF9582D3-0BD8-483A-AC42-53C532522BA7}" destId="{676465BA-B18C-4378-AB11-A7989DF2F8E0}" srcOrd="1" destOrd="0" parTransId="{D916602D-BC2F-47F0-A56E-57A83D9C6AF7}" sibTransId="{4E843CB2-D84D-46F5-A95C-FE0E0B98C06A}"/>
    <dgm:cxn modelId="{769ABC70-89B6-484C-8974-56D7565245B2}" srcId="{34F6B82E-169C-42E7-9768-9EC00E3B5489}" destId="{52C749D6-22F4-4554-8F8E-903AAB529EF4}" srcOrd="0" destOrd="0" parTransId="{43275E34-B2F6-4328-BE70-C2F064772AF6}" sibTransId="{F1365752-63EE-4950-AB5E-8676147E4533}"/>
    <dgm:cxn modelId="{F44245D7-8EC0-4A85-BA45-738E35BB9A7F}" srcId="{9019FA3C-6F43-4886-9F31-58FA7C771EFD}" destId="{3A581C0A-4E3B-442B-95E5-E7002978B014}" srcOrd="1" destOrd="0" parTransId="{07A41379-C59B-4395-B904-26F6A1DD6BFC}" sibTransId="{484987A2-AA8D-4505-A8F6-E0B8224E09A4}"/>
    <dgm:cxn modelId="{780405C3-763C-4069-A156-936FBB37F15C}" type="presOf" srcId="{C5D95EFE-23CD-4EB0-92DB-F0DCA900F776}" destId="{7CBD73D6-0BD0-42A5-8DB4-47B3508DA06B}" srcOrd="0" destOrd="0" presId="urn:microsoft.com/office/officeart/2005/8/layout/hierarchy1"/>
    <dgm:cxn modelId="{4656BC4E-66BB-4814-B4B3-E6D82ABFAED4}" type="presOf" srcId="{9019FA3C-6F43-4886-9F31-58FA7C771EFD}" destId="{B9E1DE88-9CBC-46D0-A4AB-E94CED61C627}" srcOrd="0" destOrd="0" presId="urn:microsoft.com/office/officeart/2005/8/layout/hierarchy1"/>
    <dgm:cxn modelId="{3B130334-9A82-45B3-B1FC-9BEA3F3EB74F}" type="presOf" srcId="{07A41379-C59B-4395-B904-26F6A1DD6BFC}" destId="{417AA9DC-63EB-48A8-91E4-2EB8122276A4}" srcOrd="0" destOrd="0" presId="urn:microsoft.com/office/officeart/2005/8/layout/hierarchy1"/>
    <dgm:cxn modelId="{07787FAD-4F27-4833-8A25-554A7344DB97}" type="presOf" srcId="{52C749D6-22F4-4554-8F8E-903AAB529EF4}" destId="{5AF3CF83-E9E1-4F72-AA2A-BC7B48F6D81A}" srcOrd="0" destOrd="0" presId="urn:microsoft.com/office/officeart/2005/8/layout/hierarchy1"/>
    <dgm:cxn modelId="{91FC57C4-65BF-4A09-AC02-53E5E8BBD7C3}" type="presOf" srcId="{FF9582D3-0BD8-483A-AC42-53C532522BA7}" destId="{79042BB2-C720-4AE7-979A-46B85997C180}" srcOrd="0" destOrd="0" presId="urn:microsoft.com/office/officeart/2005/8/layout/hierarchy1"/>
    <dgm:cxn modelId="{2D03EEFF-9D48-4E5D-825D-4744C819F915}" type="presOf" srcId="{51C6806C-DAAD-41FA-A610-5B5B13298EDE}" destId="{32193B30-979C-4B10-A322-1D874EBD93D3}" srcOrd="0" destOrd="0" presId="urn:microsoft.com/office/officeart/2005/8/layout/hierarchy1"/>
    <dgm:cxn modelId="{D6447501-8004-4B91-9011-31A3E71EE1EB}" srcId="{FF9582D3-0BD8-483A-AC42-53C532522BA7}" destId="{DC1CABA6-2653-426D-BFC8-9D87503B5B9C}" srcOrd="0" destOrd="0" parTransId="{54C3EAF3-B40E-445A-8F87-160CF932B9C9}" sibTransId="{A53DCBB1-ABCD-4C9E-A5F8-4D5C91369767}"/>
    <dgm:cxn modelId="{5F879245-0E2B-4998-BE3C-1E7952C55985}" type="presOf" srcId="{40934E1B-583D-4941-8D36-48518C9373F8}" destId="{517ADEA7-AE02-4221-91B8-01FCDFCC42D7}" srcOrd="0" destOrd="0" presId="urn:microsoft.com/office/officeart/2005/8/layout/hierarchy1"/>
    <dgm:cxn modelId="{1E1140D9-7747-44A9-BED9-C605A3481E70}" type="presOf" srcId="{DC1CABA6-2653-426D-BFC8-9D87503B5B9C}" destId="{524EA9DD-FFF7-4358-AF76-FE2BB0F82945}" srcOrd="0" destOrd="0" presId="urn:microsoft.com/office/officeart/2005/8/layout/hierarchy1"/>
    <dgm:cxn modelId="{D1E52A00-679C-4F7D-8209-E420FAC6F179}" type="presOf" srcId="{43275E34-B2F6-4328-BE70-C2F064772AF6}" destId="{96E6C241-F5ED-4CB7-B1F0-8EE532DD8EF2}" srcOrd="0" destOrd="0" presId="urn:microsoft.com/office/officeart/2005/8/layout/hierarchy1"/>
    <dgm:cxn modelId="{0FB3C4D1-5956-4A76-B682-3AA7185B6EB7}" type="presOf" srcId="{D916602D-BC2F-47F0-A56E-57A83D9C6AF7}" destId="{96230729-A33A-49D0-AB57-01A9EF56021D}" srcOrd="0" destOrd="0" presId="urn:microsoft.com/office/officeart/2005/8/layout/hierarchy1"/>
    <dgm:cxn modelId="{CA2FD400-1F0B-4652-8F13-85ADC1A6C8FF}" type="presOf" srcId="{E0024EE2-7BBD-4309-AC62-205C0995BABB}" destId="{E2E7CC62-BEE8-4BF7-BD82-8813B1F52668}" srcOrd="0" destOrd="0" presId="urn:microsoft.com/office/officeart/2005/8/layout/hierarchy1"/>
    <dgm:cxn modelId="{287FBAB8-CE46-4914-BDBD-7BA0BA61407B}" type="presParOf" srcId="{E73994EC-A8E9-4F35-8F2A-F798BC0E5417}" destId="{4D1C4F5F-9B3E-4D19-8582-B552F62CC051}" srcOrd="0" destOrd="0" presId="urn:microsoft.com/office/officeart/2005/8/layout/hierarchy1"/>
    <dgm:cxn modelId="{F346EEEA-6826-4809-AC21-411AF7D4A165}" type="presParOf" srcId="{4D1C4F5F-9B3E-4D19-8582-B552F62CC051}" destId="{1E30C604-CBA6-4F27-935A-FCC43054C95A}" srcOrd="0" destOrd="0" presId="urn:microsoft.com/office/officeart/2005/8/layout/hierarchy1"/>
    <dgm:cxn modelId="{03BBF1A3-5B1A-43E4-AF01-D85997960A96}" type="presParOf" srcId="{1E30C604-CBA6-4F27-935A-FCC43054C95A}" destId="{27CE9CAA-D4AE-461C-A278-95A27C533F6E}" srcOrd="0" destOrd="0" presId="urn:microsoft.com/office/officeart/2005/8/layout/hierarchy1"/>
    <dgm:cxn modelId="{A0677549-B23A-40B7-8182-6913C1A5BFA3}" type="presParOf" srcId="{1E30C604-CBA6-4F27-935A-FCC43054C95A}" destId="{7E3914A8-8B5A-4A37-8F42-6750B34794A6}" srcOrd="1" destOrd="0" presId="urn:microsoft.com/office/officeart/2005/8/layout/hierarchy1"/>
    <dgm:cxn modelId="{3966AD23-55A5-41F3-8DB2-E38C7B6EB26E}" type="presParOf" srcId="{4D1C4F5F-9B3E-4D19-8582-B552F62CC051}" destId="{A739107D-FB56-4780-8813-318EB130B1F0}" srcOrd="1" destOrd="0" presId="urn:microsoft.com/office/officeart/2005/8/layout/hierarchy1"/>
    <dgm:cxn modelId="{0AC0EE3D-3875-408A-930A-FBC45A93DD4D}" type="presParOf" srcId="{A739107D-FB56-4780-8813-318EB130B1F0}" destId="{96E6C241-F5ED-4CB7-B1F0-8EE532DD8EF2}" srcOrd="0" destOrd="0" presId="urn:microsoft.com/office/officeart/2005/8/layout/hierarchy1"/>
    <dgm:cxn modelId="{20252AED-6E7D-4F3B-82D8-A7B38D192E0B}" type="presParOf" srcId="{A739107D-FB56-4780-8813-318EB130B1F0}" destId="{F8BA8295-F133-4318-85AF-5A295D08E9EA}" srcOrd="1" destOrd="0" presId="urn:microsoft.com/office/officeart/2005/8/layout/hierarchy1"/>
    <dgm:cxn modelId="{7C9C33D9-811A-45BD-A46C-37E5CF567886}" type="presParOf" srcId="{F8BA8295-F133-4318-85AF-5A295D08E9EA}" destId="{FE51921E-DAE5-4B81-AA68-F6A0D2316588}" srcOrd="0" destOrd="0" presId="urn:microsoft.com/office/officeart/2005/8/layout/hierarchy1"/>
    <dgm:cxn modelId="{F5D69960-FEE1-4BA7-91E1-35DA54754CFA}" type="presParOf" srcId="{FE51921E-DAE5-4B81-AA68-F6A0D2316588}" destId="{C3A3F654-9FE7-4F7C-A08C-0F5BCA177936}" srcOrd="0" destOrd="0" presId="urn:microsoft.com/office/officeart/2005/8/layout/hierarchy1"/>
    <dgm:cxn modelId="{82E603FF-C561-4342-B420-8B04E41E4920}" type="presParOf" srcId="{FE51921E-DAE5-4B81-AA68-F6A0D2316588}" destId="{5AF3CF83-E9E1-4F72-AA2A-BC7B48F6D81A}" srcOrd="1" destOrd="0" presId="urn:microsoft.com/office/officeart/2005/8/layout/hierarchy1"/>
    <dgm:cxn modelId="{06F8D2AB-A0F8-49F6-832F-69D6A50AC6DC}" type="presParOf" srcId="{F8BA8295-F133-4318-85AF-5A295D08E9EA}" destId="{D09C96B7-B59B-49DD-95FF-094FC842B12A}" srcOrd="1" destOrd="0" presId="urn:microsoft.com/office/officeart/2005/8/layout/hierarchy1"/>
    <dgm:cxn modelId="{24DD2ACB-A34E-4B4A-8FBF-917EB8AF5282}" type="presParOf" srcId="{A739107D-FB56-4780-8813-318EB130B1F0}" destId="{670A2DF3-EBA9-41C9-9E28-CE3C516AE960}" srcOrd="2" destOrd="0" presId="urn:microsoft.com/office/officeart/2005/8/layout/hierarchy1"/>
    <dgm:cxn modelId="{36CABD77-FD6D-46C8-9B28-CCA21DFDA6E4}" type="presParOf" srcId="{A739107D-FB56-4780-8813-318EB130B1F0}" destId="{86A11AD8-82E7-4611-89F0-C7657E9BB38E}" srcOrd="3" destOrd="0" presId="urn:microsoft.com/office/officeart/2005/8/layout/hierarchy1"/>
    <dgm:cxn modelId="{3EF89459-90AE-47AA-852E-514FDDCA4A68}" type="presParOf" srcId="{86A11AD8-82E7-4611-89F0-C7657E9BB38E}" destId="{DF8D0BC1-B5BD-4C4F-B99C-E2999FC77557}" srcOrd="0" destOrd="0" presId="urn:microsoft.com/office/officeart/2005/8/layout/hierarchy1"/>
    <dgm:cxn modelId="{7FFEAF85-B038-49F8-A253-3F2BE578D280}" type="presParOf" srcId="{DF8D0BC1-B5BD-4C4F-B99C-E2999FC77557}" destId="{CD45D026-4653-4EA9-9403-6CF77762DF8C}" srcOrd="0" destOrd="0" presId="urn:microsoft.com/office/officeart/2005/8/layout/hierarchy1"/>
    <dgm:cxn modelId="{8FA0367D-B136-4AF1-A7FF-0E6E33291780}" type="presParOf" srcId="{DF8D0BC1-B5BD-4C4F-B99C-E2999FC77557}" destId="{B9E1DE88-9CBC-46D0-A4AB-E94CED61C627}" srcOrd="1" destOrd="0" presId="urn:microsoft.com/office/officeart/2005/8/layout/hierarchy1"/>
    <dgm:cxn modelId="{9FC4DCBB-1640-412C-9B03-C0C90B856A19}" type="presParOf" srcId="{86A11AD8-82E7-4611-89F0-C7657E9BB38E}" destId="{D14894E9-740E-497D-9C0C-CBF4D21CA16E}" srcOrd="1" destOrd="0" presId="urn:microsoft.com/office/officeart/2005/8/layout/hierarchy1"/>
    <dgm:cxn modelId="{A9502B99-834C-44DA-ABE2-5D5FD8374A21}" type="presParOf" srcId="{D14894E9-740E-497D-9C0C-CBF4D21CA16E}" destId="{5B64B213-9D5B-474B-8CB8-FDFA610C71FA}" srcOrd="0" destOrd="0" presId="urn:microsoft.com/office/officeart/2005/8/layout/hierarchy1"/>
    <dgm:cxn modelId="{E9756E3C-01B5-4E0C-B51B-B2A2FFE07364}" type="presParOf" srcId="{D14894E9-740E-497D-9C0C-CBF4D21CA16E}" destId="{9244CE72-1E41-4040-BF59-45F177687B5F}" srcOrd="1" destOrd="0" presId="urn:microsoft.com/office/officeart/2005/8/layout/hierarchy1"/>
    <dgm:cxn modelId="{71D25CA4-79BE-4E75-AAFB-56B5223C3FA5}" type="presParOf" srcId="{9244CE72-1E41-4040-BF59-45F177687B5F}" destId="{57FB1A93-D7BA-4DFA-BBA7-3EEC25FB821D}" srcOrd="0" destOrd="0" presId="urn:microsoft.com/office/officeart/2005/8/layout/hierarchy1"/>
    <dgm:cxn modelId="{B2DE8FD7-2058-4069-9644-756592F165DB}" type="presParOf" srcId="{57FB1A93-D7BA-4DFA-BBA7-3EEC25FB821D}" destId="{538893E0-DB0A-4313-A135-57E01315DEC0}" srcOrd="0" destOrd="0" presId="urn:microsoft.com/office/officeart/2005/8/layout/hierarchy1"/>
    <dgm:cxn modelId="{36C80FD5-3DDF-4DC3-BCB0-E0DC6950FF34}" type="presParOf" srcId="{57FB1A93-D7BA-4DFA-BBA7-3EEC25FB821D}" destId="{6CACB1AA-1559-43FD-A277-8675591700F1}" srcOrd="1" destOrd="0" presId="urn:microsoft.com/office/officeart/2005/8/layout/hierarchy1"/>
    <dgm:cxn modelId="{91E3C41B-BDB8-4F00-8CFA-2D5F10D2AE9F}" type="presParOf" srcId="{9244CE72-1E41-4040-BF59-45F177687B5F}" destId="{B2B1CC10-57B3-4EE1-BAD2-9A03D8B29FE6}" srcOrd="1" destOrd="0" presId="urn:microsoft.com/office/officeart/2005/8/layout/hierarchy1"/>
    <dgm:cxn modelId="{C958191F-8EEC-46EE-AC82-88FF7066E02D}" type="presParOf" srcId="{D14894E9-740E-497D-9C0C-CBF4D21CA16E}" destId="{417AA9DC-63EB-48A8-91E4-2EB8122276A4}" srcOrd="2" destOrd="0" presId="urn:microsoft.com/office/officeart/2005/8/layout/hierarchy1"/>
    <dgm:cxn modelId="{8FCA3541-DC4C-4F1D-A898-E11D180F78F4}" type="presParOf" srcId="{D14894E9-740E-497D-9C0C-CBF4D21CA16E}" destId="{C9FBABE0-286B-4A16-975C-07ACE6E71856}" srcOrd="3" destOrd="0" presId="urn:microsoft.com/office/officeart/2005/8/layout/hierarchy1"/>
    <dgm:cxn modelId="{149B66C7-4FC6-4806-A3F5-3D4742BDD14E}" type="presParOf" srcId="{C9FBABE0-286B-4A16-975C-07ACE6E71856}" destId="{BB66EE72-21B9-4522-8F54-1E227C35EE20}" srcOrd="0" destOrd="0" presId="urn:microsoft.com/office/officeart/2005/8/layout/hierarchy1"/>
    <dgm:cxn modelId="{9BD8059B-F0A1-49A0-B25D-679739B9754C}" type="presParOf" srcId="{BB66EE72-21B9-4522-8F54-1E227C35EE20}" destId="{B80847ED-0C91-4DFC-843B-0505CE948B68}" srcOrd="0" destOrd="0" presId="urn:microsoft.com/office/officeart/2005/8/layout/hierarchy1"/>
    <dgm:cxn modelId="{6D80FB8E-ED56-4FEF-A967-956B4680E4CA}" type="presParOf" srcId="{BB66EE72-21B9-4522-8F54-1E227C35EE20}" destId="{A49A5EF0-3420-4530-AD32-18DE3639E7B8}" srcOrd="1" destOrd="0" presId="urn:microsoft.com/office/officeart/2005/8/layout/hierarchy1"/>
    <dgm:cxn modelId="{24B86CEB-F4A6-428F-811C-CF5506980F01}" type="presParOf" srcId="{C9FBABE0-286B-4A16-975C-07ACE6E71856}" destId="{AA32EE9C-C07B-4A88-96D1-5AC19576CD54}" srcOrd="1" destOrd="0" presId="urn:microsoft.com/office/officeart/2005/8/layout/hierarchy1"/>
    <dgm:cxn modelId="{9F8E62A6-0EFA-4A8B-809F-FC13AE092AAC}" type="presParOf" srcId="{AA32EE9C-C07B-4A88-96D1-5AC19576CD54}" destId="{C4C45880-A4CC-47FB-963A-635FCB53BF54}" srcOrd="0" destOrd="0" presId="urn:microsoft.com/office/officeart/2005/8/layout/hierarchy1"/>
    <dgm:cxn modelId="{7EAE0BA0-FF82-4F65-BC14-6E388EF376DC}" type="presParOf" srcId="{AA32EE9C-C07B-4A88-96D1-5AC19576CD54}" destId="{EBEC67DC-D6E5-4612-B77A-E2C60EC4F206}" srcOrd="1" destOrd="0" presId="urn:microsoft.com/office/officeart/2005/8/layout/hierarchy1"/>
    <dgm:cxn modelId="{A7CC5709-244E-45BD-A1B5-5A2919A6F31F}" type="presParOf" srcId="{EBEC67DC-D6E5-4612-B77A-E2C60EC4F206}" destId="{0EB535CE-1114-4DFB-99BE-397C6B6127F5}" srcOrd="0" destOrd="0" presId="urn:microsoft.com/office/officeart/2005/8/layout/hierarchy1"/>
    <dgm:cxn modelId="{D80EF058-0A48-4FAB-8FE9-6C8F87CAFA7F}" type="presParOf" srcId="{0EB535CE-1114-4DFB-99BE-397C6B6127F5}" destId="{1F3623F2-D042-49AA-BAB7-9CA1CC89AEB0}" srcOrd="0" destOrd="0" presId="urn:microsoft.com/office/officeart/2005/8/layout/hierarchy1"/>
    <dgm:cxn modelId="{6F688BCA-B35C-4063-9EF4-2FDA8A44B414}" type="presParOf" srcId="{0EB535CE-1114-4DFB-99BE-397C6B6127F5}" destId="{32193B30-979C-4B10-A322-1D874EBD93D3}" srcOrd="1" destOrd="0" presId="urn:microsoft.com/office/officeart/2005/8/layout/hierarchy1"/>
    <dgm:cxn modelId="{BA17AFE3-50A0-4E75-A99C-87DAD4A8BEC0}" type="presParOf" srcId="{EBEC67DC-D6E5-4612-B77A-E2C60EC4F206}" destId="{A8CCD54A-6C9D-414A-8D1A-7D216E1CA1E3}" srcOrd="1" destOrd="0" presId="urn:microsoft.com/office/officeart/2005/8/layout/hierarchy1"/>
    <dgm:cxn modelId="{527278DA-54A6-404E-8FE0-5C3C07B63C98}" type="presParOf" srcId="{A8CCD54A-6C9D-414A-8D1A-7D216E1CA1E3}" destId="{372CA90E-D57F-4047-89AA-3192D5219512}" srcOrd="0" destOrd="0" presId="urn:microsoft.com/office/officeart/2005/8/layout/hierarchy1"/>
    <dgm:cxn modelId="{FFA5DA03-7F3B-4A8A-ACF0-53A88DF9A880}" type="presParOf" srcId="{A8CCD54A-6C9D-414A-8D1A-7D216E1CA1E3}" destId="{7FE825E9-5B0A-4F83-A883-A50F864B69CC}" srcOrd="1" destOrd="0" presId="urn:microsoft.com/office/officeart/2005/8/layout/hierarchy1"/>
    <dgm:cxn modelId="{06456804-BF1A-4F88-8627-CA3C45204D46}" type="presParOf" srcId="{7FE825E9-5B0A-4F83-A883-A50F864B69CC}" destId="{D2752262-C7BD-4CAA-96CD-85C4C0BADDF9}" srcOrd="0" destOrd="0" presId="urn:microsoft.com/office/officeart/2005/8/layout/hierarchy1"/>
    <dgm:cxn modelId="{E588BA0E-E1CA-4B35-B0CF-D9E777EEC600}" type="presParOf" srcId="{D2752262-C7BD-4CAA-96CD-85C4C0BADDF9}" destId="{FECF57C1-54CF-4DF3-82B0-DDD5332258ED}" srcOrd="0" destOrd="0" presId="urn:microsoft.com/office/officeart/2005/8/layout/hierarchy1"/>
    <dgm:cxn modelId="{754DB415-2F6C-41CA-85FD-5FA9C9D4F06E}" type="presParOf" srcId="{D2752262-C7BD-4CAA-96CD-85C4C0BADDF9}" destId="{0706C216-8FD3-4796-AE92-F824232A6AF9}" srcOrd="1" destOrd="0" presId="urn:microsoft.com/office/officeart/2005/8/layout/hierarchy1"/>
    <dgm:cxn modelId="{FDFB6E7D-8055-4A04-A0C6-BB79B1086298}" type="presParOf" srcId="{7FE825E9-5B0A-4F83-A883-A50F864B69CC}" destId="{A83D83F4-5464-4136-B8A5-75A10D9C0F13}" srcOrd="1" destOrd="0" presId="urn:microsoft.com/office/officeart/2005/8/layout/hierarchy1"/>
    <dgm:cxn modelId="{E59D5AA6-C7B9-4284-B03D-6292ECABA9DB}" type="presParOf" srcId="{A8CCD54A-6C9D-414A-8D1A-7D216E1CA1E3}" destId="{517ADEA7-AE02-4221-91B8-01FCDFCC42D7}" srcOrd="2" destOrd="0" presId="urn:microsoft.com/office/officeart/2005/8/layout/hierarchy1"/>
    <dgm:cxn modelId="{9205918A-8EA4-441B-982C-BEC760ECF811}" type="presParOf" srcId="{A8CCD54A-6C9D-414A-8D1A-7D216E1CA1E3}" destId="{42F182FE-6D8F-421E-903D-D9CB9DA84DE9}" srcOrd="3" destOrd="0" presId="urn:microsoft.com/office/officeart/2005/8/layout/hierarchy1"/>
    <dgm:cxn modelId="{57A8D215-1540-41B3-B5D1-EC4956F88B7A}" type="presParOf" srcId="{42F182FE-6D8F-421E-903D-D9CB9DA84DE9}" destId="{371B825D-BC6D-48C4-91B4-0F3DFDB791E5}" srcOrd="0" destOrd="0" presId="urn:microsoft.com/office/officeart/2005/8/layout/hierarchy1"/>
    <dgm:cxn modelId="{AF911F64-D2D8-412E-A1E8-FEA64E0F5C9F}" type="presParOf" srcId="{371B825D-BC6D-48C4-91B4-0F3DFDB791E5}" destId="{C8FA0271-9D4D-47B0-AA72-825C9A2AF141}" srcOrd="0" destOrd="0" presId="urn:microsoft.com/office/officeart/2005/8/layout/hierarchy1"/>
    <dgm:cxn modelId="{AA7E1A40-5FEB-4409-A070-15F30262DFD8}" type="presParOf" srcId="{371B825D-BC6D-48C4-91B4-0F3DFDB791E5}" destId="{36DF8975-F71C-46C9-9547-EC4CC970B1BF}" srcOrd="1" destOrd="0" presId="urn:microsoft.com/office/officeart/2005/8/layout/hierarchy1"/>
    <dgm:cxn modelId="{85EC5FAF-1DBD-45D2-B65A-298B7C52F624}" type="presParOf" srcId="{42F182FE-6D8F-421E-903D-D9CB9DA84DE9}" destId="{31D3E055-CA5C-455B-BC2D-21725DEB283F}" srcOrd="1" destOrd="0" presId="urn:microsoft.com/office/officeart/2005/8/layout/hierarchy1"/>
    <dgm:cxn modelId="{8BBBEBEA-B26B-4B28-B5C2-601B79869B35}" type="presParOf" srcId="{AA32EE9C-C07B-4A88-96D1-5AC19576CD54}" destId="{E2E7CC62-BEE8-4BF7-BD82-8813B1F52668}" srcOrd="2" destOrd="0" presId="urn:microsoft.com/office/officeart/2005/8/layout/hierarchy1"/>
    <dgm:cxn modelId="{8BB19A28-2185-42DF-8DCB-25D4928B6FD2}" type="presParOf" srcId="{AA32EE9C-C07B-4A88-96D1-5AC19576CD54}" destId="{C4469171-3C5D-497B-922F-C0C669EEC38C}" srcOrd="3" destOrd="0" presId="urn:microsoft.com/office/officeart/2005/8/layout/hierarchy1"/>
    <dgm:cxn modelId="{CE76B924-1C71-4343-B906-2901B9459EC2}" type="presParOf" srcId="{C4469171-3C5D-497B-922F-C0C669EEC38C}" destId="{E006F20A-6511-4E49-B9D2-30B831370304}" srcOrd="0" destOrd="0" presId="urn:microsoft.com/office/officeart/2005/8/layout/hierarchy1"/>
    <dgm:cxn modelId="{4905EC00-E106-49E5-90AE-E1BA1DEFC9D1}" type="presParOf" srcId="{E006F20A-6511-4E49-B9D2-30B831370304}" destId="{50852E1D-5896-4DF4-9917-D724C4F9DBB9}" srcOrd="0" destOrd="0" presId="urn:microsoft.com/office/officeart/2005/8/layout/hierarchy1"/>
    <dgm:cxn modelId="{10B69FE9-D0E0-4F79-A438-CFF4DA3BAF50}" type="presParOf" srcId="{E006F20A-6511-4E49-B9D2-30B831370304}" destId="{7C3F52A8-3481-4336-B12E-BC41A15A7766}" srcOrd="1" destOrd="0" presId="urn:microsoft.com/office/officeart/2005/8/layout/hierarchy1"/>
    <dgm:cxn modelId="{108EB745-119C-4743-AC8E-D0B00B905260}" type="presParOf" srcId="{C4469171-3C5D-497B-922F-C0C669EEC38C}" destId="{C380DBED-3373-405D-A10D-6ED5281DA110}" srcOrd="1" destOrd="0" presId="urn:microsoft.com/office/officeart/2005/8/layout/hierarchy1"/>
    <dgm:cxn modelId="{7532C6AD-62E7-4755-A270-81DDF5E5849B}" type="presParOf" srcId="{A739107D-FB56-4780-8813-318EB130B1F0}" destId="{7CBD73D6-0BD0-42A5-8DB4-47B3508DA06B}" srcOrd="4" destOrd="0" presId="urn:microsoft.com/office/officeart/2005/8/layout/hierarchy1"/>
    <dgm:cxn modelId="{1D544AB5-0F78-4960-AAD4-8E897E0135E6}" type="presParOf" srcId="{A739107D-FB56-4780-8813-318EB130B1F0}" destId="{482EFB36-BC64-437D-AF62-2AB19A1F325D}" srcOrd="5" destOrd="0" presId="urn:microsoft.com/office/officeart/2005/8/layout/hierarchy1"/>
    <dgm:cxn modelId="{28B3E3CE-99AD-496D-A40A-BA9F7AC480B2}" type="presParOf" srcId="{482EFB36-BC64-437D-AF62-2AB19A1F325D}" destId="{1078B59A-26E2-437C-96CA-AFD17959CA45}" srcOrd="0" destOrd="0" presId="urn:microsoft.com/office/officeart/2005/8/layout/hierarchy1"/>
    <dgm:cxn modelId="{B5655F65-CAC4-40E4-8700-E18DCE90B80F}" type="presParOf" srcId="{1078B59A-26E2-437C-96CA-AFD17959CA45}" destId="{CEECD22B-A454-4AFE-9460-E22805C6CE6D}" srcOrd="0" destOrd="0" presId="urn:microsoft.com/office/officeart/2005/8/layout/hierarchy1"/>
    <dgm:cxn modelId="{DADFE670-AB23-4CD1-A091-8DC8A5AEB756}" type="presParOf" srcId="{1078B59A-26E2-437C-96CA-AFD17959CA45}" destId="{79042BB2-C720-4AE7-979A-46B85997C180}" srcOrd="1" destOrd="0" presId="urn:microsoft.com/office/officeart/2005/8/layout/hierarchy1"/>
    <dgm:cxn modelId="{3325B3A9-D077-45D2-97BB-AADA34167D71}" type="presParOf" srcId="{482EFB36-BC64-437D-AF62-2AB19A1F325D}" destId="{447ECC5C-D73D-4252-BCB0-708EFBC96F95}" srcOrd="1" destOrd="0" presId="urn:microsoft.com/office/officeart/2005/8/layout/hierarchy1"/>
    <dgm:cxn modelId="{0F250252-FD2E-4E45-9806-B28DDDE3434D}" type="presParOf" srcId="{447ECC5C-D73D-4252-BCB0-708EFBC96F95}" destId="{61183C3C-F564-4DAB-AD70-AB6F859F3342}" srcOrd="0" destOrd="0" presId="urn:microsoft.com/office/officeart/2005/8/layout/hierarchy1"/>
    <dgm:cxn modelId="{41924E43-2A63-4B40-A3F4-A5059B55361B}" type="presParOf" srcId="{447ECC5C-D73D-4252-BCB0-708EFBC96F95}" destId="{FE4BE011-7430-44FB-BFA9-D7B1F8745F37}" srcOrd="1" destOrd="0" presId="urn:microsoft.com/office/officeart/2005/8/layout/hierarchy1"/>
    <dgm:cxn modelId="{C6C7286D-BD5C-4857-9547-451C93637944}" type="presParOf" srcId="{FE4BE011-7430-44FB-BFA9-D7B1F8745F37}" destId="{CB4E2BED-0D21-4EE3-8DA8-1526EA4F9FC8}" srcOrd="0" destOrd="0" presId="urn:microsoft.com/office/officeart/2005/8/layout/hierarchy1"/>
    <dgm:cxn modelId="{E228993E-42A2-44A8-B217-AB36710A3D4E}" type="presParOf" srcId="{CB4E2BED-0D21-4EE3-8DA8-1526EA4F9FC8}" destId="{94BBBE91-82B9-4ADC-B57C-C9654CCE36DE}" srcOrd="0" destOrd="0" presId="urn:microsoft.com/office/officeart/2005/8/layout/hierarchy1"/>
    <dgm:cxn modelId="{9FA0A70E-D749-454A-9960-31734B6A8C00}" type="presParOf" srcId="{CB4E2BED-0D21-4EE3-8DA8-1526EA4F9FC8}" destId="{524EA9DD-FFF7-4358-AF76-FE2BB0F82945}" srcOrd="1" destOrd="0" presId="urn:microsoft.com/office/officeart/2005/8/layout/hierarchy1"/>
    <dgm:cxn modelId="{97470824-5B26-48A6-9775-98084AAA0EEA}" type="presParOf" srcId="{FE4BE011-7430-44FB-BFA9-D7B1F8745F37}" destId="{2E6CE2DF-4060-4129-B86E-206EC634C893}" srcOrd="1" destOrd="0" presId="urn:microsoft.com/office/officeart/2005/8/layout/hierarchy1"/>
    <dgm:cxn modelId="{2A2D7BDE-EDDB-4A05-8544-0CB0B20FEDB0}" type="presParOf" srcId="{447ECC5C-D73D-4252-BCB0-708EFBC96F95}" destId="{96230729-A33A-49D0-AB57-01A9EF56021D}" srcOrd="2" destOrd="0" presId="urn:microsoft.com/office/officeart/2005/8/layout/hierarchy1"/>
    <dgm:cxn modelId="{15B4C446-0067-4DF1-AED2-024DCA66229E}" type="presParOf" srcId="{447ECC5C-D73D-4252-BCB0-708EFBC96F95}" destId="{40A14142-C14D-4F03-B0E3-AE0B273D8D90}" srcOrd="3" destOrd="0" presId="urn:microsoft.com/office/officeart/2005/8/layout/hierarchy1"/>
    <dgm:cxn modelId="{2B725C2D-7104-4F42-9BE0-780C90A8CAE9}" type="presParOf" srcId="{40A14142-C14D-4F03-B0E3-AE0B273D8D90}" destId="{7F031EFD-45F2-48B0-AF95-59F4C97DEC72}" srcOrd="0" destOrd="0" presId="urn:microsoft.com/office/officeart/2005/8/layout/hierarchy1"/>
    <dgm:cxn modelId="{16117628-72A3-4369-890F-079D5738D502}" type="presParOf" srcId="{7F031EFD-45F2-48B0-AF95-59F4C97DEC72}" destId="{1C08C208-8ADC-49E7-9938-2039BDBDEA10}" srcOrd="0" destOrd="0" presId="urn:microsoft.com/office/officeart/2005/8/layout/hierarchy1"/>
    <dgm:cxn modelId="{746B5C67-FBB5-4DED-98C4-8F4162C1E592}" type="presParOf" srcId="{7F031EFD-45F2-48B0-AF95-59F4C97DEC72}" destId="{FB0C7094-0570-4714-861F-84ADF2E1A169}" srcOrd="1" destOrd="0" presId="urn:microsoft.com/office/officeart/2005/8/layout/hierarchy1"/>
    <dgm:cxn modelId="{44330387-D4E5-4668-AFA7-5E9DD1889E03}" type="presParOf" srcId="{40A14142-C14D-4F03-B0E3-AE0B273D8D90}" destId="{FBF7B470-E436-4997-94D5-EFFB967298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87D28A-1194-4C21-BDA8-F5292AA79DC1}" type="doc">
      <dgm:prSet loTypeId="urn:microsoft.com/office/officeart/2005/8/layout/hierarchy3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8340D2B-81AC-4D37-90FD-2C4F5B6023FF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অবলোপন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4A997E-3949-4ED4-83A4-F6FF8B073AC2}" type="parTrans" cxnId="{8ADD52C9-2A73-46DC-94F4-E379CE96DA0E}">
      <dgm:prSet/>
      <dgm:spPr/>
      <dgm:t>
        <a:bodyPr/>
        <a:lstStyle/>
        <a:p>
          <a:endParaRPr lang="en-US"/>
        </a:p>
      </dgm:t>
    </dgm:pt>
    <dgm:pt modelId="{8FBFEC51-D4CC-4BBD-B536-6884752968A8}" type="sibTrans" cxnId="{8ADD52C9-2A73-46DC-94F4-E379CE96DA0E}">
      <dgm:prSet/>
      <dgm:spPr/>
      <dgm:t>
        <a:bodyPr/>
        <a:lstStyle/>
        <a:p>
          <a:endParaRPr lang="en-US"/>
        </a:p>
      </dgm:t>
    </dgm:pt>
    <dgm:pt modelId="{59364830-05A1-424C-A4A5-96F584B314E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 নিশ্চিত হলে হিসাবরক্ষন এর আগে নয়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5BCC538B-0A09-4F39-B35D-033353DD47A8}" type="parTrans" cxnId="{A9786F8A-4532-49AB-A331-1D5CBBF7B47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148D2B-BB83-4674-B61B-532EEFA83EE0}" type="sibTrans" cxnId="{A9786F8A-4532-49AB-A331-1D5CBBF7B473}">
      <dgm:prSet/>
      <dgm:spPr/>
      <dgm:t>
        <a:bodyPr/>
        <a:lstStyle/>
        <a:p>
          <a:endParaRPr lang="en-US"/>
        </a:p>
      </dgm:t>
    </dgm:pt>
    <dgm:pt modelId="{B37771C0-2C85-4F5D-A8BC-8B92A0544FB1}">
      <dgm:prSet phldrT="[Text]" custT="1"/>
      <dgm:spPr/>
      <dgm:t>
        <a:bodyPr/>
        <a:lstStyle/>
        <a:p>
          <a:pPr algn="l"/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দেনা-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dr.</a:t>
          </a:r>
        </a:p>
        <a:p>
          <a:pPr algn="l"/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হিসাব-cr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693E8B-3809-4D8D-8E1B-4F85FC1A49AA}" type="parTrans" cxnId="{56127E93-6B56-4AAE-89E0-715D66D787D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22B785-152E-4A2B-8212-3CBC4641E1B4}" type="sibTrans" cxnId="{56127E93-6B56-4AAE-89E0-715D66D787DF}">
      <dgm:prSet/>
      <dgm:spPr/>
      <dgm:t>
        <a:bodyPr/>
        <a:lstStyle/>
        <a:p>
          <a:endParaRPr lang="en-US"/>
        </a:p>
      </dgm:t>
    </dgm:pt>
    <dgm:pt modelId="{903152FC-B46A-4852-8563-19F51C12E3C6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2FFCE6-539F-4408-8F88-9EE9F4142CB7}" type="parTrans" cxnId="{5968ED90-0E20-4309-A4A5-AEDCBB9A7BAB}">
      <dgm:prSet/>
      <dgm:spPr/>
      <dgm:t>
        <a:bodyPr/>
        <a:lstStyle/>
        <a:p>
          <a:endParaRPr lang="en-US"/>
        </a:p>
      </dgm:t>
    </dgm:pt>
    <dgm:pt modelId="{D233F458-A5C1-47F7-8A8B-6354B5F91D16}" type="sibTrans" cxnId="{5968ED90-0E20-4309-A4A5-AEDCBB9A7BAB}">
      <dgm:prSet/>
      <dgm:spPr/>
      <dgm:t>
        <a:bodyPr/>
        <a:lstStyle/>
        <a:p>
          <a:endParaRPr lang="en-US"/>
        </a:p>
      </dgm:t>
    </dgm:pt>
    <dgm:pt modelId="{E973B2E8-EC6C-4586-B09B-7B61CD5CE699}">
      <dgm:prSet phldrT="[Text]" custT="1"/>
      <dgm:spPr/>
      <dgm:t>
        <a:bodyPr/>
        <a:lstStyle/>
        <a:p>
          <a:pPr algn="l"/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২.পরবর্তিতে 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নিশ্চিত</a:t>
          </a:r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অনাদায়ী</a:t>
          </a:r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দেনা</a:t>
          </a:r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bn-IN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/অবলোপন</a:t>
          </a:r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করাঃ</a:t>
          </a:r>
          <a:endParaRPr lang="en-US" sz="2400" b="1" u="sng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 সঞ্ছিতি-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dr.</a:t>
          </a:r>
        </a:p>
        <a:p>
          <a:pPr algn="l"/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হিসাব-cr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67631E-44EE-4B76-9AC3-10F092C2BB58}" type="parTrans" cxnId="{CC7F1615-417F-492F-8153-C0CF722564C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F9AAE7-AE38-4C80-BBB3-A2AD2D541B23}" type="sibTrans" cxnId="{CC7F1615-417F-492F-8153-C0CF722564C9}">
      <dgm:prSet/>
      <dgm:spPr/>
      <dgm:t>
        <a:bodyPr/>
        <a:lstStyle/>
        <a:p>
          <a:endParaRPr lang="en-US"/>
        </a:p>
      </dgm:t>
    </dgm:pt>
    <dgm:pt modelId="{1E310976-E573-406B-B878-D38487549A8A}">
      <dgm:prSet custT="1"/>
      <dgm:spPr/>
      <dgm:t>
        <a:bodyPr/>
        <a:lstStyle/>
        <a:p>
          <a:pPr algn="l"/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১.</a:t>
          </a:r>
          <a:r>
            <a:rPr lang="bn-IN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চলতি সালে আনুমানিক অনাদায়ী দেনা হিসাব করা</a:t>
          </a:r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ঃ</a:t>
          </a:r>
          <a:endParaRPr lang="bn-IN" sz="2400" b="1" u="sng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দেনা-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dr.</a:t>
          </a:r>
          <a:endParaRPr lang="bn-IN" sz="24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 সঞ্ছিতি-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cr.</a:t>
          </a:r>
        </a:p>
      </dgm:t>
    </dgm:pt>
    <dgm:pt modelId="{7C3D8521-653D-4145-99D3-77BDA03FA694}" type="parTrans" cxnId="{48CC9AE0-C492-4E87-9771-C1FDAA51C3F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93FD24-5A82-44A3-BB1E-0C3011A1DA38}" type="sibTrans" cxnId="{48CC9AE0-C492-4E87-9771-C1FDAA51C3F5}">
      <dgm:prSet/>
      <dgm:spPr/>
      <dgm:t>
        <a:bodyPr/>
        <a:lstStyle/>
        <a:p>
          <a:endParaRPr lang="en-US"/>
        </a:p>
      </dgm:t>
    </dgm:pt>
    <dgm:pt modelId="{EBD47C6F-BE2C-4638-B912-D6C252FAB200}" type="pres">
      <dgm:prSet presAssocID="{4987D28A-1194-4C21-BDA8-F5292AA79D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F17982D-A17C-48AA-89F5-D8BDD58B4E97}" type="pres">
      <dgm:prSet presAssocID="{D8340D2B-81AC-4D37-90FD-2C4F5B6023FF}" presName="root" presStyleCnt="0"/>
      <dgm:spPr/>
    </dgm:pt>
    <dgm:pt modelId="{26CF0B55-85B9-48A8-98B3-DCFEFCA0E356}" type="pres">
      <dgm:prSet presAssocID="{D8340D2B-81AC-4D37-90FD-2C4F5B6023FF}" presName="rootComposite" presStyleCnt="0"/>
      <dgm:spPr/>
    </dgm:pt>
    <dgm:pt modelId="{D98B7414-DDC5-4A2E-94B7-0F12E621C440}" type="pres">
      <dgm:prSet presAssocID="{D8340D2B-81AC-4D37-90FD-2C4F5B6023FF}" presName="rootText" presStyleLbl="node1" presStyleIdx="0" presStyleCnt="2" custScaleY="60359"/>
      <dgm:spPr/>
      <dgm:t>
        <a:bodyPr/>
        <a:lstStyle/>
        <a:p>
          <a:endParaRPr lang="en-US"/>
        </a:p>
      </dgm:t>
    </dgm:pt>
    <dgm:pt modelId="{CE70FF95-8FC0-46E5-9091-EDCCEA9F72AC}" type="pres">
      <dgm:prSet presAssocID="{D8340D2B-81AC-4D37-90FD-2C4F5B6023FF}" presName="rootConnector" presStyleLbl="node1" presStyleIdx="0" presStyleCnt="2"/>
      <dgm:spPr/>
      <dgm:t>
        <a:bodyPr/>
        <a:lstStyle/>
        <a:p>
          <a:endParaRPr lang="en-US"/>
        </a:p>
      </dgm:t>
    </dgm:pt>
    <dgm:pt modelId="{4D36D27E-64EA-46BB-80EE-72F8008E72DD}" type="pres">
      <dgm:prSet presAssocID="{D8340D2B-81AC-4D37-90FD-2C4F5B6023FF}" presName="childShape" presStyleCnt="0"/>
      <dgm:spPr/>
    </dgm:pt>
    <dgm:pt modelId="{D7427146-CA45-4BAA-96C4-FA12726B9F8A}" type="pres">
      <dgm:prSet presAssocID="{5BCC538B-0A09-4F39-B35D-033353DD47A8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A727117-80F5-4EF8-8128-E40507000284}" type="pres">
      <dgm:prSet presAssocID="{59364830-05A1-424C-A4A5-96F584B314ED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ACF15-25F2-4330-8B39-83C34182762F}" type="pres">
      <dgm:prSet presAssocID="{C5693E8B-3809-4D8D-8E1B-4F85FC1A49A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42536551-685D-43D5-B207-1E78DDA846EC}" type="pres">
      <dgm:prSet presAssocID="{B37771C0-2C85-4F5D-A8BC-8B92A0544FB1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A2984-9EDD-4A74-8F76-BAA593DBA70D}" type="pres">
      <dgm:prSet presAssocID="{903152FC-B46A-4852-8563-19F51C12E3C6}" presName="root" presStyleCnt="0"/>
      <dgm:spPr/>
    </dgm:pt>
    <dgm:pt modelId="{AB432E05-2E45-4918-8FAC-ACF520C8D5C9}" type="pres">
      <dgm:prSet presAssocID="{903152FC-B46A-4852-8563-19F51C12E3C6}" presName="rootComposite" presStyleCnt="0"/>
      <dgm:spPr/>
    </dgm:pt>
    <dgm:pt modelId="{9737A6A9-E22F-4D80-AF6B-130768F47139}" type="pres">
      <dgm:prSet presAssocID="{903152FC-B46A-4852-8563-19F51C12E3C6}" presName="rootText" presStyleLbl="node1" presStyleIdx="1" presStyleCnt="2" custScaleX="114676" custScaleY="60359"/>
      <dgm:spPr/>
      <dgm:t>
        <a:bodyPr/>
        <a:lstStyle/>
        <a:p>
          <a:endParaRPr lang="en-US"/>
        </a:p>
      </dgm:t>
    </dgm:pt>
    <dgm:pt modelId="{6CD7D942-4C59-4B97-8E0F-60AA21F82AD8}" type="pres">
      <dgm:prSet presAssocID="{903152FC-B46A-4852-8563-19F51C12E3C6}" presName="rootConnector" presStyleLbl="node1" presStyleIdx="1" presStyleCnt="2"/>
      <dgm:spPr/>
      <dgm:t>
        <a:bodyPr/>
        <a:lstStyle/>
        <a:p>
          <a:endParaRPr lang="en-US"/>
        </a:p>
      </dgm:t>
    </dgm:pt>
    <dgm:pt modelId="{8A25E33F-F187-4598-841D-CC08CC677B17}" type="pres">
      <dgm:prSet presAssocID="{903152FC-B46A-4852-8563-19F51C12E3C6}" presName="childShape" presStyleCnt="0"/>
      <dgm:spPr/>
    </dgm:pt>
    <dgm:pt modelId="{3519E7EE-F502-4825-A034-241F155FD992}" type="pres">
      <dgm:prSet presAssocID="{7C3D8521-653D-4145-99D3-77BDA03FA694}" presName="Name13" presStyleLbl="parChTrans1D2" presStyleIdx="2" presStyleCnt="4"/>
      <dgm:spPr/>
      <dgm:t>
        <a:bodyPr/>
        <a:lstStyle/>
        <a:p>
          <a:endParaRPr lang="en-US"/>
        </a:p>
      </dgm:t>
    </dgm:pt>
    <dgm:pt modelId="{5C0AF1B3-F7E1-4BD8-A62F-261F5F24618E}" type="pres">
      <dgm:prSet presAssocID="{1E310976-E573-406B-B878-D38487549A8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220F3-B37D-4CAB-8BEB-19E0D4C09EE9}" type="pres">
      <dgm:prSet presAssocID="{9367631E-44EE-4B76-9AC3-10F092C2BB58}" presName="Name13" presStyleLbl="parChTrans1D2" presStyleIdx="3" presStyleCnt="4"/>
      <dgm:spPr/>
      <dgm:t>
        <a:bodyPr/>
        <a:lstStyle/>
        <a:p>
          <a:endParaRPr lang="en-US"/>
        </a:p>
      </dgm:t>
    </dgm:pt>
    <dgm:pt modelId="{F3E51836-B8D4-49FB-9E91-7E6AF17409D8}" type="pres">
      <dgm:prSet presAssocID="{E973B2E8-EC6C-4586-B09B-7B61CD5CE699}" presName="childText" presStyleLbl="bgAcc1" presStyleIdx="3" presStyleCnt="4" custScaleX="113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F933D8-7135-4BBB-A9E9-FAA5F0B2A5A0}" type="presOf" srcId="{D8340D2B-81AC-4D37-90FD-2C4F5B6023FF}" destId="{CE70FF95-8FC0-46E5-9091-EDCCEA9F72AC}" srcOrd="1" destOrd="0" presId="urn:microsoft.com/office/officeart/2005/8/layout/hierarchy3"/>
    <dgm:cxn modelId="{EE163F63-54F0-4CA1-969C-3F064DD72003}" type="presOf" srcId="{1E310976-E573-406B-B878-D38487549A8A}" destId="{5C0AF1B3-F7E1-4BD8-A62F-261F5F24618E}" srcOrd="0" destOrd="0" presId="urn:microsoft.com/office/officeart/2005/8/layout/hierarchy3"/>
    <dgm:cxn modelId="{4103BE7A-A60E-4E75-A2B8-CF2D9C5969C6}" type="presOf" srcId="{E973B2E8-EC6C-4586-B09B-7B61CD5CE699}" destId="{F3E51836-B8D4-49FB-9E91-7E6AF17409D8}" srcOrd="0" destOrd="0" presId="urn:microsoft.com/office/officeart/2005/8/layout/hierarchy3"/>
    <dgm:cxn modelId="{56127E93-6B56-4AAE-89E0-715D66D787DF}" srcId="{D8340D2B-81AC-4D37-90FD-2C4F5B6023FF}" destId="{B37771C0-2C85-4F5D-A8BC-8B92A0544FB1}" srcOrd="1" destOrd="0" parTransId="{C5693E8B-3809-4D8D-8E1B-4F85FC1A49AA}" sibTransId="{1622B785-152E-4A2B-8212-3CBC4641E1B4}"/>
    <dgm:cxn modelId="{CC7F1615-417F-492F-8153-C0CF722564C9}" srcId="{903152FC-B46A-4852-8563-19F51C12E3C6}" destId="{E973B2E8-EC6C-4586-B09B-7B61CD5CE699}" srcOrd="1" destOrd="0" parTransId="{9367631E-44EE-4B76-9AC3-10F092C2BB58}" sibTransId="{32F9AAE7-AE38-4C80-BBB3-A2AD2D541B23}"/>
    <dgm:cxn modelId="{BD498959-3EBC-4F39-9C85-8BA6F8C179F2}" type="presOf" srcId="{4987D28A-1194-4C21-BDA8-F5292AA79DC1}" destId="{EBD47C6F-BE2C-4638-B912-D6C252FAB200}" srcOrd="0" destOrd="0" presId="urn:microsoft.com/office/officeart/2005/8/layout/hierarchy3"/>
    <dgm:cxn modelId="{51973E62-4BC6-40D0-8808-B2A67B5C9899}" type="presOf" srcId="{59364830-05A1-424C-A4A5-96F584B314ED}" destId="{AA727117-80F5-4EF8-8128-E40507000284}" srcOrd="0" destOrd="0" presId="urn:microsoft.com/office/officeart/2005/8/layout/hierarchy3"/>
    <dgm:cxn modelId="{5968ED90-0E20-4309-A4A5-AEDCBB9A7BAB}" srcId="{4987D28A-1194-4C21-BDA8-F5292AA79DC1}" destId="{903152FC-B46A-4852-8563-19F51C12E3C6}" srcOrd="1" destOrd="0" parTransId="{BB2FFCE6-539F-4408-8F88-9EE9F4142CB7}" sibTransId="{D233F458-A5C1-47F7-8A8B-6354B5F91D16}"/>
    <dgm:cxn modelId="{C62AFF8E-DE60-468B-A2E0-F01926BEB168}" type="presOf" srcId="{C5693E8B-3809-4D8D-8E1B-4F85FC1A49AA}" destId="{E52ACF15-25F2-4330-8B39-83C34182762F}" srcOrd="0" destOrd="0" presId="urn:microsoft.com/office/officeart/2005/8/layout/hierarchy3"/>
    <dgm:cxn modelId="{82637A5F-327B-4066-8359-B0C679179ACF}" type="presOf" srcId="{7C3D8521-653D-4145-99D3-77BDA03FA694}" destId="{3519E7EE-F502-4825-A034-241F155FD992}" srcOrd="0" destOrd="0" presId="urn:microsoft.com/office/officeart/2005/8/layout/hierarchy3"/>
    <dgm:cxn modelId="{48CC9AE0-C492-4E87-9771-C1FDAA51C3F5}" srcId="{903152FC-B46A-4852-8563-19F51C12E3C6}" destId="{1E310976-E573-406B-B878-D38487549A8A}" srcOrd="0" destOrd="0" parTransId="{7C3D8521-653D-4145-99D3-77BDA03FA694}" sibTransId="{EE93FD24-5A82-44A3-BB1E-0C3011A1DA38}"/>
    <dgm:cxn modelId="{D1295823-C573-419C-A9F7-19605437D8D5}" type="presOf" srcId="{5BCC538B-0A09-4F39-B35D-033353DD47A8}" destId="{D7427146-CA45-4BAA-96C4-FA12726B9F8A}" srcOrd="0" destOrd="0" presId="urn:microsoft.com/office/officeart/2005/8/layout/hierarchy3"/>
    <dgm:cxn modelId="{EBF4472A-5B9E-4623-B982-FDF82D82157A}" type="presOf" srcId="{D8340D2B-81AC-4D37-90FD-2C4F5B6023FF}" destId="{D98B7414-DDC5-4A2E-94B7-0F12E621C440}" srcOrd="0" destOrd="0" presId="urn:microsoft.com/office/officeart/2005/8/layout/hierarchy3"/>
    <dgm:cxn modelId="{8ADD52C9-2A73-46DC-94F4-E379CE96DA0E}" srcId="{4987D28A-1194-4C21-BDA8-F5292AA79DC1}" destId="{D8340D2B-81AC-4D37-90FD-2C4F5B6023FF}" srcOrd="0" destOrd="0" parTransId="{A14A997E-3949-4ED4-83A4-F6FF8B073AC2}" sibTransId="{8FBFEC51-D4CC-4BBD-B536-6884752968A8}"/>
    <dgm:cxn modelId="{9A2488BD-4D24-438F-9F43-D688D9F3BFBA}" type="presOf" srcId="{9367631E-44EE-4B76-9AC3-10F092C2BB58}" destId="{BFE220F3-B37D-4CAB-8BEB-19E0D4C09EE9}" srcOrd="0" destOrd="0" presId="urn:microsoft.com/office/officeart/2005/8/layout/hierarchy3"/>
    <dgm:cxn modelId="{A9786F8A-4532-49AB-A331-1D5CBBF7B473}" srcId="{D8340D2B-81AC-4D37-90FD-2C4F5B6023FF}" destId="{59364830-05A1-424C-A4A5-96F584B314ED}" srcOrd="0" destOrd="0" parTransId="{5BCC538B-0A09-4F39-B35D-033353DD47A8}" sibTransId="{54148D2B-BB83-4674-B61B-532EEFA83EE0}"/>
    <dgm:cxn modelId="{18F38758-2E2C-41A3-A9D0-CB160F775387}" type="presOf" srcId="{903152FC-B46A-4852-8563-19F51C12E3C6}" destId="{6CD7D942-4C59-4B97-8E0F-60AA21F82AD8}" srcOrd="1" destOrd="0" presId="urn:microsoft.com/office/officeart/2005/8/layout/hierarchy3"/>
    <dgm:cxn modelId="{BAAC1CD2-5ED4-43A8-8353-5C3D6A8A843A}" type="presOf" srcId="{903152FC-B46A-4852-8563-19F51C12E3C6}" destId="{9737A6A9-E22F-4D80-AF6B-130768F47139}" srcOrd="0" destOrd="0" presId="urn:microsoft.com/office/officeart/2005/8/layout/hierarchy3"/>
    <dgm:cxn modelId="{07A788DA-A02B-4678-BF6F-3E82B725AE33}" type="presOf" srcId="{B37771C0-2C85-4F5D-A8BC-8B92A0544FB1}" destId="{42536551-685D-43D5-B207-1E78DDA846EC}" srcOrd="0" destOrd="0" presId="urn:microsoft.com/office/officeart/2005/8/layout/hierarchy3"/>
    <dgm:cxn modelId="{D50553E7-C27F-4620-9E87-DA6E7776888A}" type="presParOf" srcId="{EBD47C6F-BE2C-4638-B912-D6C252FAB200}" destId="{6F17982D-A17C-48AA-89F5-D8BDD58B4E97}" srcOrd="0" destOrd="0" presId="urn:microsoft.com/office/officeart/2005/8/layout/hierarchy3"/>
    <dgm:cxn modelId="{8A9F859A-68B4-4737-99DB-9E70588655F2}" type="presParOf" srcId="{6F17982D-A17C-48AA-89F5-D8BDD58B4E97}" destId="{26CF0B55-85B9-48A8-98B3-DCFEFCA0E356}" srcOrd="0" destOrd="0" presId="urn:microsoft.com/office/officeart/2005/8/layout/hierarchy3"/>
    <dgm:cxn modelId="{2D6800A8-1C91-484C-9C4D-7514B194EC18}" type="presParOf" srcId="{26CF0B55-85B9-48A8-98B3-DCFEFCA0E356}" destId="{D98B7414-DDC5-4A2E-94B7-0F12E621C440}" srcOrd="0" destOrd="0" presId="urn:microsoft.com/office/officeart/2005/8/layout/hierarchy3"/>
    <dgm:cxn modelId="{01386C00-F533-43A8-BC6E-1772CBAF4C89}" type="presParOf" srcId="{26CF0B55-85B9-48A8-98B3-DCFEFCA0E356}" destId="{CE70FF95-8FC0-46E5-9091-EDCCEA9F72AC}" srcOrd="1" destOrd="0" presId="urn:microsoft.com/office/officeart/2005/8/layout/hierarchy3"/>
    <dgm:cxn modelId="{4F8650DD-5BF3-4220-A9B3-852BE44ED6E8}" type="presParOf" srcId="{6F17982D-A17C-48AA-89F5-D8BDD58B4E97}" destId="{4D36D27E-64EA-46BB-80EE-72F8008E72DD}" srcOrd="1" destOrd="0" presId="urn:microsoft.com/office/officeart/2005/8/layout/hierarchy3"/>
    <dgm:cxn modelId="{152CB6FD-8500-4FDD-9284-134EA0CF4B8E}" type="presParOf" srcId="{4D36D27E-64EA-46BB-80EE-72F8008E72DD}" destId="{D7427146-CA45-4BAA-96C4-FA12726B9F8A}" srcOrd="0" destOrd="0" presId="urn:microsoft.com/office/officeart/2005/8/layout/hierarchy3"/>
    <dgm:cxn modelId="{08134203-E363-4F57-BEEB-3FFC7FFA275B}" type="presParOf" srcId="{4D36D27E-64EA-46BB-80EE-72F8008E72DD}" destId="{AA727117-80F5-4EF8-8128-E40507000284}" srcOrd="1" destOrd="0" presId="urn:microsoft.com/office/officeart/2005/8/layout/hierarchy3"/>
    <dgm:cxn modelId="{0E128D58-8E03-4FD6-AE3F-C8B0B8446C36}" type="presParOf" srcId="{4D36D27E-64EA-46BB-80EE-72F8008E72DD}" destId="{E52ACF15-25F2-4330-8B39-83C34182762F}" srcOrd="2" destOrd="0" presId="urn:microsoft.com/office/officeart/2005/8/layout/hierarchy3"/>
    <dgm:cxn modelId="{AAD0D0E7-7FCB-4D54-BC1C-0CC1E2E3DE3F}" type="presParOf" srcId="{4D36D27E-64EA-46BB-80EE-72F8008E72DD}" destId="{42536551-685D-43D5-B207-1E78DDA846EC}" srcOrd="3" destOrd="0" presId="urn:microsoft.com/office/officeart/2005/8/layout/hierarchy3"/>
    <dgm:cxn modelId="{382886BA-54D5-4F6A-9324-CE93AD733C19}" type="presParOf" srcId="{EBD47C6F-BE2C-4638-B912-D6C252FAB200}" destId="{6A1A2984-9EDD-4A74-8F76-BAA593DBA70D}" srcOrd="1" destOrd="0" presId="urn:microsoft.com/office/officeart/2005/8/layout/hierarchy3"/>
    <dgm:cxn modelId="{37B94E67-3968-419D-9290-FE55071967A7}" type="presParOf" srcId="{6A1A2984-9EDD-4A74-8F76-BAA593DBA70D}" destId="{AB432E05-2E45-4918-8FAC-ACF520C8D5C9}" srcOrd="0" destOrd="0" presId="urn:microsoft.com/office/officeart/2005/8/layout/hierarchy3"/>
    <dgm:cxn modelId="{F9F311F3-2C81-4A28-A97A-AB203F98B04E}" type="presParOf" srcId="{AB432E05-2E45-4918-8FAC-ACF520C8D5C9}" destId="{9737A6A9-E22F-4D80-AF6B-130768F47139}" srcOrd="0" destOrd="0" presId="urn:microsoft.com/office/officeart/2005/8/layout/hierarchy3"/>
    <dgm:cxn modelId="{58568091-1F09-4E01-932A-8E7AFB6681F9}" type="presParOf" srcId="{AB432E05-2E45-4918-8FAC-ACF520C8D5C9}" destId="{6CD7D942-4C59-4B97-8E0F-60AA21F82AD8}" srcOrd="1" destOrd="0" presId="urn:microsoft.com/office/officeart/2005/8/layout/hierarchy3"/>
    <dgm:cxn modelId="{03BF48C3-828B-4A68-9C74-78B231F64F68}" type="presParOf" srcId="{6A1A2984-9EDD-4A74-8F76-BAA593DBA70D}" destId="{8A25E33F-F187-4598-841D-CC08CC677B17}" srcOrd="1" destOrd="0" presId="urn:microsoft.com/office/officeart/2005/8/layout/hierarchy3"/>
    <dgm:cxn modelId="{DA72D142-6A1D-4318-A9E9-D600D95882CF}" type="presParOf" srcId="{8A25E33F-F187-4598-841D-CC08CC677B17}" destId="{3519E7EE-F502-4825-A034-241F155FD992}" srcOrd="0" destOrd="0" presId="urn:microsoft.com/office/officeart/2005/8/layout/hierarchy3"/>
    <dgm:cxn modelId="{6A599461-62F8-4A0D-89B0-E6C057154B29}" type="presParOf" srcId="{8A25E33F-F187-4598-841D-CC08CC677B17}" destId="{5C0AF1B3-F7E1-4BD8-A62F-261F5F24618E}" srcOrd="1" destOrd="0" presId="urn:microsoft.com/office/officeart/2005/8/layout/hierarchy3"/>
    <dgm:cxn modelId="{66452741-3C2F-4D0C-87DC-89996A39AA5D}" type="presParOf" srcId="{8A25E33F-F187-4598-841D-CC08CC677B17}" destId="{BFE220F3-B37D-4CAB-8BEB-19E0D4C09EE9}" srcOrd="2" destOrd="0" presId="urn:microsoft.com/office/officeart/2005/8/layout/hierarchy3"/>
    <dgm:cxn modelId="{8A94CADA-9434-4309-A4C7-4C1E69F771DE}" type="presParOf" srcId="{8A25E33F-F187-4598-841D-CC08CC677B17}" destId="{F3E51836-B8D4-49FB-9E91-7E6AF17409D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6FE9B1-BDE2-4566-82EB-8723F6B01F47}" type="doc">
      <dgm:prSet loTypeId="urn:microsoft.com/office/officeart/2005/8/layout/hierarchy3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22CC7F-1364-4A52-B3A0-4D96DC0A8638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 ভাতা 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F253A89-9924-4726-98F1-110ADBB03289}" type="parTrans" cxnId="{4D7C2C73-B65D-42CF-B4EF-4345019A2FD0}">
      <dgm:prSet/>
      <dgm:spPr/>
      <dgm:t>
        <a:bodyPr/>
        <a:lstStyle/>
        <a:p>
          <a:endParaRPr lang="en-US"/>
        </a:p>
      </dgm:t>
    </dgm:pt>
    <dgm:pt modelId="{FBA4B2E2-08D4-4D50-A747-0565EF1A8B2B}" type="sibTrans" cxnId="{4D7C2C73-B65D-42CF-B4EF-4345019A2FD0}">
      <dgm:prSet/>
      <dgm:spPr/>
      <dgm:t>
        <a:bodyPr/>
        <a:lstStyle/>
        <a:p>
          <a:endParaRPr lang="en-US"/>
        </a:p>
      </dgm:t>
    </dgm:pt>
    <dgm:pt modelId="{E38BE3E3-9D28-4973-93E3-FCE0379E09F3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নীট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অনাদায়ী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পাওনা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সঞ্ছিতি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BD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00B83D-D1D1-474A-AD08-31AC4425DA4E}" type="parTrans" cxnId="{E9E21E83-E4C5-4292-9EC8-3D40823C1FDE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13328D-767C-4858-B66F-4916B593A201}" type="sibTrans" cxnId="{E9E21E83-E4C5-4292-9EC8-3D40823C1FDE}">
      <dgm:prSet/>
      <dgm:spPr/>
      <dgm:t>
        <a:bodyPr/>
        <a:lstStyle/>
        <a:p>
          <a:endParaRPr lang="en-US"/>
        </a:p>
      </dgm:t>
    </dgm:pt>
    <dgm:pt modelId="{AFC17BB9-DF0C-4AE3-AC9F-FBEC8F9602A6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নতুন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সঞ্চিতি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নির্ধারনের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পুরাতন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সঞ্চিতি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বিবেচনায়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নিতে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BD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78F3A8-79A1-4558-84C7-3F441688A40C}" type="parTrans" cxnId="{04336ECE-87B6-4D6F-B6B0-554CF04BEB6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042B27-A666-4BA5-A277-E630C680EC72}" type="sibTrans" cxnId="{04336ECE-87B6-4D6F-B6B0-554CF04BEB6D}">
      <dgm:prSet/>
      <dgm:spPr/>
      <dgm:t>
        <a:bodyPr/>
        <a:lstStyle/>
        <a:p>
          <a:endParaRPr lang="en-US"/>
        </a:p>
      </dgm:t>
    </dgm:pt>
    <dgm:pt modelId="{74731602-E302-4E5F-9A58-F118D666FA76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বিক্রয়ের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 ভাতা 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AA4159-3BDB-48D9-8915-6F432382D906}" type="parTrans" cxnId="{E7D1B050-A3F4-42FA-9B24-4408F88F69A6}">
      <dgm:prSet/>
      <dgm:spPr/>
      <dgm:t>
        <a:bodyPr/>
        <a:lstStyle/>
        <a:p>
          <a:endParaRPr lang="en-US"/>
        </a:p>
      </dgm:t>
    </dgm:pt>
    <dgm:pt modelId="{C6A07980-51E5-4DBA-AE4F-DEA4FE91925E}" type="sibTrans" cxnId="{E7D1B050-A3F4-42FA-9B24-4408F88F69A6}">
      <dgm:prSet/>
      <dgm:spPr/>
      <dgm:t>
        <a:bodyPr/>
        <a:lstStyle/>
        <a:p>
          <a:endParaRPr lang="en-US"/>
        </a:p>
      </dgm:t>
    </dgm:pt>
    <dgm:pt modelId="{6319CA9A-52BE-499F-9FEE-B279E528BC4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নীট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বিক্রয়ের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অনাদায়ী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পাওনা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সঞ্ছিতি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AE771798-D60B-45C4-BAED-621964D9D8C1}" type="parTrans" cxnId="{D8EBE275-8424-4880-9B07-9CAE283A760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8BBF7A-59FB-4421-8371-68147F5F4D58}" type="sibTrans" cxnId="{D8EBE275-8424-4880-9B07-9CAE283A760C}">
      <dgm:prSet/>
      <dgm:spPr/>
      <dgm:t>
        <a:bodyPr/>
        <a:lstStyle/>
        <a:p>
          <a:endParaRPr lang="en-US"/>
        </a:p>
      </dgm:t>
    </dgm:pt>
    <dgm:pt modelId="{0BCEB29C-731E-4B16-9C2F-9A132A3DE481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নতুন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সঞ্চিতি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নির্ধারনের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পুরাতন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সঞ্চিতি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বিবেচনায়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নিতে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bn-BD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E7904D-8977-4D65-8257-8D1812FFF277}" type="parTrans" cxnId="{A3D21022-76F1-4D53-BFFA-CC579169D03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5043CE-DA50-4F0F-9D99-CCC2BC4A4805}" type="sibTrans" cxnId="{A3D21022-76F1-4D53-BFFA-CC579169D03F}">
      <dgm:prSet/>
      <dgm:spPr/>
      <dgm:t>
        <a:bodyPr/>
        <a:lstStyle/>
        <a:p>
          <a:endParaRPr lang="en-US"/>
        </a:p>
      </dgm:t>
    </dgm:pt>
    <dgm:pt modelId="{09BC5B87-AD3B-45BE-80CE-76F7D09C1FA5}" type="pres">
      <dgm:prSet presAssocID="{966FE9B1-BDE2-4566-82EB-8723F6B01F4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0DEFD98-DC5E-4D2D-A043-D75578D8CB75}" type="pres">
      <dgm:prSet presAssocID="{2222CC7F-1364-4A52-B3A0-4D96DC0A8638}" presName="root" presStyleCnt="0"/>
      <dgm:spPr/>
    </dgm:pt>
    <dgm:pt modelId="{FFE7523E-5154-46C9-B567-D8B8823B76DE}" type="pres">
      <dgm:prSet presAssocID="{2222CC7F-1364-4A52-B3A0-4D96DC0A8638}" presName="rootComposite" presStyleCnt="0"/>
      <dgm:spPr/>
    </dgm:pt>
    <dgm:pt modelId="{BD4235DE-F3B5-4370-BCCD-028429A80A83}" type="pres">
      <dgm:prSet presAssocID="{2222CC7F-1364-4A52-B3A0-4D96DC0A8638}" presName="rootText" presStyleLbl="node1" presStyleIdx="0" presStyleCnt="2" custScaleY="51787"/>
      <dgm:spPr/>
      <dgm:t>
        <a:bodyPr/>
        <a:lstStyle/>
        <a:p>
          <a:endParaRPr lang="en-US"/>
        </a:p>
      </dgm:t>
    </dgm:pt>
    <dgm:pt modelId="{BC9604C7-872C-43FD-B682-EDE6CD395F9E}" type="pres">
      <dgm:prSet presAssocID="{2222CC7F-1364-4A52-B3A0-4D96DC0A8638}" presName="rootConnector" presStyleLbl="node1" presStyleIdx="0" presStyleCnt="2"/>
      <dgm:spPr/>
      <dgm:t>
        <a:bodyPr/>
        <a:lstStyle/>
        <a:p>
          <a:endParaRPr lang="en-US"/>
        </a:p>
      </dgm:t>
    </dgm:pt>
    <dgm:pt modelId="{90D0312E-974E-4B94-8892-88F66105335A}" type="pres">
      <dgm:prSet presAssocID="{2222CC7F-1364-4A52-B3A0-4D96DC0A8638}" presName="childShape" presStyleCnt="0"/>
      <dgm:spPr/>
    </dgm:pt>
    <dgm:pt modelId="{D4E8E241-FF60-4DA8-AF19-F9A036BCE71C}" type="pres">
      <dgm:prSet presAssocID="{E900B83D-D1D1-474A-AD08-31AC4425DA4E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8661ACD-EC00-4CA9-ABBE-2DE24FDDA202}" type="pres">
      <dgm:prSet presAssocID="{E38BE3E3-9D28-4973-93E3-FCE0379E09F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87EDE-528C-440A-B8C9-5AF9040E0C1B}" type="pres">
      <dgm:prSet presAssocID="{6D78F3A8-79A1-4558-84C7-3F441688A40C}" presName="Name13" presStyleLbl="parChTrans1D2" presStyleIdx="1" presStyleCnt="4"/>
      <dgm:spPr/>
      <dgm:t>
        <a:bodyPr/>
        <a:lstStyle/>
        <a:p>
          <a:endParaRPr lang="en-US"/>
        </a:p>
      </dgm:t>
    </dgm:pt>
    <dgm:pt modelId="{98DE1E1E-7874-496D-B122-B4DD29A65F72}" type="pres">
      <dgm:prSet presAssocID="{AFC17BB9-DF0C-4AE3-AC9F-FBEC8F9602A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2403E-74B3-4BF0-A65E-CBBBF98B4488}" type="pres">
      <dgm:prSet presAssocID="{74731602-E302-4E5F-9A58-F118D666FA76}" presName="root" presStyleCnt="0"/>
      <dgm:spPr/>
    </dgm:pt>
    <dgm:pt modelId="{D3A5AA5C-6C9D-4268-84CD-65F35460F985}" type="pres">
      <dgm:prSet presAssocID="{74731602-E302-4E5F-9A58-F118D666FA76}" presName="rootComposite" presStyleCnt="0"/>
      <dgm:spPr/>
    </dgm:pt>
    <dgm:pt modelId="{1057A40C-E267-41F0-B8DE-796B2A2AB66F}" type="pres">
      <dgm:prSet presAssocID="{74731602-E302-4E5F-9A58-F118D666FA76}" presName="rootText" presStyleLbl="node1" presStyleIdx="1" presStyleCnt="2" custScaleY="51787"/>
      <dgm:spPr/>
      <dgm:t>
        <a:bodyPr/>
        <a:lstStyle/>
        <a:p>
          <a:endParaRPr lang="en-US"/>
        </a:p>
      </dgm:t>
    </dgm:pt>
    <dgm:pt modelId="{00EB02C2-4C4E-4B0A-8FC2-AF91678A8A05}" type="pres">
      <dgm:prSet presAssocID="{74731602-E302-4E5F-9A58-F118D666FA76}" presName="rootConnector" presStyleLbl="node1" presStyleIdx="1" presStyleCnt="2"/>
      <dgm:spPr/>
      <dgm:t>
        <a:bodyPr/>
        <a:lstStyle/>
        <a:p>
          <a:endParaRPr lang="en-US"/>
        </a:p>
      </dgm:t>
    </dgm:pt>
    <dgm:pt modelId="{F932B982-5155-47C4-A771-207BAC4CBEDF}" type="pres">
      <dgm:prSet presAssocID="{74731602-E302-4E5F-9A58-F118D666FA76}" presName="childShape" presStyleCnt="0"/>
      <dgm:spPr/>
    </dgm:pt>
    <dgm:pt modelId="{98089383-334F-4AB2-B6E1-F7E3F72D8233}" type="pres">
      <dgm:prSet presAssocID="{AE771798-D60B-45C4-BAED-621964D9D8C1}" presName="Name13" presStyleLbl="parChTrans1D2" presStyleIdx="2" presStyleCnt="4"/>
      <dgm:spPr/>
      <dgm:t>
        <a:bodyPr/>
        <a:lstStyle/>
        <a:p>
          <a:endParaRPr lang="en-US"/>
        </a:p>
      </dgm:t>
    </dgm:pt>
    <dgm:pt modelId="{270CC072-0AF8-40B8-838F-4A6814E16C21}" type="pres">
      <dgm:prSet presAssocID="{6319CA9A-52BE-499F-9FEE-B279E528BC4B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3F39DD-F7BC-4E70-AB89-75FFBACC71B0}" type="pres">
      <dgm:prSet presAssocID="{4EE7904D-8977-4D65-8257-8D1812FFF277}" presName="Name13" presStyleLbl="parChTrans1D2" presStyleIdx="3" presStyleCnt="4"/>
      <dgm:spPr/>
      <dgm:t>
        <a:bodyPr/>
        <a:lstStyle/>
        <a:p>
          <a:endParaRPr lang="en-US"/>
        </a:p>
      </dgm:t>
    </dgm:pt>
    <dgm:pt modelId="{26A8FA0B-4722-4E01-88A6-8E17CD290F3F}" type="pres">
      <dgm:prSet presAssocID="{0BCEB29C-731E-4B16-9C2F-9A132A3DE48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7C2C73-B65D-42CF-B4EF-4345019A2FD0}" srcId="{966FE9B1-BDE2-4566-82EB-8723F6B01F47}" destId="{2222CC7F-1364-4A52-B3A0-4D96DC0A8638}" srcOrd="0" destOrd="0" parTransId="{4F253A89-9924-4726-98F1-110ADBB03289}" sibTransId="{FBA4B2E2-08D4-4D50-A747-0565EF1A8B2B}"/>
    <dgm:cxn modelId="{85464789-84B5-4AAE-A963-68AC18319F86}" type="presOf" srcId="{E900B83D-D1D1-474A-AD08-31AC4425DA4E}" destId="{D4E8E241-FF60-4DA8-AF19-F9A036BCE71C}" srcOrd="0" destOrd="0" presId="urn:microsoft.com/office/officeart/2005/8/layout/hierarchy3"/>
    <dgm:cxn modelId="{04336ECE-87B6-4D6F-B6B0-554CF04BEB6D}" srcId="{2222CC7F-1364-4A52-B3A0-4D96DC0A8638}" destId="{AFC17BB9-DF0C-4AE3-AC9F-FBEC8F9602A6}" srcOrd="1" destOrd="0" parTransId="{6D78F3A8-79A1-4558-84C7-3F441688A40C}" sibTransId="{83042B27-A666-4BA5-A277-E630C680EC72}"/>
    <dgm:cxn modelId="{D6649C13-A8B2-4989-8F84-EF9553A16BAB}" type="presOf" srcId="{2222CC7F-1364-4A52-B3A0-4D96DC0A8638}" destId="{BD4235DE-F3B5-4370-BCCD-028429A80A83}" srcOrd="0" destOrd="0" presId="urn:microsoft.com/office/officeart/2005/8/layout/hierarchy3"/>
    <dgm:cxn modelId="{C86838FF-8465-4781-82C9-6F5C240AB1F1}" type="presOf" srcId="{74731602-E302-4E5F-9A58-F118D666FA76}" destId="{00EB02C2-4C4E-4B0A-8FC2-AF91678A8A05}" srcOrd="1" destOrd="0" presId="urn:microsoft.com/office/officeart/2005/8/layout/hierarchy3"/>
    <dgm:cxn modelId="{62009DA2-6802-4845-9159-F1CE6220B7AF}" type="presOf" srcId="{2222CC7F-1364-4A52-B3A0-4D96DC0A8638}" destId="{BC9604C7-872C-43FD-B682-EDE6CD395F9E}" srcOrd="1" destOrd="0" presId="urn:microsoft.com/office/officeart/2005/8/layout/hierarchy3"/>
    <dgm:cxn modelId="{426A074C-4F6C-4C67-9F71-2DC949F6C5E0}" type="presOf" srcId="{966FE9B1-BDE2-4566-82EB-8723F6B01F47}" destId="{09BC5B87-AD3B-45BE-80CE-76F7D09C1FA5}" srcOrd="0" destOrd="0" presId="urn:microsoft.com/office/officeart/2005/8/layout/hierarchy3"/>
    <dgm:cxn modelId="{3A8DCEC5-D38D-4784-BC16-884A6F22F6C7}" type="presOf" srcId="{E38BE3E3-9D28-4973-93E3-FCE0379E09F3}" destId="{98661ACD-EC00-4CA9-ABBE-2DE24FDDA202}" srcOrd="0" destOrd="0" presId="urn:microsoft.com/office/officeart/2005/8/layout/hierarchy3"/>
    <dgm:cxn modelId="{58F16FEA-5A35-4D67-A851-7E357703E7A1}" type="presOf" srcId="{0BCEB29C-731E-4B16-9C2F-9A132A3DE481}" destId="{26A8FA0B-4722-4E01-88A6-8E17CD290F3F}" srcOrd="0" destOrd="0" presId="urn:microsoft.com/office/officeart/2005/8/layout/hierarchy3"/>
    <dgm:cxn modelId="{D0A421EC-A8A3-454B-AA49-22EB97A59E12}" type="presOf" srcId="{4EE7904D-8977-4D65-8257-8D1812FFF277}" destId="{513F39DD-F7BC-4E70-AB89-75FFBACC71B0}" srcOrd="0" destOrd="0" presId="urn:microsoft.com/office/officeart/2005/8/layout/hierarchy3"/>
    <dgm:cxn modelId="{773E3CC9-BDC8-4FC2-BA40-1D0BBBF47804}" type="presOf" srcId="{74731602-E302-4E5F-9A58-F118D666FA76}" destId="{1057A40C-E267-41F0-B8DE-796B2A2AB66F}" srcOrd="0" destOrd="0" presId="urn:microsoft.com/office/officeart/2005/8/layout/hierarchy3"/>
    <dgm:cxn modelId="{D02390BE-F663-4280-81A7-1870DFC9CF24}" type="presOf" srcId="{AFC17BB9-DF0C-4AE3-AC9F-FBEC8F9602A6}" destId="{98DE1E1E-7874-496D-B122-B4DD29A65F72}" srcOrd="0" destOrd="0" presId="urn:microsoft.com/office/officeart/2005/8/layout/hierarchy3"/>
    <dgm:cxn modelId="{28EC4EB5-1F2C-486B-8B9A-B42A7F431F2F}" type="presOf" srcId="{AE771798-D60B-45C4-BAED-621964D9D8C1}" destId="{98089383-334F-4AB2-B6E1-F7E3F72D8233}" srcOrd="0" destOrd="0" presId="urn:microsoft.com/office/officeart/2005/8/layout/hierarchy3"/>
    <dgm:cxn modelId="{5DAB22E4-24BE-48DF-9E92-154C4D02AE6B}" type="presOf" srcId="{6D78F3A8-79A1-4558-84C7-3F441688A40C}" destId="{66E87EDE-528C-440A-B8C9-5AF9040E0C1B}" srcOrd="0" destOrd="0" presId="urn:microsoft.com/office/officeart/2005/8/layout/hierarchy3"/>
    <dgm:cxn modelId="{E7D1B050-A3F4-42FA-9B24-4408F88F69A6}" srcId="{966FE9B1-BDE2-4566-82EB-8723F6B01F47}" destId="{74731602-E302-4E5F-9A58-F118D666FA76}" srcOrd="1" destOrd="0" parTransId="{07AA4159-3BDB-48D9-8915-6F432382D906}" sibTransId="{C6A07980-51E5-4DBA-AE4F-DEA4FE91925E}"/>
    <dgm:cxn modelId="{4504A8E5-8888-4A49-84A2-DBBBFDD725B3}" type="presOf" srcId="{6319CA9A-52BE-499F-9FEE-B279E528BC4B}" destId="{270CC072-0AF8-40B8-838F-4A6814E16C21}" srcOrd="0" destOrd="0" presId="urn:microsoft.com/office/officeart/2005/8/layout/hierarchy3"/>
    <dgm:cxn modelId="{A3D21022-76F1-4D53-BFFA-CC579169D03F}" srcId="{74731602-E302-4E5F-9A58-F118D666FA76}" destId="{0BCEB29C-731E-4B16-9C2F-9A132A3DE481}" srcOrd="1" destOrd="0" parTransId="{4EE7904D-8977-4D65-8257-8D1812FFF277}" sibTransId="{CF5043CE-DA50-4F0F-9D99-CCC2BC4A4805}"/>
    <dgm:cxn modelId="{E9E21E83-E4C5-4292-9EC8-3D40823C1FDE}" srcId="{2222CC7F-1364-4A52-B3A0-4D96DC0A8638}" destId="{E38BE3E3-9D28-4973-93E3-FCE0379E09F3}" srcOrd="0" destOrd="0" parTransId="{E900B83D-D1D1-474A-AD08-31AC4425DA4E}" sibTransId="{8A13328D-767C-4858-B66F-4916B593A201}"/>
    <dgm:cxn modelId="{D8EBE275-8424-4880-9B07-9CAE283A760C}" srcId="{74731602-E302-4E5F-9A58-F118D666FA76}" destId="{6319CA9A-52BE-499F-9FEE-B279E528BC4B}" srcOrd="0" destOrd="0" parTransId="{AE771798-D60B-45C4-BAED-621964D9D8C1}" sibTransId="{CD8BBF7A-59FB-4421-8371-68147F5F4D58}"/>
    <dgm:cxn modelId="{065882EC-C7B0-4735-866B-A1DB7F5277C8}" type="presParOf" srcId="{09BC5B87-AD3B-45BE-80CE-76F7D09C1FA5}" destId="{F0DEFD98-DC5E-4D2D-A043-D75578D8CB75}" srcOrd="0" destOrd="0" presId="urn:microsoft.com/office/officeart/2005/8/layout/hierarchy3"/>
    <dgm:cxn modelId="{CD8C89A7-955A-43D1-9A0F-9874253053A5}" type="presParOf" srcId="{F0DEFD98-DC5E-4D2D-A043-D75578D8CB75}" destId="{FFE7523E-5154-46C9-B567-D8B8823B76DE}" srcOrd="0" destOrd="0" presId="urn:microsoft.com/office/officeart/2005/8/layout/hierarchy3"/>
    <dgm:cxn modelId="{67D5DC93-4534-487C-8B09-77240A3FABA1}" type="presParOf" srcId="{FFE7523E-5154-46C9-B567-D8B8823B76DE}" destId="{BD4235DE-F3B5-4370-BCCD-028429A80A83}" srcOrd="0" destOrd="0" presId="urn:microsoft.com/office/officeart/2005/8/layout/hierarchy3"/>
    <dgm:cxn modelId="{B633FC10-6BC0-40A6-AFFD-0CEAC7A8005D}" type="presParOf" srcId="{FFE7523E-5154-46C9-B567-D8B8823B76DE}" destId="{BC9604C7-872C-43FD-B682-EDE6CD395F9E}" srcOrd="1" destOrd="0" presId="urn:microsoft.com/office/officeart/2005/8/layout/hierarchy3"/>
    <dgm:cxn modelId="{A01B20AA-D4AD-4624-A836-11C5D867E0D7}" type="presParOf" srcId="{F0DEFD98-DC5E-4D2D-A043-D75578D8CB75}" destId="{90D0312E-974E-4B94-8892-88F66105335A}" srcOrd="1" destOrd="0" presId="urn:microsoft.com/office/officeart/2005/8/layout/hierarchy3"/>
    <dgm:cxn modelId="{86445155-F3AE-4705-9774-F10C8679D18D}" type="presParOf" srcId="{90D0312E-974E-4B94-8892-88F66105335A}" destId="{D4E8E241-FF60-4DA8-AF19-F9A036BCE71C}" srcOrd="0" destOrd="0" presId="urn:microsoft.com/office/officeart/2005/8/layout/hierarchy3"/>
    <dgm:cxn modelId="{512DB30E-672B-4861-A21F-20DEA46670ED}" type="presParOf" srcId="{90D0312E-974E-4B94-8892-88F66105335A}" destId="{98661ACD-EC00-4CA9-ABBE-2DE24FDDA202}" srcOrd="1" destOrd="0" presId="urn:microsoft.com/office/officeart/2005/8/layout/hierarchy3"/>
    <dgm:cxn modelId="{23ED4CB1-8FF2-47CA-A907-C4CE7F2426E4}" type="presParOf" srcId="{90D0312E-974E-4B94-8892-88F66105335A}" destId="{66E87EDE-528C-440A-B8C9-5AF9040E0C1B}" srcOrd="2" destOrd="0" presId="urn:microsoft.com/office/officeart/2005/8/layout/hierarchy3"/>
    <dgm:cxn modelId="{3EFB269E-7989-49FE-8F02-7FFBF63F7018}" type="presParOf" srcId="{90D0312E-974E-4B94-8892-88F66105335A}" destId="{98DE1E1E-7874-496D-B122-B4DD29A65F72}" srcOrd="3" destOrd="0" presId="urn:microsoft.com/office/officeart/2005/8/layout/hierarchy3"/>
    <dgm:cxn modelId="{1EDD2168-D96C-4D1E-A7C2-11E28CFD67D7}" type="presParOf" srcId="{09BC5B87-AD3B-45BE-80CE-76F7D09C1FA5}" destId="{3462403E-74B3-4BF0-A65E-CBBBF98B4488}" srcOrd="1" destOrd="0" presId="urn:microsoft.com/office/officeart/2005/8/layout/hierarchy3"/>
    <dgm:cxn modelId="{851ED161-BEBB-49AB-9987-88280E9F2806}" type="presParOf" srcId="{3462403E-74B3-4BF0-A65E-CBBBF98B4488}" destId="{D3A5AA5C-6C9D-4268-84CD-65F35460F985}" srcOrd="0" destOrd="0" presId="urn:microsoft.com/office/officeart/2005/8/layout/hierarchy3"/>
    <dgm:cxn modelId="{CE27E988-AC8C-45AD-A78D-DBD92DE59AB2}" type="presParOf" srcId="{D3A5AA5C-6C9D-4268-84CD-65F35460F985}" destId="{1057A40C-E267-41F0-B8DE-796B2A2AB66F}" srcOrd="0" destOrd="0" presId="urn:microsoft.com/office/officeart/2005/8/layout/hierarchy3"/>
    <dgm:cxn modelId="{A540C8AB-5DB1-45C4-A39C-88B08E4C4AC3}" type="presParOf" srcId="{D3A5AA5C-6C9D-4268-84CD-65F35460F985}" destId="{00EB02C2-4C4E-4B0A-8FC2-AF91678A8A05}" srcOrd="1" destOrd="0" presId="urn:microsoft.com/office/officeart/2005/8/layout/hierarchy3"/>
    <dgm:cxn modelId="{66FA20FA-7F27-4368-8598-191092EA8190}" type="presParOf" srcId="{3462403E-74B3-4BF0-A65E-CBBBF98B4488}" destId="{F932B982-5155-47C4-A771-207BAC4CBEDF}" srcOrd="1" destOrd="0" presId="urn:microsoft.com/office/officeart/2005/8/layout/hierarchy3"/>
    <dgm:cxn modelId="{DA74C254-5FD3-4B32-9A67-FEBB13697F74}" type="presParOf" srcId="{F932B982-5155-47C4-A771-207BAC4CBEDF}" destId="{98089383-334F-4AB2-B6E1-F7E3F72D8233}" srcOrd="0" destOrd="0" presId="urn:microsoft.com/office/officeart/2005/8/layout/hierarchy3"/>
    <dgm:cxn modelId="{EFE5742F-828F-4930-AAE2-76E5928679B4}" type="presParOf" srcId="{F932B982-5155-47C4-A771-207BAC4CBEDF}" destId="{270CC072-0AF8-40B8-838F-4A6814E16C21}" srcOrd="1" destOrd="0" presId="urn:microsoft.com/office/officeart/2005/8/layout/hierarchy3"/>
    <dgm:cxn modelId="{6705B0F0-7A7C-46AA-80A8-6FB2007DC585}" type="presParOf" srcId="{F932B982-5155-47C4-A771-207BAC4CBEDF}" destId="{513F39DD-F7BC-4E70-AB89-75FFBACC71B0}" srcOrd="2" destOrd="0" presId="urn:microsoft.com/office/officeart/2005/8/layout/hierarchy3"/>
    <dgm:cxn modelId="{81F3FAB8-E0F7-40F2-AFD8-9F3977EBE874}" type="presParOf" srcId="{F932B982-5155-47C4-A771-207BAC4CBEDF}" destId="{26A8FA0B-4722-4E01-88A6-8E17CD290F3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F0DA61-1DCC-49DD-919E-85C9BBB32EA0}" type="doc">
      <dgm:prSet loTypeId="urn:microsoft.com/office/officeart/2005/8/layout/hierarchy3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E358662-C4F8-420C-A923-6B33701C577C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যৌগিক হার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D729FF-31A5-4AD4-BBFD-351EAF7023B9}" type="parTrans" cxnId="{09A57804-3B67-4DA7-A95F-CB42D5FA14AD}">
      <dgm:prSet/>
      <dgm:spPr/>
      <dgm:t>
        <a:bodyPr/>
        <a:lstStyle/>
        <a:p>
          <a:endParaRPr lang="en-US"/>
        </a:p>
      </dgm:t>
    </dgm:pt>
    <dgm:pt modelId="{2C222E41-D9AE-4B03-B0E2-663C73F87F91}" type="sibTrans" cxnId="{09A57804-3B67-4DA7-A95F-CB42D5FA14AD}">
      <dgm:prSet/>
      <dgm:spPr/>
      <dgm:t>
        <a:bodyPr/>
        <a:lstStyle/>
        <a:p>
          <a:endParaRPr lang="en-US"/>
        </a:p>
      </dgm:t>
    </dgm:pt>
    <dgm:pt modelId="{DACDEBCB-E1AD-4C0E-844C-5A842F32E4F1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অতিত অভিজ্ঞতা ও বর্তমান বাজার অবস্থার আলোকে একটি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আনুমানিক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নির্ধরিত হারে সঞ্চিতির ব্যবস্থা করা।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A46A67-FFD3-492E-BCF3-5E92CF68E2B3}" type="parTrans" cxnId="{E6F13F37-A0C1-4F3E-B387-900B32319491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AA9F23-5C94-4D2D-8E78-519BDF272373}" type="sibTrans" cxnId="{E6F13F37-A0C1-4F3E-B387-900B32319491}">
      <dgm:prSet/>
      <dgm:spPr/>
      <dgm:t>
        <a:bodyPr/>
        <a:lstStyle/>
        <a:p>
          <a:endParaRPr lang="en-US"/>
        </a:p>
      </dgm:t>
    </dgm:pt>
    <dgm:pt modelId="{66175296-BDC3-422B-AB65-8DCD8FB34946}">
      <dgm:prSet phldrT="[Text]" phldr="1" custT="1"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499454-60D0-444E-A4C4-D002E9C8EDCF}" type="parTrans" cxnId="{36567E4B-9F07-462F-AEE0-1252FE5E8C6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CEE3A8-BA12-405A-AF00-8B80CE8C78F2}" type="sibTrans" cxnId="{36567E4B-9F07-462F-AEE0-1252FE5E8C63}">
      <dgm:prSet/>
      <dgm:spPr/>
      <dgm:t>
        <a:bodyPr/>
        <a:lstStyle/>
        <a:p>
          <a:endParaRPr lang="en-US"/>
        </a:p>
      </dgm:t>
    </dgm:pt>
    <dgm:pt modelId="{DDB79C20-C953-4CA1-81AB-ACEA6F184057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প্রাপ্যর আয়ুষ্কাল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F319D2-7EC7-4FE5-BC1B-D48989388FFA}" type="parTrans" cxnId="{EF2369B2-DB21-4D6A-924A-3A0C717B1866}">
      <dgm:prSet/>
      <dgm:spPr/>
      <dgm:t>
        <a:bodyPr/>
        <a:lstStyle/>
        <a:p>
          <a:endParaRPr lang="en-US"/>
        </a:p>
      </dgm:t>
    </dgm:pt>
    <dgm:pt modelId="{68E46EBA-5711-42BC-BE73-E68170285B23}" type="sibTrans" cxnId="{EF2369B2-DB21-4D6A-924A-3A0C717B1866}">
      <dgm:prSet/>
      <dgm:spPr/>
      <dgm:t>
        <a:bodyPr/>
        <a:lstStyle/>
        <a:p>
          <a:endParaRPr lang="en-US"/>
        </a:p>
      </dgm:t>
    </dgm:pt>
    <dgm:pt modelId="{0C66DE2B-D42A-4790-8B40-F9FECF122686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অতিত অভিজ্ঞতা ও বর্তমান বাজার অবস্থার আলোকে কোন বয়সি প্রাপ্যর কতটুকু অনাদায়ী হবে তার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আনুমানিক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হার নির্ধারন করে অনাদায়ী দেনা নির্নয় ও 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ঐ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অনাদায়ীর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সঞ্চিতির ব্যবস্থা করা।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9BE769-F2E3-4861-90A6-1ACAC9213D3B}" type="parTrans" cxnId="{979CE026-023E-48AB-9410-B44FF8A341E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D112D1-FD77-473D-9F17-40358EADEDF8}" type="sibTrans" cxnId="{979CE026-023E-48AB-9410-B44FF8A341EB}">
      <dgm:prSet/>
      <dgm:spPr/>
      <dgm:t>
        <a:bodyPr/>
        <a:lstStyle/>
        <a:p>
          <a:endParaRPr lang="en-US"/>
        </a:p>
      </dgm:t>
    </dgm:pt>
    <dgm:pt modelId="{9C69302A-B8BB-4D2A-80D5-BB8AAACFD152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বয়স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বেশি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তত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আদায়যোগ্যতা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3D398218-0837-49B7-8DEF-21D130434C8A}" type="parTrans" cxnId="{C502C996-C597-447B-87AF-F2178174C9B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2C581D-4DA0-4AE3-A696-852E3B04EC3E}" type="sibTrans" cxnId="{C502C996-C597-447B-87AF-F2178174C9B6}">
      <dgm:prSet/>
      <dgm:spPr/>
      <dgm:t>
        <a:bodyPr/>
        <a:lstStyle/>
        <a:p>
          <a:endParaRPr lang="en-US"/>
        </a:p>
      </dgm:t>
    </dgm:pt>
    <dgm:pt modelId="{7BE57679-6A42-4A96-B78F-1C4FB48A5792}" type="pres">
      <dgm:prSet presAssocID="{F0F0DA61-1DCC-49DD-919E-85C9BBB32E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DF0B5C-2344-42B6-BC43-76B427EED6E0}" type="pres">
      <dgm:prSet presAssocID="{8E358662-C4F8-420C-A923-6B33701C577C}" presName="root" presStyleCnt="0"/>
      <dgm:spPr/>
    </dgm:pt>
    <dgm:pt modelId="{86F54AC2-973F-4FB7-9FA7-DC4223592D8D}" type="pres">
      <dgm:prSet presAssocID="{8E358662-C4F8-420C-A923-6B33701C577C}" presName="rootComposite" presStyleCnt="0"/>
      <dgm:spPr/>
    </dgm:pt>
    <dgm:pt modelId="{45E18397-2D11-417A-A94A-0B6C3CA772F7}" type="pres">
      <dgm:prSet presAssocID="{8E358662-C4F8-420C-A923-6B33701C577C}" presName="rootText" presStyleLbl="node1" presStyleIdx="0" presStyleCnt="2" custScaleY="66150"/>
      <dgm:spPr/>
      <dgm:t>
        <a:bodyPr/>
        <a:lstStyle/>
        <a:p>
          <a:endParaRPr lang="en-US"/>
        </a:p>
      </dgm:t>
    </dgm:pt>
    <dgm:pt modelId="{8195DAE1-7D23-4E62-8284-118403E19F13}" type="pres">
      <dgm:prSet presAssocID="{8E358662-C4F8-420C-A923-6B33701C577C}" presName="rootConnector" presStyleLbl="node1" presStyleIdx="0" presStyleCnt="2"/>
      <dgm:spPr/>
      <dgm:t>
        <a:bodyPr/>
        <a:lstStyle/>
        <a:p>
          <a:endParaRPr lang="en-US"/>
        </a:p>
      </dgm:t>
    </dgm:pt>
    <dgm:pt modelId="{3287D706-C84C-4348-A3B1-D34DCCD7F2A4}" type="pres">
      <dgm:prSet presAssocID="{8E358662-C4F8-420C-A923-6B33701C577C}" presName="childShape" presStyleCnt="0"/>
      <dgm:spPr/>
    </dgm:pt>
    <dgm:pt modelId="{9C8905F4-DC9F-49AE-92D0-D75643AD5A07}" type="pres">
      <dgm:prSet presAssocID="{4CA46A67-FFD3-492E-BCF3-5E92CF68E2B3}" presName="Name13" presStyleLbl="parChTrans1D2" presStyleIdx="0" presStyleCnt="4"/>
      <dgm:spPr/>
      <dgm:t>
        <a:bodyPr/>
        <a:lstStyle/>
        <a:p>
          <a:endParaRPr lang="en-US"/>
        </a:p>
      </dgm:t>
    </dgm:pt>
    <dgm:pt modelId="{4BB5FA82-D2F4-4789-80C4-39163244C266}" type="pres">
      <dgm:prSet presAssocID="{DACDEBCB-E1AD-4C0E-844C-5A842F32E4F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B1BA3-6321-4EB8-B051-BE25EFDD960A}" type="pres">
      <dgm:prSet presAssocID="{B5499454-60D0-444E-A4C4-D002E9C8EDCF}" presName="Name13" presStyleLbl="parChTrans1D2" presStyleIdx="1" presStyleCnt="4"/>
      <dgm:spPr/>
      <dgm:t>
        <a:bodyPr/>
        <a:lstStyle/>
        <a:p>
          <a:endParaRPr lang="en-US"/>
        </a:p>
      </dgm:t>
    </dgm:pt>
    <dgm:pt modelId="{BC688071-898E-44E7-93DA-3347E7DD7F29}" type="pres">
      <dgm:prSet presAssocID="{66175296-BDC3-422B-AB65-8DCD8FB3494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A10D3-D3EA-4794-A6B9-E62472C9BA74}" type="pres">
      <dgm:prSet presAssocID="{DDB79C20-C953-4CA1-81AB-ACEA6F184057}" presName="root" presStyleCnt="0"/>
      <dgm:spPr/>
    </dgm:pt>
    <dgm:pt modelId="{AF560B79-BE05-4D0E-B5B6-855904CC4B58}" type="pres">
      <dgm:prSet presAssocID="{DDB79C20-C953-4CA1-81AB-ACEA6F184057}" presName="rootComposite" presStyleCnt="0"/>
      <dgm:spPr/>
    </dgm:pt>
    <dgm:pt modelId="{9797D8B8-5D72-40DD-976C-5A5FE4EB86D1}" type="pres">
      <dgm:prSet presAssocID="{DDB79C20-C953-4CA1-81AB-ACEA6F184057}" presName="rootText" presStyleLbl="node1" presStyleIdx="1" presStyleCnt="2" custScaleY="66150"/>
      <dgm:spPr/>
      <dgm:t>
        <a:bodyPr/>
        <a:lstStyle/>
        <a:p>
          <a:endParaRPr lang="en-US"/>
        </a:p>
      </dgm:t>
    </dgm:pt>
    <dgm:pt modelId="{A208AFEA-FD62-47B6-B92E-AC9520DE63D8}" type="pres">
      <dgm:prSet presAssocID="{DDB79C20-C953-4CA1-81AB-ACEA6F184057}" presName="rootConnector" presStyleLbl="node1" presStyleIdx="1" presStyleCnt="2"/>
      <dgm:spPr/>
      <dgm:t>
        <a:bodyPr/>
        <a:lstStyle/>
        <a:p>
          <a:endParaRPr lang="en-US"/>
        </a:p>
      </dgm:t>
    </dgm:pt>
    <dgm:pt modelId="{E0B151FB-4D63-463E-86E3-2FCBD1E4D0B3}" type="pres">
      <dgm:prSet presAssocID="{DDB79C20-C953-4CA1-81AB-ACEA6F184057}" presName="childShape" presStyleCnt="0"/>
      <dgm:spPr/>
    </dgm:pt>
    <dgm:pt modelId="{21337518-7968-45B7-BD28-D77734775252}" type="pres">
      <dgm:prSet presAssocID="{0F9BE769-F2E3-4861-90A6-1ACAC9213D3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3DE3AAF-0250-44B6-8103-2E95E25BA305}" type="pres">
      <dgm:prSet presAssocID="{0C66DE2B-D42A-4790-8B40-F9FECF122686}" presName="childText" presStyleLbl="bgAcc1" presStyleIdx="2" presStyleCnt="4" custScaleX="114463" custScaleY="131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5F55B-338A-4237-8407-D8952D643F3E}" type="pres">
      <dgm:prSet presAssocID="{3D398218-0837-49B7-8DEF-21D130434C8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1F99E1D-0124-4A10-A584-8CD9E4CDD750}" type="pres">
      <dgm:prSet presAssocID="{9C69302A-B8BB-4D2A-80D5-BB8AAACFD15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2369B2-DB21-4D6A-924A-3A0C717B1866}" srcId="{F0F0DA61-1DCC-49DD-919E-85C9BBB32EA0}" destId="{DDB79C20-C953-4CA1-81AB-ACEA6F184057}" srcOrd="1" destOrd="0" parTransId="{DEF319D2-7EC7-4FE5-BC1B-D48989388FFA}" sibTransId="{68E46EBA-5711-42BC-BE73-E68170285B23}"/>
    <dgm:cxn modelId="{1A9E8FD2-7F73-419F-865A-64EC4654A4C9}" type="presOf" srcId="{0F9BE769-F2E3-4861-90A6-1ACAC9213D3B}" destId="{21337518-7968-45B7-BD28-D77734775252}" srcOrd="0" destOrd="0" presId="urn:microsoft.com/office/officeart/2005/8/layout/hierarchy3"/>
    <dgm:cxn modelId="{D2CC80B2-B069-44D6-A454-365BF8277D4C}" type="presOf" srcId="{8E358662-C4F8-420C-A923-6B33701C577C}" destId="{45E18397-2D11-417A-A94A-0B6C3CA772F7}" srcOrd="0" destOrd="0" presId="urn:microsoft.com/office/officeart/2005/8/layout/hierarchy3"/>
    <dgm:cxn modelId="{09A57804-3B67-4DA7-A95F-CB42D5FA14AD}" srcId="{F0F0DA61-1DCC-49DD-919E-85C9BBB32EA0}" destId="{8E358662-C4F8-420C-A923-6B33701C577C}" srcOrd="0" destOrd="0" parTransId="{51D729FF-31A5-4AD4-BBFD-351EAF7023B9}" sibTransId="{2C222E41-D9AE-4B03-B0E2-663C73F87F91}"/>
    <dgm:cxn modelId="{350A1201-4E20-4D5A-8097-60354F5EFA28}" type="presOf" srcId="{8E358662-C4F8-420C-A923-6B33701C577C}" destId="{8195DAE1-7D23-4E62-8284-118403E19F13}" srcOrd="1" destOrd="0" presId="urn:microsoft.com/office/officeart/2005/8/layout/hierarchy3"/>
    <dgm:cxn modelId="{F6FA39C3-D042-475F-A79B-4E019AF1300F}" type="presOf" srcId="{DACDEBCB-E1AD-4C0E-844C-5A842F32E4F1}" destId="{4BB5FA82-D2F4-4789-80C4-39163244C266}" srcOrd="0" destOrd="0" presId="urn:microsoft.com/office/officeart/2005/8/layout/hierarchy3"/>
    <dgm:cxn modelId="{F87F707F-6AA0-48A6-8F46-9DEE608F162D}" type="presOf" srcId="{DDB79C20-C953-4CA1-81AB-ACEA6F184057}" destId="{9797D8B8-5D72-40DD-976C-5A5FE4EB86D1}" srcOrd="0" destOrd="0" presId="urn:microsoft.com/office/officeart/2005/8/layout/hierarchy3"/>
    <dgm:cxn modelId="{F985698F-B24A-45CD-BE0C-F5739F25991D}" type="presOf" srcId="{4CA46A67-FFD3-492E-BCF3-5E92CF68E2B3}" destId="{9C8905F4-DC9F-49AE-92D0-D75643AD5A07}" srcOrd="0" destOrd="0" presId="urn:microsoft.com/office/officeart/2005/8/layout/hierarchy3"/>
    <dgm:cxn modelId="{F1128801-1651-4C60-AE19-53BB1246C537}" type="presOf" srcId="{66175296-BDC3-422B-AB65-8DCD8FB34946}" destId="{BC688071-898E-44E7-93DA-3347E7DD7F29}" srcOrd="0" destOrd="0" presId="urn:microsoft.com/office/officeart/2005/8/layout/hierarchy3"/>
    <dgm:cxn modelId="{AE080F2A-5985-4C1C-AD74-6F9AEBFCF66B}" type="presOf" srcId="{9C69302A-B8BB-4D2A-80D5-BB8AAACFD152}" destId="{11F99E1D-0124-4A10-A584-8CD9E4CDD750}" srcOrd="0" destOrd="0" presId="urn:microsoft.com/office/officeart/2005/8/layout/hierarchy3"/>
    <dgm:cxn modelId="{C502C996-C597-447B-87AF-F2178174C9B6}" srcId="{DDB79C20-C953-4CA1-81AB-ACEA6F184057}" destId="{9C69302A-B8BB-4D2A-80D5-BB8AAACFD152}" srcOrd="1" destOrd="0" parTransId="{3D398218-0837-49B7-8DEF-21D130434C8A}" sibTransId="{F32C581D-4DA0-4AE3-A696-852E3B04EC3E}"/>
    <dgm:cxn modelId="{9A0719D1-9B01-4B17-9CAD-DB7F5B2052D9}" type="presOf" srcId="{F0F0DA61-1DCC-49DD-919E-85C9BBB32EA0}" destId="{7BE57679-6A42-4A96-B78F-1C4FB48A5792}" srcOrd="0" destOrd="0" presId="urn:microsoft.com/office/officeart/2005/8/layout/hierarchy3"/>
    <dgm:cxn modelId="{C7746924-E366-44BB-BB49-4992A4ED937D}" type="presOf" srcId="{3D398218-0837-49B7-8DEF-21D130434C8A}" destId="{8B35F55B-338A-4237-8407-D8952D643F3E}" srcOrd="0" destOrd="0" presId="urn:microsoft.com/office/officeart/2005/8/layout/hierarchy3"/>
    <dgm:cxn modelId="{0EE2B4F5-1D25-49BA-9608-E536D512F7A2}" type="presOf" srcId="{B5499454-60D0-444E-A4C4-D002E9C8EDCF}" destId="{974B1BA3-6321-4EB8-B051-BE25EFDD960A}" srcOrd="0" destOrd="0" presId="urn:microsoft.com/office/officeart/2005/8/layout/hierarchy3"/>
    <dgm:cxn modelId="{36567E4B-9F07-462F-AEE0-1252FE5E8C63}" srcId="{8E358662-C4F8-420C-A923-6B33701C577C}" destId="{66175296-BDC3-422B-AB65-8DCD8FB34946}" srcOrd="1" destOrd="0" parTransId="{B5499454-60D0-444E-A4C4-D002E9C8EDCF}" sibTransId="{E4CEE3A8-BA12-405A-AF00-8B80CE8C78F2}"/>
    <dgm:cxn modelId="{A5606BF1-B187-44BB-80A9-FD5407B1D84C}" type="presOf" srcId="{0C66DE2B-D42A-4790-8B40-F9FECF122686}" destId="{03DE3AAF-0250-44B6-8103-2E95E25BA305}" srcOrd="0" destOrd="0" presId="urn:microsoft.com/office/officeart/2005/8/layout/hierarchy3"/>
    <dgm:cxn modelId="{979CE026-023E-48AB-9410-B44FF8A341EB}" srcId="{DDB79C20-C953-4CA1-81AB-ACEA6F184057}" destId="{0C66DE2B-D42A-4790-8B40-F9FECF122686}" srcOrd="0" destOrd="0" parTransId="{0F9BE769-F2E3-4861-90A6-1ACAC9213D3B}" sibTransId="{47D112D1-FD77-473D-9F17-40358EADEDF8}"/>
    <dgm:cxn modelId="{FA9FD3E9-79E9-4B7D-884F-799AAE2D2398}" type="presOf" srcId="{DDB79C20-C953-4CA1-81AB-ACEA6F184057}" destId="{A208AFEA-FD62-47B6-B92E-AC9520DE63D8}" srcOrd="1" destOrd="0" presId="urn:microsoft.com/office/officeart/2005/8/layout/hierarchy3"/>
    <dgm:cxn modelId="{E6F13F37-A0C1-4F3E-B387-900B32319491}" srcId="{8E358662-C4F8-420C-A923-6B33701C577C}" destId="{DACDEBCB-E1AD-4C0E-844C-5A842F32E4F1}" srcOrd="0" destOrd="0" parTransId="{4CA46A67-FFD3-492E-BCF3-5E92CF68E2B3}" sibTransId="{46AA9F23-5C94-4D2D-8E78-519BDF272373}"/>
    <dgm:cxn modelId="{6212B4B1-A89A-4EDF-AA29-64C5776E9268}" type="presParOf" srcId="{7BE57679-6A42-4A96-B78F-1C4FB48A5792}" destId="{EDDF0B5C-2344-42B6-BC43-76B427EED6E0}" srcOrd="0" destOrd="0" presId="urn:microsoft.com/office/officeart/2005/8/layout/hierarchy3"/>
    <dgm:cxn modelId="{7342D03D-ECBD-44DC-BD62-8C9868BDBD51}" type="presParOf" srcId="{EDDF0B5C-2344-42B6-BC43-76B427EED6E0}" destId="{86F54AC2-973F-4FB7-9FA7-DC4223592D8D}" srcOrd="0" destOrd="0" presId="urn:microsoft.com/office/officeart/2005/8/layout/hierarchy3"/>
    <dgm:cxn modelId="{D9303E36-CD22-4154-A2A4-C73465012FBD}" type="presParOf" srcId="{86F54AC2-973F-4FB7-9FA7-DC4223592D8D}" destId="{45E18397-2D11-417A-A94A-0B6C3CA772F7}" srcOrd="0" destOrd="0" presId="urn:microsoft.com/office/officeart/2005/8/layout/hierarchy3"/>
    <dgm:cxn modelId="{1E0CF629-DB35-4983-BE6E-C5B4CA51F282}" type="presParOf" srcId="{86F54AC2-973F-4FB7-9FA7-DC4223592D8D}" destId="{8195DAE1-7D23-4E62-8284-118403E19F13}" srcOrd="1" destOrd="0" presId="urn:microsoft.com/office/officeart/2005/8/layout/hierarchy3"/>
    <dgm:cxn modelId="{12A79FBA-E83E-4EC3-A6C4-A96D9B0EF5DF}" type="presParOf" srcId="{EDDF0B5C-2344-42B6-BC43-76B427EED6E0}" destId="{3287D706-C84C-4348-A3B1-D34DCCD7F2A4}" srcOrd="1" destOrd="0" presId="urn:microsoft.com/office/officeart/2005/8/layout/hierarchy3"/>
    <dgm:cxn modelId="{960D9808-373D-4EF5-BDAE-AB1B2E9DEF1E}" type="presParOf" srcId="{3287D706-C84C-4348-A3B1-D34DCCD7F2A4}" destId="{9C8905F4-DC9F-49AE-92D0-D75643AD5A07}" srcOrd="0" destOrd="0" presId="urn:microsoft.com/office/officeart/2005/8/layout/hierarchy3"/>
    <dgm:cxn modelId="{6819D4F4-5E1A-4FB8-9B17-23BFFBCF29FE}" type="presParOf" srcId="{3287D706-C84C-4348-A3B1-D34DCCD7F2A4}" destId="{4BB5FA82-D2F4-4789-80C4-39163244C266}" srcOrd="1" destOrd="0" presId="urn:microsoft.com/office/officeart/2005/8/layout/hierarchy3"/>
    <dgm:cxn modelId="{A7A5B5B2-22A1-463E-B2B3-AF5450A9D557}" type="presParOf" srcId="{3287D706-C84C-4348-A3B1-D34DCCD7F2A4}" destId="{974B1BA3-6321-4EB8-B051-BE25EFDD960A}" srcOrd="2" destOrd="0" presId="urn:microsoft.com/office/officeart/2005/8/layout/hierarchy3"/>
    <dgm:cxn modelId="{ABDB40D3-5F30-436F-A319-232061D82322}" type="presParOf" srcId="{3287D706-C84C-4348-A3B1-D34DCCD7F2A4}" destId="{BC688071-898E-44E7-93DA-3347E7DD7F29}" srcOrd="3" destOrd="0" presId="urn:microsoft.com/office/officeart/2005/8/layout/hierarchy3"/>
    <dgm:cxn modelId="{0761A0CD-24B5-46B2-B1FE-3F2C20E994D5}" type="presParOf" srcId="{7BE57679-6A42-4A96-B78F-1C4FB48A5792}" destId="{1D1A10D3-D3EA-4794-A6B9-E62472C9BA74}" srcOrd="1" destOrd="0" presId="urn:microsoft.com/office/officeart/2005/8/layout/hierarchy3"/>
    <dgm:cxn modelId="{A61B4DCD-554F-4C20-9F02-F2F73C2C3B0A}" type="presParOf" srcId="{1D1A10D3-D3EA-4794-A6B9-E62472C9BA74}" destId="{AF560B79-BE05-4D0E-B5B6-855904CC4B58}" srcOrd="0" destOrd="0" presId="urn:microsoft.com/office/officeart/2005/8/layout/hierarchy3"/>
    <dgm:cxn modelId="{9EAAE88F-EFBD-40A0-9520-D57D8D22F269}" type="presParOf" srcId="{AF560B79-BE05-4D0E-B5B6-855904CC4B58}" destId="{9797D8B8-5D72-40DD-976C-5A5FE4EB86D1}" srcOrd="0" destOrd="0" presId="urn:microsoft.com/office/officeart/2005/8/layout/hierarchy3"/>
    <dgm:cxn modelId="{8423611D-5892-478B-8F93-5B213A2CC3A5}" type="presParOf" srcId="{AF560B79-BE05-4D0E-B5B6-855904CC4B58}" destId="{A208AFEA-FD62-47B6-B92E-AC9520DE63D8}" srcOrd="1" destOrd="0" presId="urn:microsoft.com/office/officeart/2005/8/layout/hierarchy3"/>
    <dgm:cxn modelId="{330C7612-72D0-4BD4-974D-9930BE394761}" type="presParOf" srcId="{1D1A10D3-D3EA-4794-A6B9-E62472C9BA74}" destId="{E0B151FB-4D63-463E-86E3-2FCBD1E4D0B3}" srcOrd="1" destOrd="0" presId="urn:microsoft.com/office/officeart/2005/8/layout/hierarchy3"/>
    <dgm:cxn modelId="{F04A30D6-C399-433C-867F-07E755179164}" type="presParOf" srcId="{E0B151FB-4D63-463E-86E3-2FCBD1E4D0B3}" destId="{21337518-7968-45B7-BD28-D77734775252}" srcOrd="0" destOrd="0" presId="urn:microsoft.com/office/officeart/2005/8/layout/hierarchy3"/>
    <dgm:cxn modelId="{15CF548E-0416-418F-ACA1-B44F577E9EC2}" type="presParOf" srcId="{E0B151FB-4D63-463E-86E3-2FCBD1E4D0B3}" destId="{03DE3AAF-0250-44B6-8103-2E95E25BA305}" srcOrd="1" destOrd="0" presId="urn:microsoft.com/office/officeart/2005/8/layout/hierarchy3"/>
    <dgm:cxn modelId="{5AFF290C-B58C-4F38-A74A-CEF81ABAFE6F}" type="presParOf" srcId="{E0B151FB-4D63-463E-86E3-2FCBD1E4D0B3}" destId="{8B35F55B-338A-4237-8407-D8952D643F3E}" srcOrd="2" destOrd="0" presId="urn:microsoft.com/office/officeart/2005/8/layout/hierarchy3"/>
    <dgm:cxn modelId="{27DEB504-D3BA-4331-B925-F23655A2E8DE}" type="presParOf" srcId="{E0B151FB-4D63-463E-86E3-2FCBD1E4D0B3}" destId="{11F99E1D-0124-4A10-A584-8CD9E4CDD75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E8B220-C0DE-4240-BA1B-317C836C9B5F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61845E-45A4-4C9E-A64B-FCDFFBE4C79D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প্রাপ্য নোটের হিসাব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রক্ষন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9D8E7F-03E3-4DB0-A5CE-E03F351C81E5}" type="parTrans" cxnId="{2EE4E9BA-A91B-438D-9B2B-14F36D66FCDB}">
      <dgm:prSet/>
      <dgm:spPr/>
      <dgm:t>
        <a:bodyPr/>
        <a:lstStyle/>
        <a:p>
          <a:endParaRPr lang="en-US"/>
        </a:p>
      </dgm:t>
    </dgm:pt>
    <dgm:pt modelId="{0D309FBD-90FE-4280-9867-B9F4D83C25AB}" type="sibTrans" cxnId="{2EE4E9BA-A91B-438D-9B2B-14F36D66FCDB}">
      <dgm:prSet/>
      <dgm:spPr/>
      <dgm:t>
        <a:bodyPr/>
        <a:lstStyle/>
        <a:p>
          <a:endParaRPr lang="en-US"/>
        </a:p>
      </dgm:t>
    </dgm:pt>
    <dgm:pt modelId="{36E2F1FE-7FDB-41EA-9E06-5E0740FD90AB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শনাক্তকরন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37C6DA-5341-4A16-8D8E-AA0E57E9AC0A}" type="parTrans" cxnId="{95C14CA8-50BA-477E-8A37-B413E4279AF1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A211E0-5F98-48D9-9221-1049C9BD0118}" type="sibTrans" cxnId="{95C14CA8-50BA-477E-8A37-B413E4279AF1}">
      <dgm:prSet/>
      <dgm:spPr/>
      <dgm:t>
        <a:bodyPr/>
        <a:lstStyle/>
        <a:p>
          <a:endParaRPr lang="en-US"/>
        </a:p>
      </dgm:t>
    </dgm:pt>
    <dgm:pt modelId="{1F17CDED-29AB-4AE4-B7F4-46CC89D57E86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মূল্যায়ন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FC9F56-E4D3-4D2F-9AC3-E16A434E789C}" type="parTrans" cxnId="{FA1CCA29-29D5-465D-9DBE-1E359AB1B18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274099-6F79-424C-9715-2D8E7B39A704}" type="sibTrans" cxnId="{FA1CCA29-29D5-465D-9DBE-1E359AB1B18D}">
      <dgm:prSet/>
      <dgm:spPr/>
      <dgm:t>
        <a:bodyPr/>
        <a:lstStyle/>
        <a:p>
          <a:endParaRPr lang="en-US"/>
        </a:p>
      </dgm:t>
    </dgm:pt>
    <dgm:pt modelId="{FB1947E8-22CE-43E4-9297-02E5DE3391FF}">
      <dgm:prSet phldrT="[Text]" custT="1"/>
      <dgm:spPr/>
      <dgm:t>
        <a:bodyPr vert="vert270"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অবলোপন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F12384-F703-4A64-A53B-E4518B5432C7}" type="parTrans" cxnId="{CD679E90-ED38-41C3-AEF4-A5329E5A3AC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5BABB4-D4C7-4051-BA7D-8DFC6FD2BBF3}" type="sibTrans" cxnId="{CD679E90-ED38-41C3-AEF4-A5329E5A3AC0}">
      <dgm:prSet/>
      <dgm:spPr/>
      <dgm:t>
        <a:bodyPr/>
        <a:lstStyle/>
        <a:p>
          <a:endParaRPr lang="en-US"/>
        </a:p>
      </dgm:t>
    </dgm:pt>
    <dgm:pt modelId="{769C5238-8878-4107-A110-2B5F0081B529}">
      <dgm:prSet custT="1"/>
      <dgm:spPr/>
      <dgm:t>
        <a:bodyPr vert="vert270"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আদায়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F9BE32-E2C9-4355-9370-CAF902ED427D}" type="parTrans" cxnId="{D39F665B-EC23-414F-95F4-81ECCA00E20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0EBDEF-D02C-4F9D-883F-1044E0536377}" type="sibTrans" cxnId="{D39F665B-EC23-414F-95F4-81ECCA00E20E}">
      <dgm:prSet/>
      <dgm:spPr/>
      <dgm:t>
        <a:bodyPr/>
        <a:lstStyle/>
        <a:p>
          <a:endParaRPr lang="en-US"/>
        </a:p>
      </dgm:t>
    </dgm:pt>
    <dgm:pt modelId="{A171143A-CD02-48B8-AC71-24D3D286FCD3}">
      <dgm:prSet custT="1"/>
      <dgm:spPr/>
      <dgm:t>
        <a:bodyPr vert="vert270"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প্রত্যাখ্যান</a:t>
          </a:r>
        </a:p>
      </dgm:t>
    </dgm:pt>
    <dgm:pt modelId="{171ED3C4-B2F6-4B46-B563-786E44F7090D}" type="parTrans" cxnId="{ED214200-43A9-4B12-9DE5-A9E4B98D973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49A56E-F807-4C91-A697-6FE89FD9A0A3}" type="sibTrans" cxnId="{ED214200-43A9-4B12-9DE5-A9E4B98D9736}">
      <dgm:prSet/>
      <dgm:spPr/>
      <dgm:t>
        <a:bodyPr/>
        <a:lstStyle/>
        <a:p>
          <a:endParaRPr lang="en-US"/>
        </a:p>
      </dgm:t>
    </dgm:pt>
    <dgm:pt modelId="{B647DCA8-88E9-42B0-AC5F-0939F74B1547}">
      <dgm:prSet custT="1"/>
      <dgm:spPr/>
      <dgm:t>
        <a:bodyPr vert="vert270"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192F6E-F8AD-4C2C-BEC2-9E059B8D9CE5}" type="parTrans" cxnId="{7F63B2C4-3BC9-4EDB-9103-63C2A2944329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A194F1-B411-4755-BBDA-86F330F2D72E}" type="sibTrans" cxnId="{7F63B2C4-3BC9-4EDB-9103-63C2A2944329}">
      <dgm:prSet/>
      <dgm:spPr/>
      <dgm:t>
        <a:bodyPr/>
        <a:lstStyle/>
        <a:p>
          <a:endParaRPr lang="en-US"/>
        </a:p>
      </dgm:t>
    </dgm:pt>
    <dgm:pt modelId="{B3E0FC64-2D9D-41CC-AA89-01DF8B285A58}">
      <dgm:prSet custT="1"/>
      <dgm:spPr/>
      <dgm:t>
        <a:bodyPr vert="vert270"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A42C5E-A7F2-480A-A59C-4247485416C7}" type="sibTrans" cxnId="{052C8FB3-BC32-4460-AB7E-06C3D9A6ADD9}">
      <dgm:prSet/>
      <dgm:spPr/>
      <dgm:t>
        <a:bodyPr/>
        <a:lstStyle/>
        <a:p>
          <a:endParaRPr lang="en-US"/>
        </a:p>
      </dgm:t>
    </dgm:pt>
    <dgm:pt modelId="{2E9E0E7B-0EF0-4F00-8E04-7A0011CF8CB8}" type="parTrans" cxnId="{052C8FB3-BC32-4460-AB7E-06C3D9A6ADD9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9BEF94-8993-4ABE-AA06-9BD3B9CFD120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অবসায়ন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1895D9-A1A4-4C0F-8795-CC6A01A6A8ED}" type="sibTrans" cxnId="{B9A63003-09D9-4D7C-A0BD-32C86667154C}">
      <dgm:prSet/>
      <dgm:spPr/>
      <dgm:t>
        <a:bodyPr/>
        <a:lstStyle/>
        <a:p>
          <a:endParaRPr lang="en-US"/>
        </a:p>
      </dgm:t>
    </dgm:pt>
    <dgm:pt modelId="{FADBBE0D-AE7F-47EB-81C3-734D43FA56E6}" type="parTrans" cxnId="{B9A63003-09D9-4D7C-A0BD-32C86667154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CF3CB9-A2ED-4E7E-8CDB-AC7AA62D73CD}" type="pres">
      <dgm:prSet presAssocID="{14E8B220-C0DE-4240-BA1B-317C836C9B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616663-23FB-4892-A5A5-D641AD6A9D23}" type="pres">
      <dgm:prSet presAssocID="{2361845E-45A4-4C9E-A64B-FCDFFBE4C79D}" presName="hierRoot1" presStyleCnt="0"/>
      <dgm:spPr/>
    </dgm:pt>
    <dgm:pt modelId="{17509794-B7BC-4161-B3B1-84610BB7E26C}" type="pres">
      <dgm:prSet presAssocID="{2361845E-45A4-4C9E-A64B-FCDFFBE4C79D}" presName="composite" presStyleCnt="0"/>
      <dgm:spPr/>
    </dgm:pt>
    <dgm:pt modelId="{36D4C8F3-2DA2-4666-B08A-9CE2D62CF0BC}" type="pres">
      <dgm:prSet presAssocID="{2361845E-45A4-4C9E-A64B-FCDFFBE4C79D}" presName="background" presStyleLbl="node0" presStyleIdx="0" presStyleCnt="1"/>
      <dgm:spPr/>
    </dgm:pt>
    <dgm:pt modelId="{5C1E46F4-73C6-44F0-87E4-DA724DDFC9BB}" type="pres">
      <dgm:prSet presAssocID="{2361845E-45A4-4C9E-A64B-FCDFFBE4C79D}" presName="text" presStyleLbl="fgAcc0" presStyleIdx="0" presStyleCnt="1" custScaleX="2023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7A21C2-C7D9-4CAF-A586-3A3A5DA21F2E}" type="pres">
      <dgm:prSet presAssocID="{2361845E-45A4-4C9E-A64B-FCDFFBE4C79D}" presName="hierChild2" presStyleCnt="0"/>
      <dgm:spPr/>
    </dgm:pt>
    <dgm:pt modelId="{391EBA38-0E24-4354-8788-0BAB23C35F8E}" type="pres">
      <dgm:prSet presAssocID="{4B37C6DA-5341-4A16-8D8E-AA0E57E9AC0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6952E45-A8E4-49CF-83FA-2BC087F101E1}" type="pres">
      <dgm:prSet presAssocID="{36E2F1FE-7FDB-41EA-9E06-5E0740FD90AB}" presName="hierRoot2" presStyleCnt="0"/>
      <dgm:spPr/>
    </dgm:pt>
    <dgm:pt modelId="{69346197-ABED-41F6-85CB-36CBF14F993A}" type="pres">
      <dgm:prSet presAssocID="{36E2F1FE-7FDB-41EA-9E06-5E0740FD90AB}" presName="composite2" presStyleCnt="0"/>
      <dgm:spPr/>
    </dgm:pt>
    <dgm:pt modelId="{F42EC076-1330-4BD9-9B74-9491685264C6}" type="pres">
      <dgm:prSet presAssocID="{36E2F1FE-7FDB-41EA-9E06-5E0740FD90AB}" presName="background2" presStyleLbl="node2" presStyleIdx="0" presStyleCnt="3"/>
      <dgm:spPr/>
    </dgm:pt>
    <dgm:pt modelId="{151065AB-6883-46C9-8C92-454659CB1857}" type="pres">
      <dgm:prSet presAssocID="{36E2F1FE-7FDB-41EA-9E06-5E0740FD90AB}" presName="text2" presStyleLbl="fgAcc2" presStyleIdx="0" presStyleCnt="3" custScaleX="139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32657C-7916-4F97-8A39-3DB9E695F506}" type="pres">
      <dgm:prSet presAssocID="{36E2F1FE-7FDB-41EA-9E06-5E0740FD90AB}" presName="hierChild3" presStyleCnt="0"/>
      <dgm:spPr/>
    </dgm:pt>
    <dgm:pt modelId="{17204EC1-F166-46D2-BC6E-204356EFF8D0}" type="pres">
      <dgm:prSet presAssocID="{C2FC9F56-E4D3-4D2F-9AC3-E16A434E789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44DA5863-443B-4962-9139-8887B56CBE6B}" type="pres">
      <dgm:prSet presAssocID="{1F17CDED-29AB-4AE4-B7F4-46CC89D57E86}" presName="hierRoot2" presStyleCnt="0"/>
      <dgm:spPr/>
    </dgm:pt>
    <dgm:pt modelId="{C38706C7-E7D3-436B-B659-2CF0D020CA46}" type="pres">
      <dgm:prSet presAssocID="{1F17CDED-29AB-4AE4-B7F4-46CC89D57E86}" presName="composite2" presStyleCnt="0"/>
      <dgm:spPr/>
    </dgm:pt>
    <dgm:pt modelId="{9259C95D-024E-4599-AC3F-CE2400D650CC}" type="pres">
      <dgm:prSet presAssocID="{1F17CDED-29AB-4AE4-B7F4-46CC89D57E86}" presName="background2" presStyleLbl="node2" presStyleIdx="1" presStyleCnt="3"/>
      <dgm:spPr/>
    </dgm:pt>
    <dgm:pt modelId="{50B7C462-A964-44D0-95B7-88B99D52CBBD}" type="pres">
      <dgm:prSet presAssocID="{1F17CDED-29AB-4AE4-B7F4-46CC89D57E8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017EB-F479-4BEA-9638-37049A8B88D7}" type="pres">
      <dgm:prSet presAssocID="{1F17CDED-29AB-4AE4-B7F4-46CC89D57E86}" presName="hierChild3" presStyleCnt="0"/>
      <dgm:spPr/>
    </dgm:pt>
    <dgm:pt modelId="{79932D9B-DA59-4A02-AC6F-D473CA57E7A7}" type="pres">
      <dgm:prSet presAssocID="{E2F12384-F703-4A64-A53B-E4518B5432C7}" presName="Name17" presStyleLbl="parChTrans1D3" presStyleIdx="0" presStyleCnt="5"/>
      <dgm:spPr/>
      <dgm:t>
        <a:bodyPr/>
        <a:lstStyle/>
        <a:p>
          <a:endParaRPr lang="en-US"/>
        </a:p>
      </dgm:t>
    </dgm:pt>
    <dgm:pt modelId="{77DB78E3-1C3E-423C-AA84-5A5F214A916D}" type="pres">
      <dgm:prSet presAssocID="{FB1947E8-22CE-43E4-9297-02E5DE3391FF}" presName="hierRoot3" presStyleCnt="0"/>
      <dgm:spPr/>
    </dgm:pt>
    <dgm:pt modelId="{2BC5A915-168A-409C-9A7E-F84A483D33EC}" type="pres">
      <dgm:prSet presAssocID="{FB1947E8-22CE-43E4-9297-02E5DE3391FF}" presName="composite3" presStyleCnt="0"/>
      <dgm:spPr/>
    </dgm:pt>
    <dgm:pt modelId="{82596185-C135-4714-B6D6-2FCD6F7C5A9D}" type="pres">
      <dgm:prSet presAssocID="{FB1947E8-22CE-43E4-9297-02E5DE3391FF}" presName="background3" presStyleLbl="node3" presStyleIdx="0" presStyleCnt="5"/>
      <dgm:spPr/>
    </dgm:pt>
    <dgm:pt modelId="{64C5D965-00E9-4D08-89A7-2E9D9B2FE229}" type="pres">
      <dgm:prSet presAssocID="{FB1947E8-22CE-43E4-9297-02E5DE3391FF}" presName="text3" presStyleLbl="fgAcc3" presStyleIdx="0" presStyleCnt="5" custScaleX="74489" custScaleY="203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811C99-620A-44BD-90B4-5E39601CB777}" type="pres">
      <dgm:prSet presAssocID="{FB1947E8-22CE-43E4-9297-02E5DE3391FF}" presName="hierChild4" presStyleCnt="0"/>
      <dgm:spPr/>
    </dgm:pt>
    <dgm:pt modelId="{20FC28A2-00C4-4F6A-93C7-7395CD16A7D6}" type="pres">
      <dgm:prSet presAssocID="{F3192F6E-F8AD-4C2C-BEC2-9E059B8D9CE5}" presName="Name17" presStyleLbl="parChTrans1D3" presStyleIdx="1" presStyleCnt="5"/>
      <dgm:spPr/>
      <dgm:t>
        <a:bodyPr/>
        <a:lstStyle/>
        <a:p>
          <a:endParaRPr lang="en-US"/>
        </a:p>
      </dgm:t>
    </dgm:pt>
    <dgm:pt modelId="{F81D5410-D298-4814-B2C7-2F45E7CB47B7}" type="pres">
      <dgm:prSet presAssocID="{B647DCA8-88E9-42B0-AC5F-0939F74B1547}" presName="hierRoot3" presStyleCnt="0"/>
      <dgm:spPr/>
    </dgm:pt>
    <dgm:pt modelId="{3FA7AC96-468E-44A7-A12B-7840D3A59145}" type="pres">
      <dgm:prSet presAssocID="{B647DCA8-88E9-42B0-AC5F-0939F74B1547}" presName="composite3" presStyleCnt="0"/>
      <dgm:spPr/>
    </dgm:pt>
    <dgm:pt modelId="{2449384E-D52F-4241-91C7-AE857531F0B1}" type="pres">
      <dgm:prSet presAssocID="{B647DCA8-88E9-42B0-AC5F-0939F74B1547}" presName="background3" presStyleLbl="node3" presStyleIdx="1" presStyleCnt="5"/>
      <dgm:spPr/>
    </dgm:pt>
    <dgm:pt modelId="{780767A7-8822-482E-8421-B16799C3EE48}" type="pres">
      <dgm:prSet presAssocID="{B647DCA8-88E9-42B0-AC5F-0939F74B1547}" presName="text3" presStyleLbl="fgAcc3" presStyleIdx="1" presStyleCnt="5" custScaleX="67128" custScaleY="203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7FEEF-0A09-40C6-BB32-4404C5C2D0A5}" type="pres">
      <dgm:prSet presAssocID="{B647DCA8-88E9-42B0-AC5F-0939F74B1547}" presName="hierChild4" presStyleCnt="0"/>
      <dgm:spPr/>
    </dgm:pt>
    <dgm:pt modelId="{0AB46649-6CF2-4887-921E-A69A80C26A2A}" type="pres">
      <dgm:prSet presAssocID="{FADBBE0D-AE7F-47EB-81C3-734D43FA56E6}" presName="Name10" presStyleLbl="parChTrans1D2" presStyleIdx="2" presStyleCnt="3"/>
      <dgm:spPr/>
      <dgm:t>
        <a:bodyPr/>
        <a:lstStyle/>
        <a:p>
          <a:endParaRPr lang="en-US"/>
        </a:p>
      </dgm:t>
    </dgm:pt>
    <dgm:pt modelId="{233C8C3A-3902-4A01-8D34-DF028D53EC6D}" type="pres">
      <dgm:prSet presAssocID="{F69BEF94-8993-4ABE-AA06-9BD3B9CFD120}" presName="hierRoot2" presStyleCnt="0"/>
      <dgm:spPr/>
    </dgm:pt>
    <dgm:pt modelId="{17CD511E-EAF2-42EC-8578-6C31AE9B4A16}" type="pres">
      <dgm:prSet presAssocID="{F69BEF94-8993-4ABE-AA06-9BD3B9CFD120}" presName="composite2" presStyleCnt="0"/>
      <dgm:spPr/>
    </dgm:pt>
    <dgm:pt modelId="{05928D5C-B00E-4F4F-8845-AA22AD089AC6}" type="pres">
      <dgm:prSet presAssocID="{F69BEF94-8993-4ABE-AA06-9BD3B9CFD120}" presName="background2" presStyleLbl="node2" presStyleIdx="2" presStyleCnt="3"/>
      <dgm:spPr/>
    </dgm:pt>
    <dgm:pt modelId="{C74F78B2-7ED0-475D-9D97-9175803C13E6}" type="pres">
      <dgm:prSet presAssocID="{F69BEF94-8993-4ABE-AA06-9BD3B9CFD12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847666-7006-4B5F-AA9C-705BC007ECF6}" type="pres">
      <dgm:prSet presAssocID="{F69BEF94-8993-4ABE-AA06-9BD3B9CFD120}" presName="hierChild3" presStyleCnt="0"/>
      <dgm:spPr/>
    </dgm:pt>
    <dgm:pt modelId="{9F424F56-8188-4795-9EDF-F4AD53C2D691}" type="pres">
      <dgm:prSet presAssocID="{2E9E0E7B-0EF0-4F00-8E04-7A0011CF8CB8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FE2F01A-077F-4DA9-B4D4-BD01F33C6DAB}" type="pres">
      <dgm:prSet presAssocID="{B3E0FC64-2D9D-41CC-AA89-01DF8B285A58}" presName="hierRoot3" presStyleCnt="0"/>
      <dgm:spPr/>
    </dgm:pt>
    <dgm:pt modelId="{377DDB7E-5D89-457F-A410-2D060EA2039B}" type="pres">
      <dgm:prSet presAssocID="{B3E0FC64-2D9D-41CC-AA89-01DF8B285A58}" presName="composite3" presStyleCnt="0"/>
      <dgm:spPr/>
    </dgm:pt>
    <dgm:pt modelId="{1E07354F-9043-47AC-850C-6B817E1D758A}" type="pres">
      <dgm:prSet presAssocID="{B3E0FC64-2D9D-41CC-AA89-01DF8B285A58}" presName="background3" presStyleLbl="node3" presStyleIdx="2" presStyleCnt="5"/>
      <dgm:spPr/>
    </dgm:pt>
    <dgm:pt modelId="{7E6FDAAD-723B-4608-8705-30AEC634736C}" type="pres">
      <dgm:prSet presAssocID="{B3E0FC64-2D9D-41CC-AA89-01DF8B285A58}" presName="text3" presStyleLbl="fgAcc3" presStyleIdx="2" presStyleCnt="5" custScaleX="67128" custScaleY="203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0ADE2C-5C8B-4289-9FC2-675CB44A0DF3}" type="pres">
      <dgm:prSet presAssocID="{B3E0FC64-2D9D-41CC-AA89-01DF8B285A58}" presName="hierChild4" presStyleCnt="0"/>
      <dgm:spPr/>
    </dgm:pt>
    <dgm:pt modelId="{CE5D9463-C703-4247-8965-9F468D312402}" type="pres">
      <dgm:prSet presAssocID="{F8F9BE32-E2C9-4355-9370-CAF902ED427D}" presName="Name17" presStyleLbl="parChTrans1D3" presStyleIdx="3" presStyleCnt="5"/>
      <dgm:spPr/>
      <dgm:t>
        <a:bodyPr/>
        <a:lstStyle/>
        <a:p>
          <a:endParaRPr lang="en-US"/>
        </a:p>
      </dgm:t>
    </dgm:pt>
    <dgm:pt modelId="{DDE54E5F-9C01-4DAC-B03B-539BA9AD1D25}" type="pres">
      <dgm:prSet presAssocID="{769C5238-8878-4107-A110-2B5F0081B529}" presName="hierRoot3" presStyleCnt="0"/>
      <dgm:spPr/>
    </dgm:pt>
    <dgm:pt modelId="{B9F09063-8485-4298-9F6F-04FA0BE8A68C}" type="pres">
      <dgm:prSet presAssocID="{769C5238-8878-4107-A110-2B5F0081B529}" presName="composite3" presStyleCnt="0"/>
      <dgm:spPr/>
    </dgm:pt>
    <dgm:pt modelId="{06E87998-A115-436C-8502-CD07A20633FA}" type="pres">
      <dgm:prSet presAssocID="{769C5238-8878-4107-A110-2B5F0081B529}" presName="background3" presStyleLbl="node3" presStyleIdx="3" presStyleCnt="5"/>
      <dgm:spPr/>
    </dgm:pt>
    <dgm:pt modelId="{6F4B18EA-2B7E-4567-91C3-B5D8ACCB14D3}" type="pres">
      <dgm:prSet presAssocID="{769C5238-8878-4107-A110-2B5F0081B529}" presName="text3" presStyleLbl="fgAcc3" presStyleIdx="3" presStyleCnt="5" custScaleX="67128" custScaleY="203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734AA-73B2-4270-857A-436B6DD67FDD}" type="pres">
      <dgm:prSet presAssocID="{769C5238-8878-4107-A110-2B5F0081B529}" presName="hierChild4" presStyleCnt="0"/>
      <dgm:spPr/>
    </dgm:pt>
    <dgm:pt modelId="{47E584CE-73B9-4B70-8D63-39BA58719F5A}" type="pres">
      <dgm:prSet presAssocID="{171ED3C4-B2F6-4B46-B563-786E44F7090D}" presName="Name17" presStyleLbl="parChTrans1D3" presStyleIdx="4" presStyleCnt="5"/>
      <dgm:spPr/>
      <dgm:t>
        <a:bodyPr/>
        <a:lstStyle/>
        <a:p>
          <a:endParaRPr lang="en-US"/>
        </a:p>
      </dgm:t>
    </dgm:pt>
    <dgm:pt modelId="{AB020C81-4EF7-4C82-86A3-DC8DD3DB75B2}" type="pres">
      <dgm:prSet presAssocID="{A171143A-CD02-48B8-AC71-24D3D286FCD3}" presName="hierRoot3" presStyleCnt="0"/>
      <dgm:spPr/>
    </dgm:pt>
    <dgm:pt modelId="{CADF7A40-A5F9-4AAE-9109-917EE3BBA835}" type="pres">
      <dgm:prSet presAssocID="{A171143A-CD02-48B8-AC71-24D3D286FCD3}" presName="composite3" presStyleCnt="0"/>
      <dgm:spPr/>
    </dgm:pt>
    <dgm:pt modelId="{4B81642A-7E92-4E14-9F6E-0709605D1DC2}" type="pres">
      <dgm:prSet presAssocID="{A171143A-CD02-48B8-AC71-24D3D286FCD3}" presName="background3" presStyleLbl="node3" presStyleIdx="4" presStyleCnt="5"/>
      <dgm:spPr/>
    </dgm:pt>
    <dgm:pt modelId="{488A3287-DA02-4119-B228-B6849B188090}" type="pres">
      <dgm:prSet presAssocID="{A171143A-CD02-48B8-AC71-24D3D286FCD3}" presName="text3" presStyleLbl="fgAcc3" presStyleIdx="4" presStyleCnt="5" custScaleX="65876" custScaleY="203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93CF0-367A-467C-A700-EB7D5DD1976F}" type="pres">
      <dgm:prSet presAssocID="{A171143A-CD02-48B8-AC71-24D3D286FCD3}" presName="hierChild4" presStyleCnt="0"/>
      <dgm:spPr/>
    </dgm:pt>
  </dgm:ptLst>
  <dgm:cxnLst>
    <dgm:cxn modelId="{7F63B2C4-3BC9-4EDB-9103-63C2A2944329}" srcId="{1F17CDED-29AB-4AE4-B7F4-46CC89D57E86}" destId="{B647DCA8-88E9-42B0-AC5F-0939F74B1547}" srcOrd="1" destOrd="0" parTransId="{F3192F6E-F8AD-4C2C-BEC2-9E059B8D9CE5}" sibTransId="{3CA194F1-B411-4755-BBDA-86F330F2D72E}"/>
    <dgm:cxn modelId="{FA1CCA29-29D5-465D-9DBE-1E359AB1B18D}" srcId="{2361845E-45A4-4C9E-A64B-FCDFFBE4C79D}" destId="{1F17CDED-29AB-4AE4-B7F4-46CC89D57E86}" srcOrd="1" destOrd="0" parTransId="{C2FC9F56-E4D3-4D2F-9AC3-E16A434E789C}" sibTransId="{7D274099-6F79-424C-9715-2D8E7B39A704}"/>
    <dgm:cxn modelId="{3FC8A8DD-44B2-4DDC-A09D-11D513B12678}" type="presOf" srcId="{C2FC9F56-E4D3-4D2F-9AC3-E16A434E789C}" destId="{17204EC1-F166-46D2-BC6E-204356EFF8D0}" srcOrd="0" destOrd="0" presId="urn:microsoft.com/office/officeart/2005/8/layout/hierarchy1"/>
    <dgm:cxn modelId="{8768C552-FFC1-402D-81BF-1D395C4A9386}" type="presOf" srcId="{4B37C6DA-5341-4A16-8D8E-AA0E57E9AC0A}" destId="{391EBA38-0E24-4354-8788-0BAB23C35F8E}" srcOrd="0" destOrd="0" presId="urn:microsoft.com/office/officeart/2005/8/layout/hierarchy1"/>
    <dgm:cxn modelId="{32043ACB-6D73-44F1-BA7F-C9BC2CF71F98}" type="presOf" srcId="{2361845E-45A4-4C9E-A64B-FCDFFBE4C79D}" destId="{5C1E46F4-73C6-44F0-87E4-DA724DDFC9BB}" srcOrd="0" destOrd="0" presId="urn:microsoft.com/office/officeart/2005/8/layout/hierarchy1"/>
    <dgm:cxn modelId="{5F43DC1A-7E9F-4B64-A5BB-42D229306A8F}" type="presOf" srcId="{769C5238-8878-4107-A110-2B5F0081B529}" destId="{6F4B18EA-2B7E-4567-91C3-B5D8ACCB14D3}" srcOrd="0" destOrd="0" presId="urn:microsoft.com/office/officeart/2005/8/layout/hierarchy1"/>
    <dgm:cxn modelId="{052C8FB3-BC32-4460-AB7E-06C3D9A6ADD9}" srcId="{F69BEF94-8993-4ABE-AA06-9BD3B9CFD120}" destId="{B3E0FC64-2D9D-41CC-AA89-01DF8B285A58}" srcOrd="0" destOrd="0" parTransId="{2E9E0E7B-0EF0-4F00-8E04-7A0011CF8CB8}" sibTransId="{12A42C5E-A7F2-480A-A59C-4247485416C7}"/>
    <dgm:cxn modelId="{628FBDF9-7CCF-4BB2-A91A-2F6DFC480014}" type="presOf" srcId="{F3192F6E-F8AD-4C2C-BEC2-9E059B8D9CE5}" destId="{20FC28A2-00C4-4F6A-93C7-7395CD16A7D6}" srcOrd="0" destOrd="0" presId="urn:microsoft.com/office/officeart/2005/8/layout/hierarchy1"/>
    <dgm:cxn modelId="{B2B7DD33-5A66-4EAF-92AF-339C7C6F4683}" type="presOf" srcId="{B3E0FC64-2D9D-41CC-AA89-01DF8B285A58}" destId="{7E6FDAAD-723B-4608-8705-30AEC634736C}" srcOrd="0" destOrd="0" presId="urn:microsoft.com/office/officeart/2005/8/layout/hierarchy1"/>
    <dgm:cxn modelId="{ED214200-43A9-4B12-9DE5-A9E4B98D9736}" srcId="{F69BEF94-8993-4ABE-AA06-9BD3B9CFD120}" destId="{A171143A-CD02-48B8-AC71-24D3D286FCD3}" srcOrd="2" destOrd="0" parTransId="{171ED3C4-B2F6-4B46-B563-786E44F7090D}" sibTransId="{6049A56E-F807-4C91-A697-6FE89FD9A0A3}"/>
    <dgm:cxn modelId="{B519D730-F317-4DB3-9D00-AE794BDC69C6}" type="presOf" srcId="{A171143A-CD02-48B8-AC71-24D3D286FCD3}" destId="{488A3287-DA02-4119-B228-B6849B188090}" srcOrd="0" destOrd="0" presId="urn:microsoft.com/office/officeart/2005/8/layout/hierarchy1"/>
    <dgm:cxn modelId="{8EED96D6-636F-4372-A366-EA432B51957F}" type="presOf" srcId="{E2F12384-F703-4A64-A53B-E4518B5432C7}" destId="{79932D9B-DA59-4A02-AC6F-D473CA57E7A7}" srcOrd="0" destOrd="0" presId="urn:microsoft.com/office/officeart/2005/8/layout/hierarchy1"/>
    <dgm:cxn modelId="{95C14CA8-50BA-477E-8A37-B413E4279AF1}" srcId="{2361845E-45A4-4C9E-A64B-FCDFFBE4C79D}" destId="{36E2F1FE-7FDB-41EA-9E06-5E0740FD90AB}" srcOrd="0" destOrd="0" parTransId="{4B37C6DA-5341-4A16-8D8E-AA0E57E9AC0A}" sibTransId="{7BA211E0-5F98-48D9-9221-1049C9BD0118}"/>
    <dgm:cxn modelId="{7789AF87-2E45-42BC-8D91-6E02B04D6816}" type="presOf" srcId="{171ED3C4-B2F6-4B46-B563-786E44F7090D}" destId="{47E584CE-73B9-4B70-8D63-39BA58719F5A}" srcOrd="0" destOrd="0" presId="urn:microsoft.com/office/officeart/2005/8/layout/hierarchy1"/>
    <dgm:cxn modelId="{0AFCD29E-EB88-493E-83D5-95E4461E9517}" type="presOf" srcId="{F69BEF94-8993-4ABE-AA06-9BD3B9CFD120}" destId="{C74F78B2-7ED0-475D-9D97-9175803C13E6}" srcOrd="0" destOrd="0" presId="urn:microsoft.com/office/officeart/2005/8/layout/hierarchy1"/>
    <dgm:cxn modelId="{9910EE9C-DA04-4DDC-A05F-138F8F7C75AA}" type="presOf" srcId="{FB1947E8-22CE-43E4-9297-02E5DE3391FF}" destId="{64C5D965-00E9-4D08-89A7-2E9D9B2FE229}" srcOrd="0" destOrd="0" presId="urn:microsoft.com/office/officeart/2005/8/layout/hierarchy1"/>
    <dgm:cxn modelId="{B9A63003-09D9-4D7C-A0BD-32C86667154C}" srcId="{2361845E-45A4-4C9E-A64B-FCDFFBE4C79D}" destId="{F69BEF94-8993-4ABE-AA06-9BD3B9CFD120}" srcOrd="2" destOrd="0" parTransId="{FADBBE0D-AE7F-47EB-81C3-734D43FA56E6}" sibTransId="{731895D9-A1A4-4C0F-8795-CC6A01A6A8ED}"/>
    <dgm:cxn modelId="{ECA562D3-84C5-4F8D-9DD6-B160B0C33419}" type="presOf" srcId="{36E2F1FE-7FDB-41EA-9E06-5E0740FD90AB}" destId="{151065AB-6883-46C9-8C92-454659CB1857}" srcOrd="0" destOrd="0" presId="urn:microsoft.com/office/officeart/2005/8/layout/hierarchy1"/>
    <dgm:cxn modelId="{CD679E90-ED38-41C3-AEF4-A5329E5A3AC0}" srcId="{1F17CDED-29AB-4AE4-B7F4-46CC89D57E86}" destId="{FB1947E8-22CE-43E4-9297-02E5DE3391FF}" srcOrd="0" destOrd="0" parTransId="{E2F12384-F703-4A64-A53B-E4518B5432C7}" sibTransId="{D75BABB4-D4C7-4051-BA7D-8DFC6FD2BBF3}"/>
    <dgm:cxn modelId="{DBCF2BEC-85A9-4EE8-9361-2041D0296D3A}" type="presOf" srcId="{14E8B220-C0DE-4240-BA1B-317C836C9B5F}" destId="{A3CF3CB9-A2ED-4E7E-8CDB-AC7AA62D73CD}" srcOrd="0" destOrd="0" presId="urn:microsoft.com/office/officeart/2005/8/layout/hierarchy1"/>
    <dgm:cxn modelId="{B822003D-89A2-46DC-8538-E6EFAA004A7C}" type="presOf" srcId="{FADBBE0D-AE7F-47EB-81C3-734D43FA56E6}" destId="{0AB46649-6CF2-4887-921E-A69A80C26A2A}" srcOrd="0" destOrd="0" presId="urn:microsoft.com/office/officeart/2005/8/layout/hierarchy1"/>
    <dgm:cxn modelId="{EBD11C40-326E-491B-8635-1E346EC95507}" type="presOf" srcId="{2E9E0E7B-0EF0-4F00-8E04-7A0011CF8CB8}" destId="{9F424F56-8188-4795-9EDF-F4AD53C2D691}" srcOrd="0" destOrd="0" presId="urn:microsoft.com/office/officeart/2005/8/layout/hierarchy1"/>
    <dgm:cxn modelId="{9437ABE7-95CE-4C81-A4F1-00607B9EA980}" type="presOf" srcId="{1F17CDED-29AB-4AE4-B7F4-46CC89D57E86}" destId="{50B7C462-A964-44D0-95B7-88B99D52CBBD}" srcOrd="0" destOrd="0" presId="urn:microsoft.com/office/officeart/2005/8/layout/hierarchy1"/>
    <dgm:cxn modelId="{2EE4E9BA-A91B-438D-9B2B-14F36D66FCDB}" srcId="{14E8B220-C0DE-4240-BA1B-317C836C9B5F}" destId="{2361845E-45A4-4C9E-A64B-FCDFFBE4C79D}" srcOrd="0" destOrd="0" parTransId="{329D8E7F-03E3-4DB0-A5CE-E03F351C81E5}" sibTransId="{0D309FBD-90FE-4280-9867-B9F4D83C25AB}"/>
    <dgm:cxn modelId="{D39F665B-EC23-414F-95F4-81ECCA00E20E}" srcId="{F69BEF94-8993-4ABE-AA06-9BD3B9CFD120}" destId="{769C5238-8878-4107-A110-2B5F0081B529}" srcOrd="1" destOrd="0" parTransId="{F8F9BE32-E2C9-4355-9370-CAF902ED427D}" sibTransId="{820EBDEF-D02C-4F9D-883F-1044E0536377}"/>
    <dgm:cxn modelId="{8DBFE8DE-EC55-446D-8E9C-C2B6819F1D22}" type="presOf" srcId="{F8F9BE32-E2C9-4355-9370-CAF902ED427D}" destId="{CE5D9463-C703-4247-8965-9F468D312402}" srcOrd="0" destOrd="0" presId="urn:microsoft.com/office/officeart/2005/8/layout/hierarchy1"/>
    <dgm:cxn modelId="{4E18947A-9A08-47B4-BEEC-23334AD03134}" type="presOf" srcId="{B647DCA8-88E9-42B0-AC5F-0939F74B1547}" destId="{780767A7-8822-482E-8421-B16799C3EE48}" srcOrd="0" destOrd="0" presId="urn:microsoft.com/office/officeart/2005/8/layout/hierarchy1"/>
    <dgm:cxn modelId="{1DA6420F-0245-4919-B808-7BF64423ED35}" type="presParOf" srcId="{A3CF3CB9-A2ED-4E7E-8CDB-AC7AA62D73CD}" destId="{B7616663-23FB-4892-A5A5-D641AD6A9D23}" srcOrd="0" destOrd="0" presId="urn:microsoft.com/office/officeart/2005/8/layout/hierarchy1"/>
    <dgm:cxn modelId="{6569B96E-336C-47BA-8E4D-FBA6CCE03AB5}" type="presParOf" srcId="{B7616663-23FB-4892-A5A5-D641AD6A9D23}" destId="{17509794-B7BC-4161-B3B1-84610BB7E26C}" srcOrd="0" destOrd="0" presId="urn:microsoft.com/office/officeart/2005/8/layout/hierarchy1"/>
    <dgm:cxn modelId="{3A264809-889B-4589-9E5B-15BF9091181C}" type="presParOf" srcId="{17509794-B7BC-4161-B3B1-84610BB7E26C}" destId="{36D4C8F3-2DA2-4666-B08A-9CE2D62CF0BC}" srcOrd="0" destOrd="0" presId="urn:microsoft.com/office/officeart/2005/8/layout/hierarchy1"/>
    <dgm:cxn modelId="{D5855AD1-1B11-40AF-92B6-70976EC332AE}" type="presParOf" srcId="{17509794-B7BC-4161-B3B1-84610BB7E26C}" destId="{5C1E46F4-73C6-44F0-87E4-DA724DDFC9BB}" srcOrd="1" destOrd="0" presId="urn:microsoft.com/office/officeart/2005/8/layout/hierarchy1"/>
    <dgm:cxn modelId="{6C48469B-CB81-40A4-8378-ECC00722837B}" type="presParOf" srcId="{B7616663-23FB-4892-A5A5-D641AD6A9D23}" destId="{657A21C2-C7D9-4CAF-A586-3A3A5DA21F2E}" srcOrd="1" destOrd="0" presId="urn:microsoft.com/office/officeart/2005/8/layout/hierarchy1"/>
    <dgm:cxn modelId="{B3FA069E-828E-4B2B-9800-647A17C0DD6D}" type="presParOf" srcId="{657A21C2-C7D9-4CAF-A586-3A3A5DA21F2E}" destId="{391EBA38-0E24-4354-8788-0BAB23C35F8E}" srcOrd="0" destOrd="0" presId="urn:microsoft.com/office/officeart/2005/8/layout/hierarchy1"/>
    <dgm:cxn modelId="{805752C6-1CBD-4828-96E9-CDAC7A4A1E33}" type="presParOf" srcId="{657A21C2-C7D9-4CAF-A586-3A3A5DA21F2E}" destId="{D6952E45-A8E4-49CF-83FA-2BC087F101E1}" srcOrd="1" destOrd="0" presId="urn:microsoft.com/office/officeart/2005/8/layout/hierarchy1"/>
    <dgm:cxn modelId="{C653B9AB-3CB7-4F7F-8350-34F04C275A0F}" type="presParOf" srcId="{D6952E45-A8E4-49CF-83FA-2BC087F101E1}" destId="{69346197-ABED-41F6-85CB-36CBF14F993A}" srcOrd="0" destOrd="0" presId="urn:microsoft.com/office/officeart/2005/8/layout/hierarchy1"/>
    <dgm:cxn modelId="{368C4F97-51E5-4AED-BE93-D0717281DEB6}" type="presParOf" srcId="{69346197-ABED-41F6-85CB-36CBF14F993A}" destId="{F42EC076-1330-4BD9-9B74-9491685264C6}" srcOrd="0" destOrd="0" presId="urn:microsoft.com/office/officeart/2005/8/layout/hierarchy1"/>
    <dgm:cxn modelId="{A79FBDC8-AA4E-476A-A4ED-B09CBB5A8F96}" type="presParOf" srcId="{69346197-ABED-41F6-85CB-36CBF14F993A}" destId="{151065AB-6883-46C9-8C92-454659CB1857}" srcOrd="1" destOrd="0" presId="urn:microsoft.com/office/officeart/2005/8/layout/hierarchy1"/>
    <dgm:cxn modelId="{1B92E451-554F-40C4-9DE3-122563F47E3A}" type="presParOf" srcId="{D6952E45-A8E4-49CF-83FA-2BC087F101E1}" destId="{5E32657C-7916-4F97-8A39-3DB9E695F506}" srcOrd="1" destOrd="0" presId="urn:microsoft.com/office/officeart/2005/8/layout/hierarchy1"/>
    <dgm:cxn modelId="{E8B82EBE-8AEE-478A-ABD9-D1C05E1ED99B}" type="presParOf" srcId="{657A21C2-C7D9-4CAF-A586-3A3A5DA21F2E}" destId="{17204EC1-F166-46D2-BC6E-204356EFF8D0}" srcOrd="2" destOrd="0" presId="urn:microsoft.com/office/officeart/2005/8/layout/hierarchy1"/>
    <dgm:cxn modelId="{AA895883-C239-4EE9-9BBB-6A69F5F476D1}" type="presParOf" srcId="{657A21C2-C7D9-4CAF-A586-3A3A5DA21F2E}" destId="{44DA5863-443B-4962-9139-8887B56CBE6B}" srcOrd="3" destOrd="0" presId="urn:microsoft.com/office/officeart/2005/8/layout/hierarchy1"/>
    <dgm:cxn modelId="{DF9AB3E6-9C3B-4D62-9945-0F999E86B9BB}" type="presParOf" srcId="{44DA5863-443B-4962-9139-8887B56CBE6B}" destId="{C38706C7-E7D3-436B-B659-2CF0D020CA46}" srcOrd="0" destOrd="0" presId="urn:microsoft.com/office/officeart/2005/8/layout/hierarchy1"/>
    <dgm:cxn modelId="{D6CAC454-72DA-4E17-8BF0-078CD7688DFA}" type="presParOf" srcId="{C38706C7-E7D3-436B-B659-2CF0D020CA46}" destId="{9259C95D-024E-4599-AC3F-CE2400D650CC}" srcOrd="0" destOrd="0" presId="urn:microsoft.com/office/officeart/2005/8/layout/hierarchy1"/>
    <dgm:cxn modelId="{0F45451A-ED56-49F4-9C1E-7E109AE6B081}" type="presParOf" srcId="{C38706C7-E7D3-436B-B659-2CF0D020CA46}" destId="{50B7C462-A964-44D0-95B7-88B99D52CBBD}" srcOrd="1" destOrd="0" presId="urn:microsoft.com/office/officeart/2005/8/layout/hierarchy1"/>
    <dgm:cxn modelId="{B435A1DF-156D-4C25-97B1-AEF673212A0F}" type="presParOf" srcId="{44DA5863-443B-4962-9139-8887B56CBE6B}" destId="{8DB017EB-F479-4BEA-9638-37049A8B88D7}" srcOrd="1" destOrd="0" presId="urn:microsoft.com/office/officeart/2005/8/layout/hierarchy1"/>
    <dgm:cxn modelId="{07467565-623D-4FC9-83DC-06430AD9B334}" type="presParOf" srcId="{8DB017EB-F479-4BEA-9638-37049A8B88D7}" destId="{79932D9B-DA59-4A02-AC6F-D473CA57E7A7}" srcOrd="0" destOrd="0" presId="urn:microsoft.com/office/officeart/2005/8/layout/hierarchy1"/>
    <dgm:cxn modelId="{89197E2D-771E-46BC-9678-B86D990A96AB}" type="presParOf" srcId="{8DB017EB-F479-4BEA-9638-37049A8B88D7}" destId="{77DB78E3-1C3E-423C-AA84-5A5F214A916D}" srcOrd="1" destOrd="0" presId="urn:microsoft.com/office/officeart/2005/8/layout/hierarchy1"/>
    <dgm:cxn modelId="{FE671CB0-22CF-47FF-9153-9BF0699C47EC}" type="presParOf" srcId="{77DB78E3-1C3E-423C-AA84-5A5F214A916D}" destId="{2BC5A915-168A-409C-9A7E-F84A483D33EC}" srcOrd="0" destOrd="0" presId="urn:microsoft.com/office/officeart/2005/8/layout/hierarchy1"/>
    <dgm:cxn modelId="{7847C6EB-4A96-4491-86A1-EC36CB60C4B3}" type="presParOf" srcId="{2BC5A915-168A-409C-9A7E-F84A483D33EC}" destId="{82596185-C135-4714-B6D6-2FCD6F7C5A9D}" srcOrd="0" destOrd="0" presId="urn:microsoft.com/office/officeart/2005/8/layout/hierarchy1"/>
    <dgm:cxn modelId="{95CAA3D8-51A6-4A5C-8899-B46E840183CF}" type="presParOf" srcId="{2BC5A915-168A-409C-9A7E-F84A483D33EC}" destId="{64C5D965-00E9-4D08-89A7-2E9D9B2FE229}" srcOrd="1" destOrd="0" presId="urn:microsoft.com/office/officeart/2005/8/layout/hierarchy1"/>
    <dgm:cxn modelId="{436D4FD3-B826-4D17-A08E-6935AFE9D41C}" type="presParOf" srcId="{77DB78E3-1C3E-423C-AA84-5A5F214A916D}" destId="{94811C99-620A-44BD-90B4-5E39601CB777}" srcOrd="1" destOrd="0" presId="urn:microsoft.com/office/officeart/2005/8/layout/hierarchy1"/>
    <dgm:cxn modelId="{F5DC62BE-4B21-4C41-AB85-9132EF4001CB}" type="presParOf" srcId="{8DB017EB-F479-4BEA-9638-37049A8B88D7}" destId="{20FC28A2-00C4-4F6A-93C7-7395CD16A7D6}" srcOrd="2" destOrd="0" presId="urn:microsoft.com/office/officeart/2005/8/layout/hierarchy1"/>
    <dgm:cxn modelId="{61A5A0B3-99B5-4391-85F1-2E4E9976F820}" type="presParOf" srcId="{8DB017EB-F479-4BEA-9638-37049A8B88D7}" destId="{F81D5410-D298-4814-B2C7-2F45E7CB47B7}" srcOrd="3" destOrd="0" presId="urn:microsoft.com/office/officeart/2005/8/layout/hierarchy1"/>
    <dgm:cxn modelId="{D3F5208B-E384-4584-947D-BCBE5440D307}" type="presParOf" srcId="{F81D5410-D298-4814-B2C7-2F45E7CB47B7}" destId="{3FA7AC96-468E-44A7-A12B-7840D3A59145}" srcOrd="0" destOrd="0" presId="urn:microsoft.com/office/officeart/2005/8/layout/hierarchy1"/>
    <dgm:cxn modelId="{6495E765-3CD8-4E43-82A3-BB261DFF97C6}" type="presParOf" srcId="{3FA7AC96-468E-44A7-A12B-7840D3A59145}" destId="{2449384E-D52F-4241-91C7-AE857531F0B1}" srcOrd="0" destOrd="0" presId="urn:microsoft.com/office/officeart/2005/8/layout/hierarchy1"/>
    <dgm:cxn modelId="{0FD29369-851D-4058-919D-92137FDA5ACA}" type="presParOf" srcId="{3FA7AC96-468E-44A7-A12B-7840D3A59145}" destId="{780767A7-8822-482E-8421-B16799C3EE48}" srcOrd="1" destOrd="0" presId="urn:microsoft.com/office/officeart/2005/8/layout/hierarchy1"/>
    <dgm:cxn modelId="{90102FB5-1DA0-4B87-8A6F-BECD35CF2626}" type="presParOf" srcId="{F81D5410-D298-4814-B2C7-2F45E7CB47B7}" destId="{30C7FEEF-0A09-40C6-BB32-4404C5C2D0A5}" srcOrd="1" destOrd="0" presId="urn:microsoft.com/office/officeart/2005/8/layout/hierarchy1"/>
    <dgm:cxn modelId="{6D76F4B3-5780-46EB-9FD0-7A6B72F51BD6}" type="presParOf" srcId="{657A21C2-C7D9-4CAF-A586-3A3A5DA21F2E}" destId="{0AB46649-6CF2-4887-921E-A69A80C26A2A}" srcOrd="4" destOrd="0" presId="urn:microsoft.com/office/officeart/2005/8/layout/hierarchy1"/>
    <dgm:cxn modelId="{D0F97BAC-E140-4CB3-B2DD-68D6A94044F9}" type="presParOf" srcId="{657A21C2-C7D9-4CAF-A586-3A3A5DA21F2E}" destId="{233C8C3A-3902-4A01-8D34-DF028D53EC6D}" srcOrd="5" destOrd="0" presId="urn:microsoft.com/office/officeart/2005/8/layout/hierarchy1"/>
    <dgm:cxn modelId="{4ADDBF45-B3BE-4451-A753-67D413D623BC}" type="presParOf" srcId="{233C8C3A-3902-4A01-8D34-DF028D53EC6D}" destId="{17CD511E-EAF2-42EC-8578-6C31AE9B4A16}" srcOrd="0" destOrd="0" presId="urn:microsoft.com/office/officeart/2005/8/layout/hierarchy1"/>
    <dgm:cxn modelId="{DB0B1918-A829-48B6-ABDC-292C08D301F1}" type="presParOf" srcId="{17CD511E-EAF2-42EC-8578-6C31AE9B4A16}" destId="{05928D5C-B00E-4F4F-8845-AA22AD089AC6}" srcOrd="0" destOrd="0" presId="urn:microsoft.com/office/officeart/2005/8/layout/hierarchy1"/>
    <dgm:cxn modelId="{C56887BB-31ED-45F1-84C8-BCBEEE1F661F}" type="presParOf" srcId="{17CD511E-EAF2-42EC-8578-6C31AE9B4A16}" destId="{C74F78B2-7ED0-475D-9D97-9175803C13E6}" srcOrd="1" destOrd="0" presId="urn:microsoft.com/office/officeart/2005/8/layout/hierarchy1"/>
    <dgm:cxn modelId="{625FCEFF-685B-4710-A0EB-CB3BF4A706A2}" type="presParOf" srcId="{233C8C3A-3902-4A01-8D34-DF028D53EC6D}" destId="{60847666-7006-4B5F-AA9C-705BC007ECF6}" srcOrd="1" destOrd="0" presId="urn:microsoft.com/office/officeart/2005/8/layout/hierarchy1"/>
    <dgm:cxn modelId="{4BB01E3E-FF13-44BE-B921-1ACD49EB2F7F}" type="presParOf" srcId="{60847666-7006-4B5F-AA9C-705BC007ECF6}" destId="{9F424F56-8188-4795-9EDF-F4AD53C2D691}" srcOrd="0" destOrd="0" presId="urn:microsoft.com/office/officeart/2005/8/layout/hierarchy1"/>
    <dgm:cxn modelId="{EC4B678E-9291-4337-BE36-393740537E98}" type="presParOf" srcId="{60847666-7006-4B5F-AA9C-705BC007ECF6}" destId="{BFE2F01A-077F-4DA9-B4D4-BD01F33C6DAB}" srcOrd="1" destOrd="0" presId="urn:microsoft.com/office/officeart/2005/8/layout/hierarchy1"/>
    <dgm:cxn modelId="{C7FEE64F-7DF6-4E7B-8474-85237E467D7D}" type="presParOf" srcId="{BFE2F01A-077F-4DA9-B4D4-BD01F33C6DAB}" destId="{377DDB7E-5D89-457F-A410-2D060EA2039B}" srcOrd="0" destOrd="0" presId="urn:microsoft.com/office/officeart/2005/8/layout/hierarchy1"/>
    <dgm:cxn modelId="{EE06474C-9913-4520-A6A4-54659377A842}" type="presParOf" srcId="{377DDB7E-5D89-457F-A410-2D060EA2039B}" destId="{1E07354F-9043-47AC-850C-6B817E1D758A}" srcOrd="0" destOrd="0" presId="urn:microsoft.com/office/officeart/2005/8/layout/hierarchy1"/>
    <dgm:cxn modelId="{DC01E94E-F843-4B0F-8AAC-1B3624A266B5}" type="presParOf" srcId="{377DDB7E-5D89-457F-A410-2D060EA2039B}" destId="{7E6FDAAD-723B-4608-8705-30AEC634736C}" srcOrd="1" destOrd="0" presId="urn:microsoft.com/office/officeart/2005/8/layout/hierarchy1"/>
    <dgm:cxn modelId="{6D14FDD1-16C7-4167-A0C1-BF2AB27D44DE}" type="presParOf" srcId="{BFE2F01A-077F-4DA9-B4D4-BD01F33C6DAB}" destId="{E10ADE2C-5C8B-4289-9FC2-675CB44A0DF3}" srcOrd="1" destOrd="0" presId="urn:microsoft.com/office/officeart/2005/8/layout/hierarchy1"/>
    <dgm:cxn modelId="{EE405453-72E0-4098-A37A-51CB9BC2DA77}" type="presParOf" srcId="{60847666-7006-4B5F-AA9C-705BC007ECF6}" destId="{CE5D9463-C703-4247-8965-9F468D312402}" srcOrd="2" destOrd="0" presId="urn:microsoft.com/office/officeart/2005/8/layout/hierarchy1"/>
    <dgm:cxn modelId="{A493AF58-2B2C-422A-9022-D77155759002}" type="presParOf" srcId="{60847666-7006-4B5F-AA9C-705BC007ECF6}" destId="{DDE54E5F-9C01-4DAC-B03B-539BA9AD1D25}" srcOrd="3" destOrd="0" presId="urn:microsoft.com/office/officeart/2005/8/layout/hierarchy1"/>
    <dgm:cxn modelId="{F97EB45A-0A25-450D-839E-2E697276B3B2}" type="presParOf" srcId="{DDE54E5F-9C01-4DAC-B03B-539BA9AD1D25}" destId="{B9F09063-8485-4298-9F6F-04FA0BE8A68C}" srcOrd="0" destOrd="0" presId="urn:microsoft.com/office/officeart/2005/8/layout/hierarchy1"/>
    <dgm:cxn modelId="{B5AB5795-2777-47D4-8BD2-2D84697A422F}" type="presParOf" srcId="{B9F09063-8485-4298-9F6F-04FA0BE8A68C}" destId="{06E87998-A115-436C-8502-CD07A20633FA}" srcOrd="0" destOrd="0" presId="urn:microsoft.com/office/officeart/2005/8/layout/hierarchy1"/>
    <dgm:cxn modelId="{E9D80392-8210-4288-AC21-B67085E9B76C}" type="presParOf" srcId="{B9F09063-8485-4298-9F6F-04FA0BE8A68C}" destId="{6F4B18EA-2B7E-4567-91C3-B5D8ACCB14D3}" srcOrd="1" destOrd="0" presId="urn:microsoft.com/office/officeart/2005/8/layout/hierarchy1"/>
    <dgm:cxn modelId="{F3AF5F82-AA6A-4FDF-9E7A-982066E2B2C8}" type="presParOf" srcId="{DDE54E5F-9C01-4DAC-B03B-539BA9AD1D25}" destId="{21B734AA-73B2-4270-857A-436B6DD67FDD}" srcOrd="1" destOrd="0" presId="urn:microsoft.com/office/officeart/2005/8/layout/hierarchy1"/>
    <dgm:cxn modelId="{9D055EEF-472D-4455-A408-2D0037A60837}" type="presParOf" srcId="{60847666-7006-4B5F-AA9C-705BC007ECF6}" destId="{47E584CE-73B9-4B70-8D63-39BA58719F5A}" srcOrd="4" destOrd="0" presId="urn:microsoft.com/office/officeart/2005/8/layout/hierarchy1"/>
    <dgm:cxn modelId="{10E3D01A-C9FD-4DEE-9EB8-FC3229A8053D}" type="presParOf" srcId="{60847666-7006-4B5F-AA9C-705BC007ECF6}" destId="{AB020C81-4EF7-4C82-86A3-DC8DD3DB75B2}" srcOrd="5" destOrd="0" presId="urn:microsoft.com/office/officeart/2005/8/layout/hierarchy1"/>
    <dgm:cxn modelId="{F60C4286-B1D0-458D-B77B-9841B055D746}" type="presParOf" srcId="{AB020C81-4EF7-4C82-86A3-DC8DD3DB75B2}" destId="{CADF7A40-A5F9-4AAE-9109-917EE3BBA835}" srcOrd="0" destOrd="0" presId="urn:microsoft.com/office/officeart/2005/8/layout/hierarchy1"/>
    <dgm:cxn modelId="{D53A4D04-0675-4087-9C4F-8F06FE96FAE9}" type="presParOf" srcId="{CADF7A40-A5F9-4AAE-9109-917EE3BBA835}" destId="{4B81642A-7E92-4E14-9F6E-0709605D1DC2}" srcOrd="0" destOrd="0" presId="urn:microsoft.com/office/officeart/2005/8/layout/hierarchy1"/>
    <dgm:cxn modelId="{8ABD99FA-8703-4F53-848F-74E7958843DB}" type="presParOf" srcId="{CADF7A40-A5F9-4AAE-9109-917EE3BBA835}" destId="{488A3287-DA02-4119-B228-B6849B188090}" srcOrd="1" destOrd="0" presId="urn:microsoft.com/office/officeart/2005/8/layout/hierarchy1"/>
    <dgm:cxn modelId="{C8FB9FFA-BF1F-4D93-A56F-077C0F876F53}" type="presParOf" srcId="{AB020C81-4EF7-4C82-86A3-DC8DD3DB75B2}" destId="{87993CF0-367A-467C-A700-EB7D5DD197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87D28A-1194-4C21-BDA8-F5292AA79DC1}" type="doc">
      <dgm:prSet loTypeId="urn:microsoft.com/office/officeart/2005/8/layout/hierarchy3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8340D2B-81AC-4D37-90FD-2C4F5B6023FF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অবলোপন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4A997E-3949-4ED4-83A4-F6FF8B073AC2}" type="parTrans" cxnId="{8ADD52C9-2A73-46DC-94F4-E379CE96DA0E}">
      <dgm:prSet/>
      <dgm:spPr/>
      <dgm:t>
        <a:bodyPr/>
        <a:lstStyle/>
        <a:p>
          <a:endParaRPr lang="en-US"/>
        </a:p>
      </dgm:t>
    </dgm:pt>
    <dgm:pt modelId="{8FBFEC51-D4CC-4BBD-B536-6884752968A8}" type="sibTrans" cxnId="{8ADD52C9-2A73-46DC-94F4-E379CE96DA0E}">
      <dgm:prSet/>
      <dgm:spPr/>
      <dgm:t>
        <a:bodyPr/>
        <a:lstStyle/>
        <a:p>
          <a:endParaRPr lang="en-US"/>
        </a:p>
      </dgm:t>
    </dgm:pt>
    <dgm:pt modelId="{59364830-05A1-424C-A4A5-96F584B314E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 নিশ্চিত হলে হিসাবরক্ষন এর আগে নয়</a:t>
          </a:r>
          <a:r>
            <a:rPr lang="bn-BD" sz="2400" b="1" dirty="0">
              <a:latin typeface="NikoshBAN" panose="02000000000000000000" pitchFamily="2" charset="0"/>
              <a:cs typeface="NikoshBAN" panose="02000000000000000000" pitchFamily="2" charset="0"/>
            </a:rPr>
            <a:t>।।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CC538B-0A09-4F39-B35D-033353DD47A8}" type="parTrans" cxnId="{A9786F8A-4532-49AB-A331-1D5CBBF7B47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148D2B-BB83-4674-B61B-532EEFA83EE0}" type="sibTrans" cxnId="{A9786F8A-4532-49AB-A331-1D5CBBF7B473}">
      <dgm:prSet/>
      <dgm:spPr/>
      <dgm:t>
        <a:bodyPr/>
        <a:lstStyle/>
        <a:p>
          <a:endParaRPr lang="en-US"/>
        </a:p>
      </dgm:t>
    </dgm:pt>
    <dgm:pt modelId="{B37771C0-2C85-4F5D-A8BC-8B92A0544FB1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দেনা-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dr.</a:t>
          </a:r>
        </a:p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হিসাব-cr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693E8B-3809-4D8D-8E1B-4F85FC1A49AA}" type="parTrans" cxnId="{56127E93-6B56-4AAE-89E0-715D66D787D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22B785-152E-4A2B-8212-3CBC4641E1B4}" type="sibTrans" cxnId="{56127E93-6B56-4AAE-89E0-715D66D787DF}">
      <dgm:prSet/>
      <dgm:spPr/>
      <dgm:t>
        <a:bodyPr/>
        <a:lstStyle/>
        <a:p>
          <a:endParaRPr lang="en-US"/>
        </a:p>
      </dgm:t>
    </dgm:pt>
    <dgm:pt modelId="{903152FC-B46A-4852-8563-19F51C12E3C6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2FFCE6-539F-4408-8F88-9EE9F4142CB7}" type="parTrans" cxnId="{5968ED90-0E20-4309-A4A5-AEDCBB9A7BAB}">
      <dgm:prSet/>
      <dgm:spPr/>
      <dgm:t>
        <a:bodyPr/>
        <a:lstStyle/>
        <a:p>
          <a:endParaRPr lang="en-US"/>
        </a:p>
      </dgm:t>
    </dgm:pt>
    <dgm:pt modelId="{D233F458-A5C1-47F7-8A8B-6354B5F91D16}" type="sibTrans" cxnId="{5968ED90-0E20-4309-A4A5-AEDCBB9A7BAB}">
      <dgm:prSet/>
      <dgm:spPr/>
      <dgm:t>
        <a:bodyPr/>
        <a:lstStyle/>
        <a:p>
          <a:endParaRPr lang="en-US"/>
        </a:p>
      </dgm:t>
    </dgm:pt>
    <dgm:pt modelId="{E973B2E8-EC6C-4586-B09B-7B61CD5CE699}">
      <dgm:prSet phldrT="[Text]" custT="1"/>
      <dgm:spPr/>
      <dgm:t>
        <a:bodyPr/>
        <a:lstStyle/>
        <a:p>
          <a:pPr algn="l"/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২.পরবর্তিতে 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নিশ্চিত</a:t>
          </a:r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অনাদায়ী</a:t>
          </a:r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দেনা</a:t>
          </a:r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bn-IN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/অবলোপন ক</a:t>
          </a:r>
          <a:r>
            <a:rPr lang="en-US" sz="2400" b="1" u="sng" dirty="0" err="1">
              <a:latin typeface="NikoshBAN" panose="02000000000000000000" pitchFamily="2" charset="0"/>
              <a:cs typeface="NikoshBAN" panose="02000000000000000000" pitchFamily="2" charset="0"/>
            </a:rPr>
            <a:t>রাঃ</a:t>
          </a:r>
          <a:endParaRPr lang="en-US" sz="2400" b="1" u="sng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 সঞ্ছিতি-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dr.</a:t>
          </a:r>
        </a:p>
        <a:p>
          <a:pPr algn="l"/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হিসাব-cr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67631E-44EE-4B76-9AC3-10F092C2BB58}" type="parTrans" cxnId="{CC7F1615-417F-492F-8153-C0CF722564C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F9AAE7-AE38-4C80-BBB3-A2AD2D541B23}" type="sibTrans" cxnId="{CC7F1615-417F-492F-8153-C0CF722564C9}">
      <dgm:prSet/>
      <dgm:spPr/>
      <dgm:t>
        <a:bodyPr/>
        <a:lstStyle/>
        <a:p>
          <a:endParaRPr lang="en-US"/>
        </a:p>
      </dgm:t>
    </dgm:pt>
    <dgm:pt modelId="{1E310976-E573-406B-B878-D38487549A8A}">
      <dgm:prSet custT="1"/>
      <dgm:spPr/>
      <dgm:t>
        <a:bodyPr/>
        <a:lstStyle/>
        <a:p>
          <a:pPr algn="l"/>
          <a:r>
            <a:rPr lang="en-US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১.</a:t>
          </a:r>
          <a:r>
            <a:rPr lang="bn-IN" sz="2400" b="1" u="sng" dirty="0">
              <a:latin typeface="NikoshBAN" panose="02000000000000000000" pitchFamily="2" charset="0"/>
              <a:cs typeface="NikoshBAN" panose="02000000000000000000" pitchFamily="2" charset="0"/>
            </a:rPr>
            <a:t>চলতি সালে আনুমানিক অনাদায়ী দেনা হিসাব করা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ঃ</a:t>
          </a:r>
          <a:endParaRPr lang="bn-IN" sz="24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দেনা-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dr.</a:t>
          </a:r>
          <a:endParaRPr lang="bn-IN" sz="24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 সঞ্ছিতি-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cr.</a:t>
          </a:r>
        </a:p>
      </dgm:t>
    </dgm:pt>
    <dgm:pt modelId="{7C3D8521-653D-4145-99D3-77BDA03FA694}" type="parTrans" cxnId="{48CC9AE0-C492-4E87-9771-C1FDAA51C3F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93FD24-5A82-44A3-BB1E-0C3011A1DA38}" type="sibTrans" cxnId="{48CC9AE0-C492-4E87-9771-C1FDAA51C3F5}">
      <dgm:prSet/>
      <dgm:spPr/>
      <dgm:t>
        <a:bodyPr/>
        <a:lstStyle/>
        <a:p>
          <a:endParaRPr lang="en-US"/>
        </a:p>
      </dgm:t>
    </dgm:pt>
    <dgm:pt modelId="{EBD47C6F-BE2C-4638-B912-D6C252FAB200}" type="pres">
      <dgm:prSet presAssocID="{4987D28A-1194-4C21-BDA8-F5292AA79D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F17982D-A17C-48AA-89F5-D8BDD58B4E97}" type="pres">
      <dgm:prSet presAssocID="{D8340D2B-81AC-4D37-90FD-2C4F5B6023FF}" presName="root" presStyleCnt="0"/>
      <dgm:spPr/>
    </dgm:pt>
    <dgm:pt modelId="{26CF0B55-85B9-48A8-98B3-DCFEFCA0E356}" type="pres">
      <dgm:prSet presAssocID="{D8340D2B-81AC-4D37-90FD-2C4F5B6023FF}" presName="rootComposite" presStyleCnt="0"/>
      <dgm:spPr/>
    </dgm:pt>
    <dgm:pt modelId="{D98B7414-DDC5-4A2E-94B7-0F12E621C440}" type="pres">
      <dgm:prSet presAssocID="{D8340D2B-81AC-4D37-90FD-2C4F5B6023FF}" presName="rootText" presStyleLbl="node1" presStyleIdx="0" presStyleCnt="2" custScaleY="60359"/>
      <dgm:spPr/>
      <dgm:t>
        <a:bodyPr/>
        <a:lstStyle/>
        <a:p>
          <a:endParaRPr lang="en-US"/>
        </a:p>
      </dgm:t>
    </dgm:pt>
    <dgm:pt modelId="{CE70FF95-8FC0-46E5-9091-EDCCEA9F72AC}" type="pres">
      <dgm:prSet presAssocID="{D8340D2B-81AC-4D37-90FD-2C4F5B6023FF}" presName="rootConnector" presStyleLbl="node1" presStyleIdx="0" presStyleCnt="2"/>
      <dgm:spPr/>
      <dgm:t>
        <a:bodyPr/>
        <a:lstStyle/>
        <a:p>
          <a:endParaRPr lang="en-US"/>
        </a:p>
      </dgm:t>
    </dgm:pt>
    <dgm:pt modelId="{4D36D27E-64EA-46BB-80EE-72F8008E72DD}" type="pres">
      <dgm:prSet presAssocID="{D8340D2B-81AC-4D37-90FD-2C4F5B6023FF}" presName="childShape" presStyleCnt="0"/>
      <dgm:spPr/>
    </dgm:pt>
    <dgm:pt modelId="{D7427146-CA45-4BAA-96C4-FA12726B9F8A}" type="pres">
      <dgm:prSet presAssocID="{5BCC538B-0A09-4F39-B35D-033353DD47A8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A727117-80F5-4EF8-8128-E40507000284}" type="pres">
      <dgm:prSet presAssocID="{59364830-05A1-424C-A4A5-96F584B314ED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ACF15-25F2-4330-8B39-83C34182762F}" type="pres">
      <dgm:prSet presAssocID="{C5693E8B-3809-4D8D-8E1B-4F85FC1A49A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42536551-685D-43D5-B207-1E78DDA846EC}" type="pres">
      <dgm:prSet presAssocID="{B37771C0-2C85-4F5D-A8BC-8B92A0544FB1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A2984-9EDD-4A74-8F76-BAA593DBA70D}" type="pres">
      <dgm:prSet presAssocID="{903152FC-B46A-4852-8563-19F51C12E3C6}" presName="root" presStyleCnt="0"/>
      <dgm:spPr/>
    </dgm:pt>
    <dgm:pt modelId="{AB432E05-2E45-4918-8FAC-ACF520C8D5C9}" type="pres">
      <dgm:prSet presAssocID="{903152FC-B46A-4852-8563-19F51C12E3C6}" presName="rootComposite" presStyleCnt="0"/>
      <dgm:spPr/>
    </dgm:pt>
    <dgm:pt modelId="{9737A6A9-E22F-4D80-AF6B-130768F47139}" type="pres">
      <dgm:prSet presAssocID="{903152FC-B46A-4852-8563-19F51C12E3C6}" presName="rootText" presStyleLbl="node1" presStyleIdx="1" presStyleCnt="2" custScaleX="116629" custScaleY="60359" custLinFactNeighborX="2087" custLinFactNeighborY="-1543"/>
      <dgm:spPr/>
      <dgm:t>
        <a:bodyPr/>
        <a:lstStyle/>
        <a:p>
          <a:endParaRPr lang="en-US"/>
        </a:p>
      </dgm:t>
    </dgm:pt>
    <dgm:pt modelId="{6CD7D942-4C59-4B97-8E0F-60AA21F82AD8}" type="pres">
      <dgm:prSet presAssocID="{903152FC-B46A-4852-8563-19F51C12E3C6}" presName="rootConnector" presStyleLbl="node1" presStyleIdx="1" presStyleCnt="2"/>
      <dgm:spPr/>
      <dgm:t>
        <a:bodyPr/>
        <a:lstStyle/>
        <a:p>
          <a:endParaRPr lang="en-US"/>
        </a:p>
      </dgm:t>
    </dgm:pt>
    <dgm:pt modelId="{8A25E33F-F187-4598-841D-CC08CC677B17}" type="pres">
      <dgm:prSet presAssocID="{903152FC-B46A-4852-8563-19F51C12E3C6}" presName="childShape" presStyleCnt="0"/>
      <dgm:spPr/>
    </dgm:pt>
    <dgm:pt modelId="{3519E7EE-F502-4825-A034-241F155FD992}" type="pres">
      <dgm:prSet presAssocID="{7C3D8521-653D-4145-99D3-77BDA03FA694}" presName="Name13" presStyleLbl="parChTrans1D2" presStyleIdx="2" presStyleCnt="4"/>
      <dgm:spPr/>
      <dgm:t>
        <a:bodyPr/>
        <a:lstStyle/>
        <a:p>
          <a:endParaRPr lang="en-US"/>
        </a:p>
      </dgm:t>
    </dgm:pt>
    <dgm:pt modelId="{5C0AF1B3-F7E1-4BD8-A62F-261F5F24618E}" type="pres">
      <dgm:prSet presAssocID="{1E310976-E573-406B-B878-D38487549A8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220F3-B37D-4CAB-8BEB-19E0D4C09EE9}" type="pres">
      <dgm:prSet presAssocID="{9367631E-44EE-4B76-9AC3-10F092C2BB58}" presName="Name13" presStyleLbl="parChTrans1D2" presStyleIdx="3" presStyleCnt="4"/>
      <dgm:spPr/>
      <dgm:t>
        <a:bodyPr/>
        <a:lstStyle/>
        <a:p>
          <a:endParaRPr lang="en-US"/>
        </a:p>
      </dgm:t>
    </dgm:pt>
    <dgm:pt modelId="{F3E51836-B8D4-49FB-9E91-7E6AF17409D8}" type="pres">
      <dgm:prSet presAssocID="{E973B2E8-EC6C-4586-B09B-7B61CD5CE699}" presName="childText" presStyleLbl="bgAcc1" presStyleIdx="3" presStyleCnt="4" custScaleX="116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41D36B-8430-4FF1-85C3-67B8D1CB4159}" type="presOf" srcId="{B37771C0-2C85-4F5D-A8BC-8B92A0544FB1}" destId="{42536551-685D-43D5-B207-1E78DDA846EC}" srcOrd="0" destOrd="0" presId="urn:microsoft.com/office/officeart/2005/8/layout/hierarchy3"/>
    <dgm:cxn modelId="{D8DB0D44-7194-4387-AE35-FDBD8333F94B}" type="presOf" srcId="{5BCC538B-0A09-4F39-B35D-033353DD47A8}" destId="{D7427146-CA45-4BAA-96C4-FA12726B9F8A}" srcOrd="0" destOrd="0" presId="urn:microsoft.com/office/officeart/2005/8/layout/hierarchy3"/>
    <dgm:cxn modelId="{E920D81A-9711-4DFB-B028-A980E9503EE6}" type="presOf" srcId="{D8340D2B-81AC-4D37-90FD-2C4F5B6023FF}" destId="{D98B7414-DDC5-4A2E-94B7-0F12E621C440}" srcOrd="0" destOrd="0" presId="urn:microsoft.com/office/officeart/2005/8/layout/hierarchy3"/>
    <dgm:cxn modelId="{56127E93-6B56-4AAE-89E0-715D66D787DF}" srcId="{D8340D2B-81AC-4D37-90FD-2C4F5B6023FF}" destId="{B37771C0-2C85-4F5D-A8BC-8B92A0544FB1}" srcOrd="1" destOrd="0" parTransId="{C5693E8B-3809-4D8D-8E1B-4F85FC1A49AA}" sibTransId="{1622B785-152E-4A2B-8212-3CBC4641E1B4}"/>
    <dgm:cxn modelId="{CC7F1615-417F-492F-8153-C0CF722564C9}" srcId="{903152FC-B46A-4852-8563-19F51C12E3C6}" destId="{E973B2E8-EC6C-4586-B09B-7B61CD5CE699}" srcOrd="1" destOrd="0" parTransId="{9367631E-44EE-4B76-9AC3-10F092C2BB58}" sibTransId="{32F9AAE7-AE38-4C80-BBB3-A2AD2D541B23}"/>
    <dgm:cxn modelId="{5968ED90-0E20-4309-A4A5-AEDCBB9A7BAB}" srcId="{4987D28A-1194-4C21-BDA8-F5292AA79DC1}" destId="{903152FC-B46A-4852-8563-19F51C12E3C6}" srcOrd="1" destOrd="0" parTransId="{BB2FFCE6-539F-4408-8F88-9EE9F4142CB7}" sibTransId="{D233F458-A5C1-47F7-8A8B-6354B5F91D16}"/>
    <dgm:cxn modelId="{F0D72E0B-DFA9-4144-A4E7-929443F1C146}" type="presOf" srcId="{903152FC-B46A-4852-8563-19F51C12E3C6}" destId="{9737A6A9-E22F-4D80-AF6B-130768F47139}" srcOrd="0" destOrd="0" presId="urn:microsoft.com/office/officeart/2005/8/layout/hierarchy3"/>
    <dgm:cxn modelId="{D40DB284-C865-44A0-A06E-463E3E59FBF4}" type="presOf" srcId="{E973B2E8-EC6C-4586-B09B-7B61CD5CE699}" destId="{F3E51836-B8D4-49FB-9E91-7E6AF17409D8}" srcOrd="0" destOrd="0" presId="urn:microsoft.com/office/officeart/2005/8/layout/hierarchy3"/>
    <dgm:cxn modelId="{2B2A3963-4957-428D-B125-DF4C1C3EA386}" type="presOf" srcId="{1E310976-E573-406B-B878-D38487549A8A}" destId="{5C0AF1B3-F7E1-4BD8-A62F-261F5F24618E}" srcOrd="0" destOrd="0" presId="urn:microsoft.com/office/officeart/2005/8/layout/hierarchy3"/>
    <dgm:cxn modelId="{1EE76032-186A-4E35-A5B1-B9C65D807496}" type="presOf" srcId="{903152FC-B46A-4852-8563-19F51C12E3C6}" destId="{6CD7D942-4C59-4B97-8E0F-60AA21F82AD8}" srcOrd="1" destOrd="0" presId="urn:microsoft.com/office/officeart/2005/8/layout/hierarchy3"/>
    <dgm:cxn modelId="{48CC9AE0-C492-4E87-9771-C1FDAA51C3F5}" srcId="{903152FC-B46A-4852-8563-19F51C12E3C6}" destId="{1E310976-E573-406B-B878-D38487549A8A}" srcOrd="0" destOrd="0" parTransId="{7C3D8521-653D-4145-99D3-77BDA03FA694}" sibTransId="{EE93FD24-5A82-44A3-BB1E-0C3011A1DA38}"/>
    <dgm:cxn modelId="{BCC7B13B-740C-4A29-BAC9-D932ECAA02EF}" type="presOf" srcId="{59364830-05A1-424C-A4A5-96F584B314ED}" destId="{AA727117-80F5-4EF8-8128-E40507000284}" srcOrd="0" destOrd="0" presId="urn:microsoft.com/office/officeart/2005/8/layout/hierarchy3"/>
    <dgm:cxn modelId="{A406BD15-DFE9-4D27-9F1B-31069AC4846B}" type="presOf" srcId="{C5693E8B-3809-4D8D-8E1B-4F85FC1A49AA}" destId="{E52ACF15-25F2-4330-8B39-83C34182762F}" srcOrd="0" destOrd="0" presId="urn:microsoft.com/office/officeart/2005/8/layout/hierarchy3"/>
    <dgm:cxn modelId="{8ADD52C9-2A73-46DC-94F4-E379CE96DA0E}" srcId="{4987D28A-1194-4C21-BDA8-F5292AA79DC1}" destId="{D8340D2B-81AC-4D37-90FD-2C4F5B6023FF}" srcOrd="0" destOrd="0" parTransId="{A14A997E-3949-4ED4-83A4-F6FF8B073AC2}" sibTransId="{8FBFEC51-D4CC-4BBD-B536-6884752968A8}"/>
    <dgm:cxn modelId="{A9786F8A-4532-49AB-A331-1D5CBBF7B473}" srcId="{D8340D2B-81AC-4D37-90FD-2C4F5B6023FF}" destId="{59364830-05A1-424C-A4A5-96F584B314ED}" srcOrd="0" destOrd="0" parTransId="{5BCC538B-0A09-4F39-B35D-033353DD47A8}" sibTransId="{54148D2B-BB83-4674-B61B-532EEFA83EE0}"/>
    <dgm:cxn modelId="{DA4FFF54-B536-4976-AE7F-5C2371F51E6C}" type="presOf" srcId="{D8340D2B-81AC-4D37-90FD-2C4F5B6023FF}" destId="{CE70FF95-8FC0-46E5-9091-EDCCEA9F72AC}" srcOrd="1" destOrd="0" presId="urn:microsoft.com/office/officeart/2005/8/layout/hierarchy3"/>
    <dgm:cxn modelId="{B3989BE2-172F-486A-8FCA-1766552E0AD3}" type="presOf" srcId="{7C3D8521-653D-4145-99D3-77BDA03FA694}" destId="{3519E7EE-F502-4825-A034-241F155FD992}" srcOrd="0" destOrd="0" presId="urn:microsoft.com/office/officeart/2005/8/layout/hierarchy3"/>
    <dgm:cxn modelId="{F351D89D-50AD-4585-BC71-DED5FB099F47}" type="presOf" srcId="{9367631E-44EE-4B76-9AC3-10F092C2BB58}" destId="{BFE220F3-B37D-4CAB-8BEB-19E0D4C09EE9}" srcOrd="0" destOrd="0" presId="urn:microsoft.com/office/officeart/2005/8/layout/hierarchy3"/>
    <dgm:cxn modelId="{3BCA28AC-8C30-41E4-B0F3-3E978BE729A0}" type="presOf" srcId="{4987D28A-1194-4C21-BDA8-F5292AA79DC1}" destId="{EBD47C6F-BE2C-4638-B912-D6C252FAB200}" srcOrd="0" destOrd="0" presId="urn:microsoft.com/office/officeart/2005/8/layout/hierarchy3"/>
    <dgm:cxn modelId="{C4CE0361-CE39-45B2-A7FC-9E49C24A7516}" type="presParOf" srcId="{EBD47C6F-BE2C-4638-B912-D6C252FAB200}" destId="{6F17982D-A17C-48AA-89F5-D8BDD58B4E97}" srcOrd="0" destOrd="0" presId="urn:microsoft.com/office/officeart/2005/8/layout/hierarchy3"/>
    <dgm:cxn modelId="{3C65ED04-1640-4C7C-979B-6E2768E2B907}" type="presParOf" srcId="{6F17982D-A17C-48AA-89F5-D8BDD58B4E97}" destId="{26CF0B55-85B9-48A8-98B3-DCFEFCA0E356}" srcOrd="0" destOrd="0" presId="urn:microsoft.com/office/officeart/2005/8/layout/hierarchy3"/>
    <dgm:cxn modelId="{1FE500AC-4D7C-45EA-892E-79AA92ABDE2C}" type="presParOf" srcId="{26CF0B55-85B9-48A8-98B3-DCFEFCA0E356}" destId="{D98B7414-DDC5-4A2E-94B7-0F12E621C440}" srcOrd="0" destOrd="0" presId="urn:microsoft.com/office/officeart/2005/8/layout/hierarchy3"/>
    <dgm:cxn modelId="{B4C15C4F-67E9-4328-96AC-CD2D86C73D03}" type="presParOf" srcId="{26CF0B55-85B9-48A8-98B3-DCFEFCA0E356}" destId="{CE70FF95-8FC0-46E5-9091-EDCCEA9F72AC}" srcOrd="1" destOrd="0" presId="urn:microsoft.com/office/officeart/2005/8/layout/hierarchy3"/>
    <dgm:cxn modelId="{0C5FD0B6-6FF4-4A8D-8F8C-AA9E280587A6}" type="presParOf" srcId="{6F17982D-A17C-48AA-89F5-D8BDD58B4E97}" destId="{4D36D27E-64EA-46BB-80EE-72F8008E72DD}" srcOrd="1" destOrd="0" presId="urn:microsoft.com/office/officeart/2005/8/layout/hierarchy3"/>
    <dgm:cxn modelId="{AA6770B1-65D0-4102-8309-74F208FE7D05}" type="presParOf" srcId="{4D36D27E-64EA-46BB-80EE-72F8008E72DD}" destId="{D7427146-CA45-4BAA-96C4-FA12726B9F8A}" srcOrd="0" destOrd="0" presId="urn:microsoft.com/office/officeart/2005/8/layout/hierarchy3"/>
    <dgm:cxn modelId="{B40AA671-AF9A-4792-B570-3E501548D598}" type="presParOf" srcId="{4D36D27E-64EA-46BB-80EE-72F8008E72DD}" destId="{AA727117-80F5-4EF8-8128-E40507000284}" srcOrd="1" destOrd="0" presId="urn:microsoft.com/office/officeart/2005/8/layout/hierarchy3"/>
    <dgm:cxn modelId="{8C4327B7-87DD-43D6-9CED-7D9CCD329F90}" type="presParOf" srcId="{4D36D27E-64EA-46BB-80EE-72F8008E72DD}" destId="{E52ACF15-25F2-4330-8B39-83C34182762F}" srcOrd="2" destOrd="0" presId="urn:microsoft.com/office/officeart/2005/8/layout/hierarchy3"/>
    <dgm:cxn modelId="{BBF201C7-A0DE-4CF2-9CBD-052B7993DBF1}" type="presParOf" srcId="{4D36D27E-64EA-46BB-80EE-72F8008E72DD}" destId="{42536551-685D-43D5-B207-1E78DDA846EC}" srcOrd="3" destOrd="0" presId="urn:microsoft.com/office/officeart/2005/8/layout/hierarchy3"/>
    <dgm:cxn modelId="{C8E0A571-D4C6-4331-8BC1-E23160FA0247}" type="presParOf" srcId="{EBD47C6F-BE2C-4638-B912-D6C252FAB200}" destId="{6A1A2984-9EDD-4A74-8F76-BAA593DBA70D}" srcOrd="1" destOrd="0" presId="urn:microsoft.com/office/officeart/2005/8/layout/hierarchy3"/>
    <dgm:cxn modelId="{8E6558EE-D044-4527-8EAF-4150476731A7}" type="presParOf" srcId="{6A1A2984-9EDD-4A74-8F76-BAA593DBA70D}" destId="{AB432E05-2E45-4918-8FAC-ACF520C8D5C9}" srcOrd="0" destOrd="0" presId="urn:microsoft.com/office/officeart/2005/8/layout/hierarchy3"/>
    <dgm:cxn modelId="{6B082DB5-5A33-47B2-892C-FD17F28B8B80}" type="presParOf" srcId="{AB432E05-2E45-4918-8FAC-ACF520C8D5C9}" destId="{9737A6A9-E22F-4D80-AF6B-130768F47139}" srcOrd="0" destOrd="0" presId="urn:microsoft.com/office/officeart/2005/8/layout/hierarchy3"/>
    <dgm:cxn modelId="{F6DDBE77-52EF-45EB-8C4F-2A9E88FB3520}" type="presParOf" srcId="{AB432E05-2E45-4918-8FAC-ACF520C8D5C9}" destId="{6CD7D942-4C59-4B97-8E0F-60AA21F82AD8}" srcOrd="1" destOrd="0" presId="urn:microsoft.com/office/officeart/2005/8/layout/hierarchy3"/>
    <dgm:cxn modelId="{3ECB9B73-1906-4B06-A21C-6C4E31CB3F78}" type="presParOf" srcId="{6A1A2984-9EDD-4A74-8F76-BAA593DBA70D}" destId="{8A25E33F-F187-4598-841D-CC08CC677B17}" srcOrd="1" destOrd="0" presId="urn:microsoft.com/office/officeart/2005/8/layout/hierarchy3"/>
    <dgm:cxn modelId="{D3EB6902-5CF7-4A8C-8222-A4934D31B386}" type="presParOf" srcId="{8A25E33F-F187-4598-841D-CC08CC677B17}" destId="{3519E7EE-F502-4825-A034-241F155FD992}" srcOrd="0" destOrd="0" presId="urn:microsoft.com/office/officeart/2005/8/layout/hierarchy3"/>
    <dgm:cxn modelId="{065DD87C-F253-4831-917D-6F6404761D5F}" type="presParOf" srcId="{8A25E33F-F187-4598-841D-CC08CC677B17}" destId="{5C0AF1B3-F7E1-4BD8-A62F-261F5F24618E}" srcOrd="1" destOrd="0" presId="urn:microsoft.com/office/officeart/2005/8/layout/hierarchy3"/>
    <dgm:cxn modelId="{0F2105D1-57EB-4BBA-BA9D-026FADE3D139}" type="presParOf" srcId="{8A25E33F-F187-4598-841D-CC08CC677B17}" destId="{BFE220F3-B37D-4CAB-8BEB-19E0D4C09EE9}" srcOrd="2" destOrd="0" presId="urn:microsoft.com/office/officeart/2005/8/layout/hierarchy3"/>
    <dgm:cxn modelId="{4B1F2CE6-32A7-412A-99E6-7F675A333580}" type="presParOf" srcId="{8A25E33F-F187-4598-841D-CC08CC677B17}" destId="{F3E51836-B8D4-49FB-9E91-7E6AF17409D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51CA4-1CD0-4CBF-A6BE-547E668054F0}">
      <dsp:nvSpPr>
        <dsp:cNvPr id="0" name=""/>
        <dsp:cNvSpPr/>
      </dsp:nvSpPr>
      <dsp:spPr>
        <a:xfrm>
          <a:off x="4077159" y="2487663"/>
          <a:ext cx="101339" cy="1074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171"/>
              </a:lnTo>
              <a:lnTo>
                <a:pt x="101339" y="531171"/>
              </a:lnTo>
              <a:lnTo>
                <a:pt x="101339" y="107414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57E30-8A44-4A7B-BD37-8D4DEA1AC564}">
      <dsp:nvSpPr>
        <dsp:cNvPr id="0" name=""/>
        <dsp:cNvSpPr/>
      </dsp:nvSpPr>
      <dsp:spPr>
        <a:xfrm>
          <a:off x="4031439" y="885164"/>
          <a:ext cx="91440" cy="922033"/>
        </a:xfrm>
        <a:custGeom>
          <a:avLst/>
          <a:gdLst/>
          <a:ahLst/>
          <a:cxnLst/>
          <a:rect l="0" t="0" r="0" b="0"/>
          <a:pathLst>
            <a:path>
              <a:moveTo>
                <a:pt x="126897" y="0"/>
              </a:moveTo>
              <a:lnTo>
                <a:pt x="126897" y="379059"/>
              </a:lnTo>
              <a:lnTo>
                <a:pt x="45720" y="379059"/>
              </a:lnTo>
              <a:lnTo>
                <a:pt x="45720" y="92203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67BF9-FA43-4409-9AF2-E921A6C9EE31}">
      <dsp:nvSpPr>
        <dsp:cNvPr id="0" name=""/>
        <dsp:cNvSpPr/>
      </dsp:nvSpPr>
      <dsp:spPr>
        <a:xfrm>
          <a:off x="2837344" y="187913"/>
          <a:ext cx="2641985" cy="697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BD803-6038-4AAF-B898-CBBD528F48DD}">
      <dsp:nvSpPr>
        <dsp:cNvPr id="0" name=""/>
        <dsp:cNvSpPr/>
      </dsp:nvSpPr>
      <dsp:spPr>
        <a:xfrm>
          <a:off x="3488586" y="806593"/>
          <a:ext cx="2641985" cy="697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প্রাপ্যসমুহ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09008" y="827015"/>
        <a:ext cx="2601141" cy="656407"/>
      </dsp:txXfrm>
    </dsp:sp>
    <dsp:sp modelId="{291F5EAD-7C61-44B7-8C67-F47EEF3EEBA7}">
      <dsp:nvSpPr>
        <dsp:cNvPr id="0" name=""/>
        <dsp:cNvSpPr/>
      </dsp:nvSpPr>
      <dsp:spPr>
        <a:xfrm>
          <a:off x="650919" y="1807198"/>
          <a:ext cx="6852480" cy="6804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21359-02E2-4701-AC54-B7E289019C79}">
      <dsp:nvSpPr>
        <dsp:cNvPr id="0" name=""/>
        <dsp:cNvSpPr/>
      </dsp:nvSpPr>
      <dsp:spPr>
        <a:xfrm>
          <a:off x="1302161" y="2425878"/>
          <a:ext cx="6852480" cy="68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ধারে পন্য বিক্রয়ের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সেবা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প্রদানের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ফলে সৃষ্ট পাওনা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322091" y="2445808"/>
        <a:ext cx="6812620" cy="640605"/>
      </dsp:txXfrm>
    </dsp:sp>
    <dsp:sp modelId="{0038B591-AE8F-4D59-B9A4-9562D5C39E89}">
      <dsp:nvSpPr>
        <dsp:cNvPr id="0" name=""/>
        <dsp:cNvSpPr/>
      </dsp:nvSpPr>
      <dsp:spPr>
        <a:xfrm>
          <a:off x="1832357" y="3561808"/>
          <a:ext cx="4692284" cy="8526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CC2D0-7BFA-48C7-BF5E-B16874227D6E}">
      <dsp:nvSpPr>
        <dsp:cNvPr id="0" name=""/>
        <dsp:cNvSpPr/>
      </dsp:nvSpPr>
      <dsp:spPr>
        <a:xfrm>
          <a:off x="2483599" y="4180488"/>
          <a:ext cx="4692284" cy="852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এটি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চলতি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সম্পদ।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08573" y="4205462"/>
        <a:ext cx="4642336" cy="802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81749-D9E8-4FAA-B23F-8C71D0F2389A}">
      <dsp:nvSpPr>
        <dsp:cNvPr id="0" name=""/>
        <dsp:cNvSpPr/>
      </dsp:nvSpPr>
      <dsp:spPr>
        <a:xfrm>
          <a:off x="5675163" y="961155"/>
          <a:ext cx="1406223" cy="533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345"/>
              </a:lnTo>
              <a:lnTo>
                <a:pt x="1406223" y="325345"/>
              </a:lnTo>
              <a:lnTo>
                <a:pt x="1406223" y="53367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CC184-3ACA-4F3E-9504-B8F3CC16A12C}">
      <dsp:nvSpPr>
        <dsp:cNvPr id="0" name=""/>
        <dsp:cNvSpPr/>
      </dsp:nvSpPr>
      <dsp:spPr>
        <a:xfrm>
          <a:off x="6543431" y="3580802"/>
          <a:ext cx="91440" cy="296624"/>
        </a:xfrm>
        <a:custGeom>
          <a:avLst/>
          <a:gdLst/>
          <a:ahLst/>
          <a:cxnLst/>
          <a:rect l="0" t="0" r="0" b="0"/>
          <a:pathLst>
            <a:path>
              <a:moveTo>
                <a:pt x="77631" y="0"/>
              </a:moveTo>
              <a:lnTo>
                <a:pt x="77631" y="88291"/>
              </a:lnTo>
              <a:lnTo>
                <a:pt x="45720" y="88291"/>
              </a:lnTo>
              <a:lnTo>
                <a:pt x="45720" y="29662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764CC-0A08-4375-81CB-01BB36E04E51}">
      <dsp:nvSpPr>
        <dsp:cNvPr id="0" name=""/>
        <dsp:cNvSpPr/>
      </dsp:nvSpPr>
      <dsp:spPr>
        <a:xfrm>
          <a:off x="4332762" y="2172980"/>
          <a:ext cx="2288300" cy="654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714"/>
              </a:lnTo>
              <a:lnTo>
                <a:pt x="2288300" y="445714"/>
              </a:lnTo>
              <a:lnTo>
                <a:pt x="2288300" y="65404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B937C-924E-4F59-AE9F-D42D952C1A79}">
      <dsp:nvSpPr>
        <dsp:cNvPr id="0" name=""/>
        <dsp:cNvSpPr/>
      </dsp:nvSpPr>
      <dsp:spPr>
        <a:xfrm>
          <a:off x="1966830" y="3580802"/>
          <a:ext cx="91440" cy="296624"/>
        </a:xfrm>
        <a:custGeom>
          <a:avLst/>
          <a:gdLst/>
          <a:ahLst/>
          <a:cxnLst/>
          <a:rect l="0" t="0" r="0" b="0"/>
          <a:pathLst>
            <a:path>
              <a:moveTo>
                <a:pt x="77631" y="0"/>
              </a:moveTo>
              <a:lnTo>
                <a:pt x="77631" y="88291"/>
              </a:lnTo>
              <a:lnTo>
                <a:pt x="45720" y="88291"/>
              </a:lnTo>
              <a:lnTo>
                <a:pt x="45720" y="29662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14B3C-2D9F-4E4C-8153-8515505D02FE}">
      <dsp:nvSpPr>
        <dsp:cNvPr id="0" name=""/>
        <dsp:cNvSpPr/>
      </dsp:nvSpPr>
      <dsp:spPr>
        <a:xfrm>
          <a:off x="2044462" y="2172980"/>
          <a:ext cx="2288300" cy="654047"/>
        </a:xfrm>
        <a:custGeom>
          <a:avLst/>
          <a:gdLst/>
          <a:ahLst/>
          <a:cxnLst/>
          <a:rect l="0" t="0" r="0" b="0"/>
          <a:pathLst>
            <a:path>
              <a:moveTo>
                <a:pt x="2288300" y="0"/>
              </a:moveTo>
              <a:lnTo>
                <a:pt x="2288300" y="445714"/>
              </a:lnTo>
              <a:lnTo>
                <a:pt x="0" y="445714"/>
              </a:lnTo>
              <a:lnTo>
                <a:pt x="0" y="65404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F0513-E0AC-44AE-8174-3A92A8CDE3EC}">
      <dsp:nvSpPr>
        <dsp:cNvPr id="0" name=""/>
        <dsp:cNvSpPr/>
      </dsp:nvSpPr>
      <dsp:spPr>
        <a:xfrm>
          <a:off x="4332762" y="961155"/>
          <a:ext cx="1342400" cy="533678"/>
        </a:xfrm>
        <a:custGeom>
          <a:avLst/>
          <a:gdLst/>
          <a:ahLst/>
          <a:cxnLst/>
          <a:rect l="0" t="0" r="0" b="0"/>
          <a:pathLst>
            <a:path>
              <a:moveTo>
                <a:pt x="1342400" y="0"/>
              </a:moveTo>
              <a:lnTo>
                <a:pt x="1342400" y="325345"/>
              </a:lnTo>
              <a:lnTo>
                <a:pt x="0" y="325345"/>
              </a:lnTo>
              <a:lnTo>
                <a:pt x="0" y="53367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931FF-CC09-46E7-AEB5-5209C9E394B5}">
      <dsp:nvSpPr>
        <dsp:cNvPr id="0" name=""/>
        <dsp:cNvSpPr/>
      </dsp:nvSpPr>
      <dsp:spPr>
        <a:xfrm>
          <a:off x="4550725" y="143619"/>
          <a:ext cx="2248874" cy="817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32B1F-29EA-43EC-90FB-C90357B29E37}">
      <dsp:nvSpPr>
        <dsp:cNvPr id="0" name=""/>
        <dsp:cNvSpPr/>
      </dsp:nvSpPr>
      <dsp:spPr>
        <a:xfrm>
          <a:off x="4800600" y="381001"/>
          <a:ext cx="2248874" cy="817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প্রাপ্যসমুহ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24545" y="404946"/>
        <a:ext cx="2200984" cy="769646"/>
      </dsp:txXfrm>
    </dsp:sp>
    <dsp:sp modelId="{5E98FED3-11B7-4C0C-BECA-85F18189A592}">
      <dsp:nvSpPr>
        <dsp:cNvPr id="0" name=""/>
        <dsp:cNvSpPr/>
      </dsp:nvSpPr>
      <dsp:spPr>
        <a:xfrm>
          <a:off x="3208325" y="1494834"/>
          <a:ext cx="2248874" cy="6781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1DAFF-D387-4E1C-8A14-B495B21650B1}">
      <dsp:nvSpPr>
        <dsp:cNvPr id="0" name=""/>
        <dsp:cNvSpPr/>
      </dsp:nvSpPr>
      <dsp:spPr>
        <a:xfrm>
          <a:off x="3458200" y="1732215"/>
          <a:ext cx="2248874" cy="678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ব্যব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সায়ি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78062" y="1752077"/>
        <a:ext cx="2209150" cy="638421"/>
      </dsp:txXfrm>
    </dsp:sp>
    <dsp:sp modelId="{EE27772F-B6AF-4E71-96F7-380E2BFEA3C4}">
      <dsp:nvSpPr>
        <dsp:cNvPr id="0" name=""/>
        <dsp:cNvSpPr/>
      </dsp:nvSpPr>
      <dsp:spPr>
        <a:xfrm>
          <a:off x="920024" y="2827027"/>
          <a:ext cx="2248874" cy="7537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BAE1F-2949-40CF-B971-C3C8C25D3D9F}">
      <dsp:nvSpPr>
        <dsp:cNvPr id="0" name=""/>
        <dsp:cNvSpPr/>
      </dsp:nvSpPr>
      <dsp:spPr>
        <a:xfrm>
          <a:off x="1169899" y="3064409"/>
          <a:ext cx="2248874" cy="753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প্রাপ্য হিসাব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91976" y="3086486"/>
        <a:ext cx="2204720" cy="709620"/>
      </dsp:txXfrm>
    </dsp:sp>
    <dsp:sp modelId="{37516149-59FE-47DE-A9F0-8148C8C2B8A8}">
      <dsp:nvSpPr>
        <dsp:cNvPr id="0" name=""/>
        <dsp:cNvSpPr/>
      </dsp:nvSpPr>
      <dsp:spPr>
        <a:xfrm>
          <a:off x="-25874" y="3877426"/>
          <a:ext cx="4076850" cy="21497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3A8D3-C87C-4AD2-A8FE-462A08E63F38}">
      <dsp:nvSpPr>
        <dsp:cNvPr id="0" name=""/>
        <dsp:cNvSpPr/>
      </dsp:nvSpPr>
      <dsp:spPr>
        <a:xfrm>
          <a:off x="224000" y="4114808"/>
          <a:ext cx="4076850" cy="2149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১.পাওনার লিখিত প্রতিশ্রুতি থাকে না।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২.৩০-৬০ দিন মেয়াদী হয়।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৩.কোন সুদ থাকে না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6965" y="4177773"/>
        <a:ext cx="3950920" cy="2023863"/>
      </dsp:txXfrm>
    </dsp:sp>
    <dsp:sp modelId="{A20CF73C-F22A-4867-89D9-51379A6D7386}">
      <dsp:nvSpPr>
        <dsp:cNvPr id="0" name=""/>
        <dsp:cNvSpPr/>
      </dsp:nvSpPr>
      <dsp:spPr>
        <a:xfrm>
          <a:off x="5496625" y="2827027"/>
          <a:ext cx="2248874" cy="7537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FBD7A-F169-4AC7-B9B4-A5F20E9F9AA7}">
      <dsp:nvSpPr>
        <dsp:cNvPr id="0" name=""/>
        <dsp:cNvSpPr/>
      </dsp:nvSpPr>
      <dsp:spPr>
        <a:xfrm>
          <a:off x="5746500" y="3064409"/>
          <a:ext cx="2248874" cy="753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প্রাপ্য নোট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68577" y="3086486"/>
        <a:ext cx="2204720" cy="709620"/>
      </dsp:txXfrm>
    </dsp:sp>
    <dsp:sp modelId="{FEC3A5A2-ABCD-4C05-9AAD-53A3A20680EE}">
      <dsp:nvSpPr>
        <dsp:cNvPr id="0" name=""/>
        <dsp:cNvSpPr/>
      </dsp:nvSpPr>
      <dsp:spPr>
        <a:xfrm>
          <a:off x="4550725" y="3877426"/>
          <a:ext cx="4076850" cy="21497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E3564-B8FD-4E6E-B82C-F8DE196C783D}">
      <dsp:nvSpPr>
        <dsp:cNvPr id="0" name=""/>
        <dsp:cNvSpPr/>
      </dsp:nvSpPr>
      <dsp:spPr>
        <a:xfrm>
          <a:off x="4800600" y="4114808"/>
          <a:ext cx="4076850" cy="2149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১.পাওনার লিখিত প্রতিশ্রুতি থাকে।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২.৬০-৯০ দিন মেয়াদী হয়।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 সুদ থাকে 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3565" y="4177773"/>
        <a:ext cx="3950920" cy="2023863"/>
      </dsp:txXfrm>
    </dsp:sp>
    <dsp:sp modelId="{A06C3C1E-5469-4CD3-B014-C70023A4D4A2}">
      <dsp:nvSpPr>
        <dsp:cNvPr id="0" name=""/>
        <dsp:cNvSpPr/>
      </dsp:nvSpPr>
      <dsp:spPr>
        <a:xfrm>
          <a:off x="5956949" y="1494834"/>
          <a:ext cx="2248874" cy="6781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FB0BB-0E49-4B5F-B82E-576E499174B7}">
      <dsp:nvSpPr>
        <dsp:cNvPr id="0" name=""/>
        <dsp:cNvSpPr/>
      </dsp:nvSpPr>
      <dsp:spPr>
        <a:xfrm>
          <a:off x="6206824" y="1732215"/>
          <a:ext cx="2248874" cy="678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অব্যবস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ায়ি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26686" y="1752077"/>
        <a:ext cx="2209150" cy="6384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30729-A33A-49D0-AB57-01A9EF56021D}">
      <dsp:nvSpPr>
        <dsp:cNvPr id="0" name=""/>
        <dsp:cNvSpPr/>
      </dsp:nvSpPr>
      <dsp:spPr>
        <a:xfrm>
          <a:off x="7127310" y="2623653"/>
          <a:ext cx="854719" cy="325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22"/>
              </a:lnTo>
              <a:lnTo>
                <a:pt x="854719" y="221722"/>
              </a:lnTo>
              <a:lnTo>
                <a:pt x="854719" y="32535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83C3C-F564-4DAB-AD70-AB6F859F3342}">
      <dsp:nvSpPr>
        <dsp:cNvPr id="0" name=""/>
        <dsp:cNvSpPr/>
      </dsp:nvSpPr>
      <dsp:spPr>
        <a:xfrm>
          <a:off x="6272591" y="2623653"/>
          <a:ext cx="854719" cy="325358"/>
        </a:xfrm>
        <a:custGeom>
          <a:avLst/>
          <a:gdLst/>
          <a:ahLst/>
          <a:cxnLst/>
          <a:rect l="0" t="0" r="0" b="0"/>
          <a:pathLst>
            <a:path>
              <a:moveTo>
                <a:pt x="854719" y="0"/>
              </a:moveTo>
              <a:lnTo>
                <a:pt x="854719" y="221722"/>
              </a:lnTo>
              <a:lnTo>
                <a:pt x="0" y="221722"/>
              </a:lnTo>
              <a:lnTo>
                <a:pt x="0" y="32535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D73D6-0BD0-42A5-8DB4-47B3508DA06B}">
      <dsp:nvSpPr>
        <dsp:cNvPr id="0" name=""/>
        <dsp:cNvSpPr/>
      </dsp:nvSpPr>
      <dsp:spPr>
        <a:xfrm>
          <a:off x="4166268" y="1736482"/>
          <a:ext cx="2961042" cy="325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22"/>
              </a:lnTo>
              <a:lnTo>
                <a:pt x="2961042" y="221722"/>
              </a:lnTo>
              <a:lnTo>
                <a:pt x="2961042" y="3253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7CC62-BEE8-4BF7-BD82-8813B1F52668}">
      <dsp:nvSpPr>
        <dsp:cNvPr id="0" name=""/>
        <dsp:cNvSpPr/>
      </dsp:nvSpPr>
      <dsp:spPr>
        <a:xfrm>
          <a:off x="4563153" y="3659393"/>
          <a:ext cx="1367306" cy="325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22"/>
              </a:lnTo>
              <a:lnTo>
                <a:pt x="1367306" y="221722"/>
              </a:lnTo>
              <a:lnTo>
                <a:pt x="1367306" y="3253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ADEA7-AE02-4221-91B8-01FCDFCC42D7}">
      <dsp:nvSpPr>
        <dsp:cNvPr id="0" name=""/>
        <dsp:cNvSpPr/>
      </dsp:nvSpPr>
      <dsp:spPr>
        <a:xfrm>
          <a:off x="3195847" y="4695133"/>
          <a:ext cx="1658848" cy="325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22"/>
              </a:lnTo>
              <a:lnTo>
                <a:pt x="1658848" y="221722"/>
              </a:lnTo>
              <a:lnTo>
                <a:pt x="1658848" y="3253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CA90E-D57F-4047-89AA-3192D5219512}">
      <dsp:nvSpPr>
        <dsp:cNvPr id="0" name=""/>
        <dsp:cNvSpPr/>
      </dsp:nvSpPr>
      <dsp:spPr>
        <a:xfrm>
          <a:off x="1536998" y="4695133"/>
          <a:ext cx="1658848" cy="325358"/>
        </a:xfrm>
        <a:custGeom>
          <a:avLst/>
          <a:gdLst/>
          <a:ahLst/>
          <a:cxnLst/>
          <a:rect l="0" t="0" r="0" b="0"/>
          <a:pathLst>
            <a:path>
              <a:moveTo>
                <a:pt x="1658848" y="0"/>
              </a:moveTo>
              <a:lnTo>
                <a:pt x="1658848" y="221722"/>
              </a:lnTo>
              <a:lnTo>
                <a:pt x="0" y="221722"/>
              </a:lnTo>
              <a:lnTo>
                <a:pt x="0" y="3253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45880-A4CC-47FB-963A-635FCB53BF54}">
      <dsp:nvSpPr>
        <dsp:cNvPr id="0" name=""/>
        <dsp:cNvSpPr/>
      </dsp:nvSpPr>
      <dsp:spPr>
        <a:xfrm>
          <a:off x="3195847" y="3659393"/>
          <a:ext cx="1367306" cy="325358"/>
        </a:xfrm>
        <a:custGeom>
          <a:avLst/>
          <a:gdLst/>
          <a:ahLst/>
          <a:cxnLst/>
          <a:rect l="0" t="0" r="0" b="0"/>
          <a:pathLst>
            <a:path>
              <a:moveTo>
                <a:pt x="1367306" y="0"/>
              </a:moveTo>
              <a:lnTo>
                <a:pt x="1367306" y="221722"/>
              </a:lnTo>
              <a:lnTo>
                <a:pt x="0" y="221722"/>
              </a:lnTo>
              <a:lnTo>
                <a:pt x="0" y="3253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AA9DC-63EB-48A8-91E4-2EB8122276A4}">
      <dsp:nvSpPr>
        <dsp:cNvPr id="0" name=""/>
        <dsp:cNvSpPr/>
      </dsp:nvSpPr>
      <dsp:spPr>
        <a:xfrm>
          <a:off x="3606867" y="2623653"/>
          <a:ext cx="956286" cy="325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22"/>
              </a:lnTo>
              <a:lnTo>
                <a:pt x="956286" y="221722"/>
              </a:lnTo>
              <a:lnTo>
                <a:pt x="956286" y="32535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4B213-9D5B-474B-8CB8-FDFA610C71FA}">
      <dsp:nvSpPr>
        <dsp:cNvPr id="0" name=""/>
        <dsp:cNvSpPr/>
      </dsp:nvSpPr>
      <dsp:spPr>
        <a:xfrm>
          <a:off x="2752148" y="2623653"/>
          <a:ext cx="854719" cy="325358"/>
        </a:xfrm>
        <a:custGeom>
          <a:avLst/>
          <a:gdLst/>
          <a:ahLst/>
          <a:cxnLst/>
          <a:rect l="0" t="0" r="0" b="0"/>
          <a:pathLst>
            <a:path>
              <a:moveTo>
                <a:pt x="854719" y="0"/>
              </a:moveTo>
              <a:lnTo>
                <a:pt x="854719" y="221722"/>
              </a:lnTo>
              <a:lnTo>
                <a:pt x="0" y="221722"/>
              </a:lnTo>
              <a:lnTo>
                <a:pt x="0" y="32535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A2DF3-EBA9-41C9-9E28-CE3C516AE960}">
      <dsp:nvSpPr>
        <dsp:cNvPr id="0" name=""/>
        <dsp:cNvSpPr/>
      </dsp:nvSpPr>
      <dsp:spPr>
        <a:xfrm>
          <a:off x="3606867" y="1736482"/>
          <a:ext cx="559401" cy="325358"/>
        </a:xfrm>
        <a:custGeom>
          <a:avLst/>
          <a:gdLst/>
          <a:ahLst/>
          <a:cxnLst/>
          <a:rect l="0" t="0" r="0" b="0"/>
          <a:pathLst>
            <a:path>
              <a:moveTo>
                <a:pt x="559401" y="0"/>
              </a:moveTo>
              <a:lnTo>
                <a:pt x="559401" y="221722"/>
              </a:lnTo>
              <a:lnTo>
                <a:pt x="0" y="221722"/>
              </a:lnTo>
              <a:lnTo>
                <a:pt x="0" y="3253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6C241-F5ED-4CB7-B1F0-8EE532DD8EF2}">
      <dsp:nvSpPr>
        <dsp:cNvPr id="0" name=""/>
        <dsp:cNvSpPr/>
      </dsp:nvSpPr>
      <dsp:spPr>
        <a:xfrm>
          <a:off x="1485139" y="1736482"/>
          <a:ext cx="2681129" cy="325358"/>
        </a:xfrm>
        <a:custGeom>
          <a:avLst/>
          <a:gdLst/>
          <a:ahLst/>
          <a:cxnLst/>
          <a:rect l="0" t="0" r="0" b="0"/>
          <a:pathLst>
            <a:path>
              <a:moveTo>
                <a:pt x="2681129" y="0"/>
              </a:moveTo>
              <a:lnTo>
                <a:pt x="2681129" y="221722"/>
              </a:lnTo>
              <a:lnTo>
                <a:pt x="0" y="221722"/>
              </a:lnTo>
              <a:lnTo>
                <a:pt x="0" y="3253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E9CAA-D4AE-461C-A278-95A27C533F6E}">
      <dsp:nvSpPr>
        <dsp:cNvPr id="0" name=""/>
        <dsp:cNvSpPr/>
      </dsp:nvSpPr>
      <dsp:spPr>
        <a:xfrm>
          <a:off x="3069467" y="643915"/>
          <a:ext cx="2193602" cy="1092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914A8-8B5A-4A37-8F42-6750B34794A6}">
      <dsp:nvSpPr>
        <dsp:cNvPr id="0" name=""/>
        <dsp:cNvSpPr/>
      </dsp:nvSpPr>
      <dsp:spPr>
        <a:xfrm>
          <a:off x="3193768" y="762001"/>
          <a:ext cx="2193602" cy="109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প্রাপ্য হিসাবের হিসাব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রক্ষন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25768" y="794001"/>
        <a:ext cx="2129602" cy="1028566"/>
      </dsp:txXfrm>
    </dsp:sp>
    <dsp:sp modelId="{C3A3F654-9FE7-4F7C-A08C-0F5BCA177936}">
      <dsp:nvSpPr>
        <dsp:cNvPr id="0" name=""/>
        <dsp:cNvSpPr/>
      </dsp:nvSpPr>
      <dsp:spPr>
        <a:xfrm>
          <a:off x="408620" y="2061840"/>
          <a:ext cx="2153038" cy="5618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3CF83-E9E1-4F72-AA2A-BC7B48F6D81A}">
      <dsp:nvSpPr>
        <dsp:cNvPr id="0" name=""/>
        <dsp:cNvSpPr/>
      </dsp:nvSpPr>
      <dsp:spPr>
        <a:xfrm>
          <a:off x="532921" y="2179926"/>
          <a:ext cx="2153038" cy="561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শনাক্তকরন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9376" y="2196381"/>
        <a:ext cx="2120128" cy="528902"/>
      </dsp:txXfrm>
    </dsp:sp>
    <dsp:sp modelId="{CD45D026-4653-4EA9-9403-6CF77762DF8C}">
      <dsp:nvSpPr>
        <dsp:cNvPr id="0" name=""/>
        <dsp:cNvSpPr/>
      </dsp:nvSpPr>
      <dsp:spPr>
        <a:xfrm>
          <a:off x="2810260" y="2061840"/>
          <a:ext cx="1593212" cy="5618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1DE88-9CBC-46D0-A4AB-E94CED61C627}">
      <dsp:nvSpPr>
        <dsp:cNvPr id="0" name=""/>
        <dsp:cNvSpPr/>
      </dsp:nvSpPr>
      <dsp:spPr>
        <a:xfrm>
          <a:off x="2934562" y="2179926"/>
          <a:ext cx="1593212" cy="561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মূল্যায়ন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51017" y="2196381"/>
        <a:ext cx="1560302" cy="528902"/>
      </dsp:txXfrm>
    </dsp:sp>
    <dsp:sp modelId="{538893E0-DB0A-4313-A135-57E01315DEC0}">
      <dsp:nvSpPr>
        <dsp:cNvPr id="0" name=""/>
        <dsp:cNvSpPr/>
      </dsp:nvSpPr>
      <dsp:spPr>
        <a:xfrm>
          <a:off x="1920162" y="2949011"/>
          <a:ext cx="1663971" cy="7103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CB1AA-1559-43FD-A277-8675591700F1}">
      <dsp:nvSpPr>
        <dsp:cNvPr id="0" name=""/>
        <dsp:cNvSpPr/>
      </dsp:nvSpPr>
      <dsp:spPr>
        <a:xfrm>
          <a:off x="2044463" y="3067097"/>
          <a:ext cx="1663971" cy="710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অবলোপন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65269" y="3087903"/>
        <a:ext cx="1622359" cy="668769"/>
      </dsp:txXfrm>
    </dsp:sp>
    <dsp:sp modelId="{B80847ED-0C91-4DFC-843B-0505CE948B68}">
      <dsp:nvSpPr>
        <dsp:cNvPr id="0" name=""/>
        <dsp:cNvSpPr/>
      </dsp:nvSpPr>
      <dsp:spPr>
        <a:xfrm>
          <a:off x="3832736" y="2949011"/>
          <a:ext cx="1460835" cy="7103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A5EF0-3420-4530-AD32-18DE3639E7B8}">
      <dsp:nvSpPr>
        <dsp:cNvPr id="0" name=""/>
        <dsp:cNvSpPr/>
      </dsp:nvSpPr>
      <dsp:spPr>
        <a:xfrm>
          <a:off x="3957037" y="3067097"/>
          <a:ext cx="1460835" cy="710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77843" y="3087903"/>
        <a:ext cx="1419223" cy="668769"/>
      </dsp:txXfrm>
    </dsp:sp>
    <dsp:sp modelId="{1F3623F2-D042-49AA-BAB7-9CA1CC89AEB0}">
      <dsp:nvSpPr>
        <dsp:cNvPr id="0" name=""/>
        <dsp:cNvSpPr/>
      </dsp:nvSpPr>
      <dsp:spPr>
        <a:xfrm>
          <a:off x="1952841" y="3984751"/>
          <a:ext cx="2486011" cy="7103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93B30-979C-4B10-A322-1D874EBD93D3}">
      <dsp:nvSpPr>
        <dsp:cNvPr id="0" name=""/>
        <dsp:cNvSpPr/>
      </dsp:nvSpPr>
      <dsp:spPr>
        <a:xfrm>
          <a:off x="2077142" y="4102837"/>
          <a:ext cx="2486011" cy="710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প্রাপ্যর উপর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7948" y="4123643"/>
        <a:ext cx="2444399" cy="668769"/>
      </dsp:txXfrm>
    </dsp:sp>
    <dsp:sp modelId="{FECF57C1-54CF-4DF3-82B0-DDD5332258ED}">
      <dsp:nvSpPr>
        <dsp:cNvPr id="0" name=""/>
        <dsp:cNvSpPr/>
      </dsp:nvSpPr>
      <dsp:spPr>
        <a:xfrm>
          <a:off x="2450" y="5020491"/>
          <a:ext cx="3069094" cy="7103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6C216-8FD3-4796-AE92-F824232A6AF9}">
      <dsp:nvSpPr>
        <dsp:cNvPr id="0" name=""/>
        <dsp:cNvSpPr/>
      </dsp:nvSpPr>
      <dsp:spPr>
        <a:xfrm>
          <a:off x="126752" y="5138578"/>
          <a:ext cx="3069094" cy="710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যৌগিক হার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7558" y="5159384"/>
        <a:ext cx="3027482" cy="668769"/>
      </dsp:txXfrm>
    </dsp:sp>
    <dsp:sp modelId="{C8FA0271-9D4D-47B0-AA72-825C9A2AF141}">
      <dsp:nvSpPr>
        <dsp:cNvPr id="0" name=""/>
        <dsp:cNvSpPr/>
      </dsp:nvSpPr>
      <dsp:spPr>
        <a:xfrm>
          <a:off x="3320148" y="5020491"/>
          <a:ext cx="3069094" cy="7103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F8975-F71C-46C9-9547-EC4CC970B1BF}">
      <dsp:nvSpPr>
        <dsp:cNvPr id="0" name=""/>
        <dsp:cNvSpPr/>
      </dsp:nvSpPr>
      <dsp:spPr>
        <a:xfrm>
          <a:off x="3444449" y="5138578"/>
          <a:ext cx="3069094" cy="710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প্রাপ্যর আয়ুষ্কাল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65255" y="5159384"/>
        <a:ext cx="3027482" cy="668769"/>
      </dsp:txXfrm>
    </dsp:sp>
    <dsp:sp modelId="{50852E1D-5896-4DF4-9917-D724C4F9DBB9}">
      <dsp:nvSpPr>
        <dsp:cNvPr id="0" name=""/>
        <dsp:cNvSpPr/>
      </dsp:nvSpPr>
      <dsp:spPr>
        <a:xfrm>
          <a:off x="4687455" y="3984751"/>
          <a:ext cx="2486011" cy="7103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F52A8-3481-4336-B12E-BC41A15A7766}">
      <dsp:nvSpPr>
        <dsp:cNvPr id="0" name=""/>
        <dsp:cNvSpPr/>
      </dsp:nvSpPr>
      <dsp:spPr>
        <a:xfrm>
          <a:off x="4811756" y="4102837"/>
          <a:ext cx="2486011" cy="710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বিক্রয়ের উপর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32562" y="4123643"/>
        <a:ext cx="2444399" cy="668769"/>
      </dsp:txXfrm>
    </dsp:sp>
    <dsp:sp modelId="{CEECD22B-A454-4AFE-9460-E22805C6CE6D}">
      <dsp:nvSpPr>
        <dsp:cNvPr id="0" name=""/>
        <dsp:cNvSpPr/>
      </dsp:nvSpPr>
      <dsp:spPr>
        <a:xfrm>
          <a:off x="6330704" y="2061840"/>
          <a:ext cx="1593212" cy="5618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42BB2-C720-4AE7-979A-46B85997C180}">
      <dsp:nvSpPr>
        <dsp:cNvPr id="0" name=""/>
        <dsp:cNvSpPr/>
      </dsp:nvSpPr>
      <dsp:spPr>
        <a:xfrm>
          <a:off x="6455005" y="2179926"/>
          <a:ext cx="1593212" cy="561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অবসায়ন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71460" y="2196381"/>
        <a:ext cx="1560302" cy="528902"/>
      </dsp:txXfrm>
    </dsp:sp>
    <dsp:sp modelId="{94BBBE91-82B9-4ADC-B57C-C9654CCE36DE}">
      <dsp:nvSpPr>
        <dsp:cNvPr id="0" name=""/>
        <dsp:cNvSpPr/>
      </dsp:nvSpPr>
      <dsp:spPr>
        <a:xfrm>
          <a:off x="5542174" y="2949011"/>
          <a:ext cx="1460835" cy="7103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EA9DD-FFF7-4358-AF76-FE2BB0F82945}">
      <dsp:nvSpPr>
        <dsp:cNvPr id="0" name=""/>
        <dsp:cNvSpPr/>
      </dsp:nvSpPr>
      <dsp:spPr>
        <a:xfrm>
          <a:off x="5666475" y="3067097"/>
          <a:ext cx="1460835" cy="710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আদায়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87281" y="3087903"/>
        <a:ext cx="1419223" cy="668769"/>
      </dsp:txXfrm>
    </dsp:sp>
    <dsp:sp modelId="{1C08C208-8ADC-49E7-9938-2039BDBDEA10}">
      <dsp:nvSpPr>
        <dsp:cNvPr id="0" name=""/>
        <dsp:cNvSpPr/>
      </dsp:nvSpPr>
      <dsp:spPr>
        <a:xfrm>
          <a:off x="7251612" y="2949011"/>
          <a:ext cx="1460835" cy="7103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C7094-0570-4714-861F-84ADF2E1A169}">
      <dsp:nvSpPr>
        <dsp:cNvPr id="0" name=""/>
        <dsp:cNvSpPr/>
      </dsp:nvSpPr>
      <dsp:spPr>
        <a:xfrm>
          <a:off x="7375913" y="3067097"/>
          <a:ext cx="1460835" cy="710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বিক্রয়/ফ্যাক্টরিং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96719" y="3087903"/>
        <a:ext cx="1419223" cy="6687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B7414-DDC5-4A2E-94B7-0F12E621C440}">
      <dsp:nvSpPr>
        <dsp:cNvPr id="0" name=""/>
        <dsp:cNvSpPr/>
      </dsp:nvSpPr>
      <dsp:spPr>
        <a:xfrm>
          <a:off x="2366" y="635352"/>
          <a:ext cx="3463453" cy="1045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অবলোপন</a:t>
          </a:r>
          <a:r>
            <a:rPr lang="bn-BD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980" y="665966"/>
        <a:ext cx="3402225" cy="984025"/>
      </dsp:txXfrm>
    </dsp:sp>
    <dsp:sp modelId="{D7427146-CA45-4BAA-96C4-FA12726B9F8A}">
      <dsp:nvSpPr>
        <dsp:cNvPr id="0" name=""/>
        <dsp:cNvSpPr/>
      </dsp:nvSpPr>
      <dsp:spPr>
        <a:xfrm>
          <a:off x="348711" y="1680605"/>
          <a:ext cx="346345" cy="1298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8795"/>
              </a:lnTo>
              <a:lnTo>
                <a:pt x="346345" y="129879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27117-80F5-4EF8-8128-E40507000284}">
      <dsp:nvSpPr>
        <dsp:cNvPr id="0" name=""/>
        <dsp:cNvSpPr/>
      </dsp:nvSpPr>
      <dsp:spPr>
        <a:xfrm>
          <a:off x="695057" y="2113537"/>
          <a:ext cx="2770762" cy="1731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 নিশ্চিত হলে হিসাবরক্ষন এর আগে নয়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745778" y="2164258"/>
        <a:ext cx="2669320" cy="1630284"/>
      </dsp:txXfrm>
    </dsp:sp>
    <dsp:sp modelId="{E52ACF15-25F2-4330-8B39-83C34182762F}">
      <dsp:nvSpPr>
        <dsp:cNvPr id="0" name=""/>
        <dsp:cNvSpPr/>
      </dsp:nvSpPr>
      <dsp:spPr>
        <a:xfrm>
          <a:off x="348711" y="1680605"/>
          <a:ext cx="346345" cy="3463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3453"/>
              </a:lnTo>
              <a:lnTo>
                <a:pt x="346345" y="34634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36551-685D-43D5-B207-1E78DDA846EC}">
      <dsp:nvSpPr>
        <dsp:cNvPr id="0" name=""/>
        <dsp:cNvSpPr/>
      </dsp:nvSpPr>
      <dsp:spPr>
        <a:xfrm>
          <a:off x="695057" y="4278195"/>
          <a:ext cx="2770762" cy="1731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17465"/>
              <a:satOff val="-27042"/>
              <a:lumOff val="-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দেনা-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dr.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হিসাব-cr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5778" y="4328916"/>
        <a:ext cx="2669320" cy="1630284"/>
      </dsp:txXfrm>
    </dsp:sp>
    <dsp:sp modelId="{9737A6A9-E22F-4D80-AF6B-130768F47139}">
      <dsp:nvSpPr>
        <dsp:cNvPr id="0" name=""/>
        <dsp:cNvSpPr/>
      </dsp:nvSpPr>
      <dsp:spPr>
        <a:xfrm>
          <a:off x="4331683" y="635352"/>
          <a:ext cx="3971750" cy="1045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r>
            <a:rPr lang="bn-BD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62297" y="665966"/>
        <a:ext cx="3910522" cy="984025"/>
      </dsp:txXfrm>
    </dsp:sp>
    <dsp:sp modelId="{3519E7EE-F502-4825-A034-241F155FD992}">
      <dsp:nvSpPr>
        <dsp:cNvPr id="0" name=""/>
        <dsp:cNvSpPr/>
      </dsp:nvSpPr>
      <dsp:spPr>
        <a:xfrm>
          <a:off x="4728858" y="1680605"/>
          <a:ext cx="397175" cy="1298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8795"/>
              </a:lnTo>
              <a:lnTo>
                <a:pt x="397175" y="129879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AF1B3-F7E1-4BD8-A62F-261F5F24618E}">
      <dsp:nvSpPr>
        <dsp:cNvPr id="0" name=""/>
        <dsp:cNvSpPr/>
      </dsp:nvSpPr>
      <dsp:spPr>
        <a:xfrm>
          <a:off x="5126033" y="2113537"/>
          <a:ext cx="2770762" cy="1731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34930"/>
              <a:satOff val="-54083"/>
              <a:lumOff val="-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>
              <a:latin typeface="NikoshBAN" panose="02000000000000000000" pitchFamily="2" charset="0"/>
              <a:cs typeface="NikoshBAN" panose="02000000000000000000" pitchFamily="2" charset="0"/>
            </a:rPr>
            <a:t>১.</a:t>
          </a:r>
          <a:r>
            <a:rPr lang="bn-IN" sz="2400" b="1" u="sng" kern="1200" dirty="0">
              <a:latin typeface="NikoshBAN" panose="02000000000000000000" pitchFamily="2" charset="0"/>
              <a:cs typeface="NikoshBAN" panose="02000000000000000000" pitchFamily="2" charset="0"/>
            </a:rPr>
            <a:t>চলতি সালে আনুমানিক অনাদায়ী দেনা হিসাব করা</a:t>
          </a:r>
          <a:r>
            <a:rPr lang="en-US" sz="2400" b="1" u="sng" kern="1200" dirty="0">
              <a:latin typeface="NikoshBAN" panose="02000000000000000000" pitchFamily="2" charset="0"/>
              <a:cs typeface="NikoshBAN" panose="02000000000000000000" pitchFamily="2" charset="0"/>
            </a:rPr>
            <a:t>ঃ</a:t>
          </a:r>
          <a:endParaRPr lang="bn-IN" sz="2400" b="1" u="sng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দেনা-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dr.</a:t>
          </a:r>
          <a:endParaRPr lang="bn-IN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 সঞ্ছিতি-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cr.</a:t>
          </a:r>
        </a:p>
      </dsp:txBody>
      <dsp:txXfrm>
        <a:off x="5176754" y="2164258"/>
        <a:ext cx="2669320" cy="1630284"/>
      </dsp:txXfrm>
    </dsp:sp>
    <dsp:sp modelId="{BFE220F3-B37D-4CAB-8BEB-19E0D4C09EE9}">
      <dsp:nvSpPr>
        <dsp:cNvPr id="0" name=""/>
        <dsp:cNvSpPr/>
      </dsp:nvSpPr>
      <dsp:spPr>
        <a:xfrm>
          <a:off x="4728858" y="1680605"/>
          <a:ext cx="397175" cy="3463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3453"/>
              </a:lnTo>
              <a:lnTo>
                <a:pt x="397175" y="34634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51836-B8D4-49FB-9E91-7E6AF17409D8}">
      <dsp:nvSpPr>
        <dsp:cNvPr id="0" name=""/>
        <dsp:cNvSpPr/>
      </dsp:nvSpPr>
      <dsp:spPr>
        <a:xfrm>
          <a:off x="5126033" y="4278195"/>
          <a:ext cx="3131571" cy="1731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>
              <a:latin typeface="NikoshBAN" panose="02000000000000000000" pitchFamily="2" charset="0"/>
              <a:cs typeface="NikoshBAN" panose="02000000000000000000" pitchFamily="2" charset="0"/>
            </a:rPr>
            <a:t>২.পরবর্তিতে </a:t>
          </a:r>
          <a:r>
            <a:rPr lang="en-US" sz="2400" b="1" u="sng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নিশ্চিত</a:t>
          </a:r>
          <a:r>
            <a:rPr lang="en-US" sz="2400" b="1" u="sng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অনাদায়ী</a:t>
          </a:r>
          <a:r>
            <a:rPr lang="en-US" sz="2400" b="1" u="sng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দেনা</a:t>
          </a:r>
          <a:r>
            <a:rPr lang="en-US" sz="2400" b="1" u="sng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bn-IN" sz="2400" b="1" u="sng" kern="1200" dirty="0">
              <a:latin typeface="NikoshBAN" panose="02000000000000000000" pitchFamily="2" charset="0"/>
              <a:cs typeface="NikoshBAN" panose="02000000000000000000" pitchFamily="2" charset="0"/>
            </a:rPr>
            <a:t>/অবলোপন</a:t>
          </a:r>
          <a:r>
            <a:rPr lang="en-US" sz="2400" b="1" u="sng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u="sng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করাঃ</a:t>
          </a:r>
          <a:endParaRPr lang="en-US" sz="2400" b="1" u="sng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অনাদায়ী দেনা সঞ্ছিতি-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dr.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হিসাব-cr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76754" y="4328916"/>
        <a:ext cx="3030129" cy="16302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235DE-F3B5-4370-BCCD-028429A80A83}">
      <dsp:nvSpPr>
        <dsp:cNvPr id="0" name=""/>
        <dsp:cNvSpPr/>
      </dsp:nvSpPr>
      <dsp:spPr>
        <a:xfrm>
          <a:off x="1013" y="263588"/>
          <a:ext cx="3690565" cy="955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bn-BD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ভাতা 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002" y="291577"/>
        <a:ext cx="3634587" cy="899638"/>
      </dsp:txXfrm>
    </dsp:sp>
    <dsp:sp modelId="{D4E8E241-FF60-4DA8-AF19-F9A036BCE71C}">
      <dsp:nvSpPr>
        <dsp:cNvPr id="0" name=""/>
        <dsp:cNvSpPr/>
      </dsp:nvSpPr>
      <dsp:spPr>
        <a:xfrm>
          <a:off x="370070" y="1219204"/>
          <a:ext cx="369056" cy="1383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3962"/>
              </a:lnTo>
              <a:lnTo>
                <a:pt x="369056" y="13839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61ACD-EC00-4CA9-ABBE-2DE24FDDA202}">
      <dsp:nvSpPr>
        <dsp:cNvPr id="0" name=""/>
        <dsp:cNvSpPr/>
      </dsp:nvSpPr>
      <dsp:spPr>
        <a:xfrm>
          <a:off x="739126" y="1680525"/>
          <a:ext cx="2952452" cy="1845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নীট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অনাদায়ী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পাওনা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সঞ্ছিতি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BD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3172" y="1734571"/>
        <a:ext cx="2844360" cy="1737190"/>
      </dsp:txXfrm>
    </dsp:sp>
    <dsp:sp modelId="{66E87EDE-528C-440A-B8C9-5AF9040E0C1B}">
      <dsp:nvSpPr>
        <dsp:cNvPr id="0" name=""/>
        <dsp:cNvSpPr/>
      </dsp:nvSpPr>
      <dsp:spPr>
        <a:xfrm>
          <a:off x="370070" y="1219204"/>
          <a:ext cx="369056" cy="369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0565"/>
              </a:lnTo>
              <a:lnTo>
                <a:pt x="369056" y="369056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E1E1E-7874-496D-B122-B4DD29A65F72}">
      <dsp:nvSpPr>
        <dsp:cNvPr id="0" name=""/>
        <dsp:cNvSpPr/>
      </dsp:nvSpPr>
      <dsp:spPr>
        <a:xfrm>
          <a:off x="739126" y="3987128"/>
          <a:ext cx="2952452" cy="1845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17465"/>
              <a:satOff val="-27042"/>
              <a:lumOff val="-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নতুন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সঞ্চিতি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নির্ধারনের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পুরাতন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সঞ্চিতি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বিবেচনায়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নিতে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BD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3172" y="4041174"/>
        <a:ext cx="2844360" cy="1737190"/>
      </dsp:txXfrm>
    </dsp:sp>
    <dsp:sp modelId="{1057A40C-E267-41F0-B8DE-796B2A2AB66F}">
      <dsp:nvSpPr>
        <dsp:cNvPr id="0" name=""/>
        <dsp:cNvSpPr/>
      </dsp:nvSpPr>
      <dsp:spPr>
        <a:xfrm>
          <a:off x="4614220" y="263588"/>
          <a:ext cx="3690565" cy="955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বিক্রয়ের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bn-BD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ভাতা 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42209" y="291577"/>
        <a:ext cx="3634587" cy="899638"/>
      </dsp:txXfrm>
    </dsp:sp>
    <dsp:sp modelId="{98089383-334F-4AB2-B6E1-F7E3F72D8233}">
      <dsp:nvSpPr>
        <dsp:cNvPr id="0" name=""/>
        <dsp:cNvSpPr/>
      </dsp:nvSpPr>
      <dsp:spPr>
        <a:xfrm>
          <a:off x="4983277" y="1219204"/>
          <a:ext cx="369056" cy="1383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3962"/>
              </a:lnTo>
              <a:lnTo>
                <a:pt x="369056" y="13839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CC072-0AF8-40B8-838F-4A6814E16C21}">
      <dsp:nvSpPr>
        <dsp:cNvPr id="0" name=""/>
        <dsp:cNvSpPr/>
      </dsp:nvSpPr>
      <dsp:spPr>
        <a:xfrm>
          <a:off x="5352333" y="1680525"/>
          <a:ext cx="2952452" cy="1845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34930"/>
              <a:satOff val="-54083"/>
              <a:lumOff val="-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নীট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বিক্রয়ের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অনাদায়ী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পাওনা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সঞ্ছিতি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5406379" y="1734571"/>
        <a:ext cx="2844360" cy="1737190"/>
      </dsp:txXfrm>
    </dsp:sp>
    <dsp:sp modelId="{513F39DD-F7BC-4E70-AB89-75FFBACC71B0}">
      <dsp:nvSpPr>
        <dsp:cNvPr id="0" name=""/>
        <dsp:cNvSpPr/>
      </dsp:nvSpPr>
      <dsp:spPr>
        <a:xfrm>
          <a:off x="4983277" y="1219204"/>
          <a:ext cx="369056" cy="369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0565"/>
              </a:lnTo>
              <a:lnTo>
                <a:pt x="369056" y="369056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8FA0B-4722-4E01-88A6-8E17CD290F3F}">
      <dsp:nvSpPr>
        <dsp:cNvPr id="0" name=""/>
        <dsp:cNvSpPr/>
      </dsp:nvSpPr>
      <dsp:spPr>
        <a:xfrm>
          <a:off x="5352333" y="3987128"/>
          <a:ext cx="2952452" cy="1845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নতুন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সঞ্চিতি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নির্ধারনের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পুরাতন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সঞ্চিতি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বিবেচনায়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নিতে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bn-BD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06379" y="4041174"/>
        <a:ext cx="2844360" cy="17371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18397-2D11-417A-A94A-0B6C3CA772F7}">
      <dsp:nvSpPr>
        <dsp:cNvPr id="0" name=""/>
        <dsp:cNvSpPr/>
      </dsp:nvSpPr>
      <dsp:spPr>
        <a:xfrm>
          <a:off x="164953" y="1457"/>
          <a:ext cx="3339256" cy="1104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যৌগিক হার</a:t>
          </a:r>
          <a:r>
            <a:rPr lang="bn-BD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7301" y="33805"/>
        <a:ext cx="3274560" cy="1039763"/>
      </dsp:txXfrm>
    </dsp:sp>
    <dsp:sp modelId="{9C8905F4-DC9F-49AE-92D0-D75643AD5A07}">
      <dsp:nvSpPr>
        <dsp:cNvPr id="0" name=""/>
        <dsp:cNvSpPr/>
      </dsp:nvSpPr>
      <dsp:spPr>
        <a:xfrm>
          <a:off x="498879" y="1105916"/>
          <a:ext cx="333925" cy="1252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2221"/>
              </a:lnTo>
              <a:lnTo>
                <a:pt x="333925" y="12522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5FA82-D2F4-4789-80C4-39163244C266}">
      <dsp:nvSpPr>
        <dsp:cNvPr id="0" name=""/>
        <dsp:cNvSpPr/>
      </dsp:nvSpPr>
      <dsp:spPr>
        <a:xfrm>
          <a:off x="832804" y="1523323"/>
          <a:ext cx="2671405" cy="1669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অতিত অভিজ্ঞতা ও বর্তমান বাজার অবস্থার আলোকে একটি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আনুমানিক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নির্ধরিত হারে সঞ্চিতির ব্যবস্থা করা।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81706" y="1572225"/>
        <a:ext cx="2573601" cy="1571824"/>
      </dsp:txXfrm>
    </dsp:sp>
    <dsp:sp modelId="{974B1BA3-6321-4EB8-B051-BE25EFDD960A}">
      <dsp:nvSpPr>
        <dsp:cNvPr id="0" name=""/>
        <dsp:cNvSpPr/>
      </dsp:nvSpPr>
      <dsp:spPr>
        <a:xfrm>
          <a:off x="498879" y="1105916"/>
          <a:ext cx="333925" cy="3339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9256"/>
              </a:lnTo>
              <a:lnTo>
                <a:pt x="333925" y="333925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88071-898E-44E7-93DA-3347E7DD7F29}">
      <dsp:nvSpPr>
        <dsp:cNvPr id="0" name=""/>
        <dsp:cNvSpPr/>
      </dsp:nvSpPr>
      <dsp:spPr>
        <a:xfrm>
          <a:off x="832804" y="3610358"/>
          <a:ext cx="2671405" cy="1669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17465"/>
              <a:satOff val="-27042"/>
              <a:lumOff val="-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81706" y="3659260"/>
        <a:ext cx="2573601" cy="1571824"/>
      </dsp:txXfrm>
    </dsp:sp>
    <dsp:sp modelId="{9797D8B8-5D72-40DD-976C-5A5FE4EB86D1}">
      <dsp:nvSpPr>
        <dsp:cNvPr id="0" name=""/>
        <dsp:cNvSpPr/>
      </dsp:nvSpPr>
      <dsp:spPr>
        <a:xfrm>
          <a:off x="4339024" y="1457"/>
          <a:ext cx="3339256" cy="1104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প্রাপ্যর আয়ুষ্কাল</a:t>
          </a:r>
          <a:r>
            <a:rPr lang="bn-BD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71372" y="33805"/>
        <a:ext cx="3274560" cy="1039763"/>
      </dsp:txXfrm>
    </dsp:sp>
    <dsp:sp modelId="{21337518-7968-45B7-BD28-D77734775252}">
      <dsp:nvSpPr>
        <dsp:cNvPr id="0" name=""/>
        <dsp:cNvSpPr/>
      </dsp:nvSpPr>
      <dsp:spPr>
        <a:xfrm>
          <a:off x="4672950" y="1105916"/>
          <a:ext cx="333925" cy="1517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7091"/>
              </a:lnTo>
              <a:lnTo>
                <a:pt x="333925" y="151709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E3AAF-0250-44B6-8103-2E95E25BA305}">
      <dsp:nvSpPr>
        <dsp:cNvPr id="0" name=""/>
        <dsp:cNvSpPr/>
      </dsp:nvSpPr>
      <dsp:spPr>
        <a:xfrm>
          <a:off x="5006875" y="1523323"/>
          <a:ext cx="3057770" cy="2199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34930"/>
              <a:satOff val="-54083"/>
              <a:lumOff val="-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অতিত অভিজ্ঞতা ও বর্তমান বাজার অবস্থার আলোকে কোন বয়সি প্রাপ্যর কতটুকু অনাদায়ী হবে তার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আনুমানিক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হার নির্ধারন করে অনাদায়ী দেনা নির্নয় ও 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ঐ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অনাদায়ীর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সঞ্চিতির ব্যবস্থা করা।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71292" y="1587740"/>
        <a:ext cx="2928936" cy="2070533"/>
      </dsp:txXfrm>
    </dsp:sp>
    <dsp:sp modelId="{8B35F55B-338A-4237-8407-D8952D643F3E}">
      <dsp:nvSpPr>
        <dsp:cNvPr id="0" name=""/>
        <dsp:cNvSpPr/>
      </dsp:nvSpPr>
      <dsp:spPr>
        <a:xfrm>
          <a:off x="4672950" y="1105916"/>
          <a:ext cx="333925" cy="3868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8996"/>
              </a:lnTo>
              <a:lnTo>
                <a:pt x="333925" y="386899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99E1D-0124-4A10-A584-8CD9E4CDD750}">
      <dsp:nvSpPr>
        <dsp:cNvPr id="0" name=""/>
        <dsp:cNvSpPr/>
      </dsp:nvSpPr>
      <dsp:spPr>
        <a:xfrm>
          <a:off x="5006875" y="4140098"/>
          <a:ext cx="2671405" cy="1669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বয়স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বেশি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প্রাপ্যর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তত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আদায়যোগ্যতা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5055777" y="4189000"/>
        <a:ext cx="2573601" cy="15718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584CE-73B9-4B70-8D63-39BA58719F5A}">
      <dsp:nvSpPr>
        <dsp:cNvPr id="0" name=""/>
        <dsp:cNvSpPr/>
      </dsp:nvSpPr>
      <dsp:spPr>
        <a:xfrm>
          <a:off x="6890782" y="3145976"/>
          <a:ext cx="1403402" cy="456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299"/>
              </a:lnTo>
              <a:lnTo>
                <a:pt x="1403402" y="311299"/>
              </a:lnTo>
              <a:lnTo>
                <a:pt x="1403402" y="45680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D9463-C703-4247-8965-9F468D312402}">
      <dsp:nvSpPr>
        <dsp:cNvPr id="0" name=""/>
        <dsp:cNvSpPr/>
      </dsp:nvSpPr>
      <dsp:spPr>
        <a:xfrm>
          <a:off x="6845062" y="3145976"/>
          <a:ext cx="91440" cy="4568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299"/>
              </a:lnTo>
              <a:lnTo>
                <a:pt x="55552" y="311299"/>
              </a:lnTo>
              <a:lnTo>
                <a:pt x="55552" y="45680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24F56-8188-4795-9EDF-F4AD53C2D691}">
      <dsp:nvSpPr>
        <dsp:cNvPr id="0" name=""/>
        <dsp:cNvSpPr/>
      </dsp:nvSpPr>
      <dsp:spPr>
        <a:xfrm>
          <a:off x="5497212" y="3145976"/>
          <a:ext cx="1393570" cy="456805"/>
        </a:xfrm>
        <a:custGeom>
          <a:avLst/>
          <a:gdLst/>
          <a:ahLst/>
          <a:cxnLst/>
          <a:rect l="0" t="0" r="0" b="0"/>
          <a:pathLst>
            <a:path>
              <a:moveTo>
                <a:pt x="1393570" y="0"/>
              </a:moveTo>
              <a:lnTo>
                <a:pt x="1393570" y="311299"/>
              </a:lnTo>
              <a:lnTo>
                <a:pt x="0" y="311299"/>
              </a:lnTo>
              <a:lnTo>
                <a:pt x="0" y="45680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46649-6CF2-4887-921E-A69A80C26A2A}">
      <dsp:nvSpPr>
        <dsp:cNvPr id="0" name=""/>
        <dsp:cNvSpPr/>
      </dsp:nvSpPr>
      <dsp:spPr>
        <a:xfrm>
          <a:off x="3840833" y="1691792"/>
          <a:ext cx="3049949" cy="456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299"/>
              </a:lnTo>
              <a:lnTo>
                <a:pt x="3049949" y="311299"/>
              </a:lnTo>
              <a:lnTo>
                <a:pt x="3049949" y="45680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C28A2-00C4-4F6A-93C7-7395CD16A7D6}">
      <dsp:nvSpPr>
        <dsp:cNvPr id="0" name=""/>
        <dsp:cNvSpPr/>
      </dsp:nvSpPr>
      <dsp:spPr>
        <a:xfrm>
          <a:off x="3334299" y="3145976"/>
          <a:ext cx="759510" cy="456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299"/>
              </a:lnTo>
              <a:lnTo>
                <a:pt x="759510" y="311299"/>
              </a:lnTo>
              <a:lnTo>
                <a:pt x="759510" y="45680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32D9B-DA59-4A02-AC6F-D473CA57E7A7}">
      <dsp:nvSpPr>
        <dsp:cNvPr id="0" name=""/>
        <dsp:cNvSpPr/>
      </dsp:nvSpPr>
      <dsp:spPr>
        <a:xfrm>
          <a:off x="2632597" y="3145976"/>
          <a:ext cx="701701" cy="456805"/>
        </a:xfrm>
        <a:custGeom>
          <a:avLst/>
          <a:gdLst/>
          <a:ahLst/>
          <a:cxnLst/>
          <a:rect l="0" t="0" r="0" b="0"/>
          <a:pathLst>
            <a:path>
              <a:moveTo>
                <a:pt x="701701" y="0"/>
              </a:moveTo>
              <a:lnTo>
                <a:pt x="701701" y="311299"/>
              </a:lnTo>
              <a:lnTo>
                <a:pt x="0" y="311299"/>
              </a:lnTo>
              <a:lnTo>
                <a:pt x="0" y="45680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04EC1-F166-46D2-BC6E-204356EFF8D0}">
      <dsp:nvSpPr>
        <dsp:cNvPr id="0" name=""/>
        <dsp:cNvSpPr/>
      </dsp:nvSpPr>
      <dsp:spPr>
        <a:xfrm>
          <a:off x="3334299" y="1691792"/>
          <a:ext cx="506533" cy="456805"/>
        </a:xfrm>
        <a:custGeom>
          <a:avLst/>
          <a:gdLst/>
          <a:ahLst/>
          <a:cxnLst/>
          <a:rect l="0" t="0" r="0" b="0"/>
          <a:pathLst>
            <a:path>
              <a:moveTo>
                <a:pt x="506533" y="0"/>
              </a:moveTo>
              <a:lnTo>
                <a:pt x="506533" y="311299"/>
              </a:lnTo>
              <a:lnTo>
                <a:pt x="0" y="311299"/>
              </a:lnTo>
              <a:lnTo>
                <a:pt x="0" y="45680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EBA38-0E24-4354-8788-0BAB23C35F8E}">
      <dsp:nvSpPr>
        <dsp:cNvPr id="0" name=""/>
        <dsp:cNvSpPr/>
      </dsp:nvSpPr>
      <dsp:spPr>
        <a:xfrm>
          <a:off x="1102734" y="1691792"/>
          <a:ext cx="2738099" cy="456805"/>
        </a:xfrm>
        <a:custGeom>
          <a:avLst/>
          <a:gdLst/>
          <a:ahLst/>
          <a:cxnLst/>
          <a:rect l="0" t="0" r="0" b="0"/>
          <a:pathLst>
            <a:path>
              <a:moveTo>
                <a:pt x="2738099" y="0"/>
              </a:moveTo>
              <a:lnTo>
                <a:pt x="2738099" y="311299"/>
              </a:lnTo>
              <a:lnTo>
                <a:pt x="0" y="311299"/>
              </a:lnTo>
              <a:lnTo>
                <a:pt x="0" y="45680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4C8F3-2DA2-4666-B08A-9CE2D62CF0BC}">
      <dsp:nvSpPr>
        <dsp:cNvPr id="0" name=""/>
        <dsp:cNvSpPr/>
      </dsp:nvSpPr>
      <dsp:spPr>
        <a:xfrm>
          <a:off x="2251685" y="694413"/>
          <a:ext cx="3178294" cy="997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1E46F4-73C6-44F0-87E4-DA724DDFC9BB}">
      <dsp:nvSpPr>
        <dsp:cNvPr id="0" name=""/>
        <dsp:cNvSpPr/>
      </dsp:nvSpPr>
      <dsp:spPr>
        <a:xfrm>
          <a:off x="2426205" y="860206"/>
          <a:ext cx="3178294" cy="997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প্রাপ্য নোটের হিসাব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রক্ষন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55417" y="889418"/>
        <a:ext cx="3119870" cy="938955"/>
      </dsp:txXfrm>
    </dsp:sp>
    <dsp:sp modelId="{F42EC076-1330-4BD9-9B74-9491685264C6}">
      <dsp:nvSpPr>
        <dsp:cNvPr id="0" name=""/>
        <dsp:cNvSpPr/>
      </dsp:nvSpPr>
      <dsp:spPr>
        <a:xfrm>
          <a:off x="5546" y="2148597"/>
          <a:ext cx="2194376" cy="997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1065AB-6883-46C9-8C92-454659CB1857}">
      <dsp:nvSpPr>
        <dsp:cNvPr id="0" name=""/>
        <dsp:cNvSpPr/>
      </dsp:nvSpPr>
      <dsp:spPr>
        <a:xfrm>
          <a:off x="180065" y="2314391"/>
          <a:ext cx="2194376" cy="997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শনাক্তকরন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277" y="2343603"/>
        <a:ext cx="2135952" cy="938955"/>
      </dsp:txXfrm>
    </dsp:sp>
    <dsp:sp modelId="{9259C95D-024E-4599-AC3F-CE2400D650CC}">
      <dsp:nvSpPr>
        <dsp:cNvPr id="0" name=""/>
        <dsp:cNvSpPr/>
      </dsp:nvSpPr>
      <dsp:spPr>
        <a:xfrm>
          <a:off x="2548961" y="2148597"/>
          <a:ext cx="1570676" cy="997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B7C462-A964-44D0-95B7-88B99D52CBBD}">
      <dsp:nvSpPr>
        <dsp:cNvPr id="0" name=""/>
        <dsp:cNvSpPr/>
      </dsp:nvSpPr>
      <dsp:spPr>
        <a:xfrm>
          <a:off x="2723480" y="2314391"/>
          <a:ext cx="1570676" cy="997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মূল্যায়ন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52692" y="2343603"/>
        <a:ext cx="1512252" cy="938955"/>
      </dsp:txXfrm>
    </dsp:sp>
    <dsp:sp modelId="{82596185-C135-4714-B6D6-2FCD6F7C5A9D}">
      <dsp:nvSpPr>
        <dsp:cNvPr id="0" name=""/>
        <dsp:cNvSpPr/>
      </dsp:nvSpPr>
      <dsp:spPr>
        <a:xfrm>
          <a:off x="2047607" y="3602781"/>
          <a:ext cx="1169981" cy="202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C5D965-00E9-4D08-89A7-2E9D9B2FE229}">
      <dsp:nvSpPr>
        <dsp:cNvPr id="0" name=""/>
        <dsp:cNvSpPr/>
      </dsp:nvSpPr>
      <dsp:spPr>
        <a:xfrm>
          <a:off x="2222127" y="3768575"/>
          <a:ext cx="1169981" cy="2029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অবলোপন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56395" y="3802843"/>
        <a:ext cx="1101445" cy="1961350"/>
      </dsp:txXfrm>
    </dsp:sp>
    <dsp:sp modelId="{2449384E-D52F-4241-91C7-AE857531F0B1}">
      <dsp:nvSpPr>
        <dsp:cNvPr id="0" name=""/>
        <dsp:cNvSpPr/>
      </dsp:nvSpPr>
      <dsp:spPr>
        <a:xfrm>
          <a:off x="3566627" y="3602781"/>
          <a:ext cx="1054363" cy="202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0767A7-8822-482E-8421-B16799C3EE48}">
      <dsp:nvSpPr>
        <dsp:cNvPr id="0" name=""/>
        <dsp:cNvSpPr/>
      </dsp:nvSpPr>
      <dsp:spPr>
        <a:xfrm>
          <a:off x="3741147" y="3768575"/>
          <a:ext cx="1054363" cy="2029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72028" y="3799456"/>
        <a:ext cx="992601" cy="1968124"/>
      </dsp:txXfrm>
    </dsp:sp>
    <dsp:sp modelId="{05928D5C-B00E-4F4F-8845-AA22AD089AC6}">
      <dsp:nvSpPr>
        <dsp:cNvPr id="0" name=""/>
        <dsp:cNvSpPr/>
      </dsp:nvSpPr>
      <dsp:spPr>
        <a:xfrm>
          <a:off x="6105444" y="2148597"/>
          <a:ext cx="1570676" cy="997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4F78B2-7ED0-475D-9D97-9175803C13E6}">
      <dsp:nvSpPr>
        <dsp:cNvPr id="0" name=""/>
        <dsp:cNvSpPr/>
      </dsp:nvSpPr>
      <dsp:spPr>
        <a:xfrm>
          <a:off x="6279963" y="2314391"/>
          <a:ext cx="1570676" cy="997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অবসায়ন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09175" y="2343603"/>
        <a:ext cx="1512252" cy="938955"/>
      </dsp:txXfrm>
    </dsp:sp>
    <dsp:sp modelId="{1E07354F-9043-47AC-850C-6B817E1D758A}">
      <dsp:nvSpPr>
        <dsp:cNvPr id="0" name=""/>
        <dsp:cNvSpPr/>
      </dsp:nvSpPr>
      <dsp:spPr>
        <a:xfrm>
          <a:off x="4970030" y="3602781"/>
          <a:ext cx="1054363" cy="202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6FDAAD-723B-4608-8705-30AEC634736C}">
      <dsp:nvSpPr>
        <dsp:cNvPr id="0" name=""/>
        <dsp:cNvSpPr/>
      </dsp:nvSpPr>
      <dsp:spPr>
        <a:xfrm>
          <a:off x="5144549" y="3768575"/>
          <a:ext cx="1054363" cy="2029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75430" y="3799456"/>
        <a:ext cx="992601" cy="1968124"/>
      </dsp:txXfrm>
    </dsp:sp>
    <dsp:sp modelId="{06E87998-A115-436C-8502-CD07A20633FA}">
      <dsp:nvSpPr>
        <dsp:cNvPr id="0" name=""/>
        <dsp:cNvSpPr/>
      </dsp:nvSpPr>
      <dsp:spPr>
        <a:xfrm>
          <a:off x="6373433" y="3602781"/>
          <a:ext cx="1054363" cy="202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4B18EA-2B7E-4567-91C3-B5D8ACCB14D3}">
      <dsp:nvSpPr>
        <dsp:cNvPr id="0" name=""/>
        <dsp:cNvSpPr/>
      </dsp:nvSpPr>
      <dsp:spPr>
        <a:xfrm>
          <a:off x="6547952" y="3768575"/>
          <a:ext cx="1054363" cy="2029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আদায়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578833" y="3799456"/>
        <a:ext cx="992601" cy="1968124"/>
      </dsp:txXfrm>
    </dsp:sp>
    <dsp:sp modelId="{4B81642A-7E92-4E14-9F6E-0709605D1DC2}">
      <dsp:nvSpPr>
        <dsp:cNvPr id="0" name=""/>
        <dsp:cNvSpPr/>
      </dsp:nvSpPr>
      <dsp:spPr>
        <a:xfrm>
          <a:off x="7776835" y="3602781"/>
          <a:ext cx="1034698" cy="202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8A3287-DA02-4119-B228-B6849B188090}">
      <dsp:nvSpPr>
        <dsp:cNvPr id="0" name=""/>
        <dsp:cNvSpPr/>
      </dsp:nvSpPr>
      <dsp:spPr>
        <a:xfrm>
          <a:off x="7951355" y="3768575"/>
          <a:ext cx="1034698" cy="2029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প্রত্যাখ্যান</a:t>
          </a:r>
        </a:p>
      </dsp:txBody>
      <dsp:txXfrm>
        <a:off x="7981660" y="3798880"/>
        <a:ext cx="974088" cy="19692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BA4E9-F87B-4EE0-BACA-03BE8D31486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DBE2E-92A5-462F-8008-020966B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0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DBE2E-92A5-462F-8008-020966BDC7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E5C5AF-F9F9-4147-8F23-7C7F4967F325}" type="datetime1">
              <a:rPr lang="en-US" smtClean="0"/>
              <a:t>6/14/2019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52D-47DA-4E75-9790-A2667EA9F532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A3C3-16DE-47DD-8334-483D4FCF4D91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224-76FE-4FF5-942C-5DB129FD3BAD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3751-552E-4FEC-B986-209AE4C64012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18-D3F2-43BF-A06F-6125EEC72D5F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7B8D-D0AF-4785-B733-7437215FE368}" type="datetime1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09BB-17E9-4E1B-9407-595DDB2BF48D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710A-2836-4A59-89EA-1E863ED08DC5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E91-8FE1-4A0B-96D1-95DD1DC1E2EF}" type="datetime1">
              <a:rPr lang="en-US" smtClean="0"/>
              <a:t>6/14/2019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E3E-3985-42CC-80BB-83581813B205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E80C6E2-6E0E-4B8A-9BC0-F57432E0A1AE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EC48-417D-4F09-A0CD-2AE0F1433352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3704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561E-A924-4E12-9AC8-F1DD926A33A6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5818056"/>
              </p:ext>
            </p:extLst>
          </p:nvPr>
        </p:nvGraphicFramePr>
        <p:xfrm>
          <a:off x="533400" y="457200"/>
          <a:ext cx="8305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23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4235DE-F3B5-4370-BCCD-028429A80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D4235DE-F3B5-4370-BCCD-028429A80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57A40C-E267-41F0-B8DE-796B2A2AB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057A40C-E267-41F0-B8DE-796B2A2AB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E8E241-FF60-4DA8-AF19-F9A036BCE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4E8E241-FF60-4DA8-AF19-F9A036BCE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661ACD-EC00-4CA9-ABBE-2DE24FDDA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8661ACD-EC00-4CA9-ABBE-2DE24FDDA2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E87EDE-528C-440A-B8C9-5AF9040E0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66E87EDE-528C-440A-B8C9-5AF9040E0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DE1E1E-7874-496D-B122-B4DD29A65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98DE1E1E-7874-496D-B122-B4DD29A65F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089383-334F-4AB2-B6E1-F7E3F72D8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98089383-334F-4AB2-B6E1-F7E3F72D82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0CC072-0AF8-40B8-838F-4A6814E16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70CC072-0AF8-40B8-838F-4A6814E16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3F39DD-F7BC-4E70-AB89-75FFBACC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513F39DD-F7BC-4E70-AB89-75FFBACC7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A8FA0B-4722-4E01-88A6-8E17CD290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26A8FA0B-4722-4E01-88A6-8E17CD290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FFC-F380-4E12-A57B-DB1DC6E12FEE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7243749"/>
              </p:ext>
            </p:extLst>
          </p:nvPr>
        </p:nvGraphicFramePr>
        <p:xfrm>
          <a:off x="457200" y="589616"/>
          <a:ext cx="8229600" cy="5811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16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E18397-2D11-417A-A94A-0B6C3CA77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5E18397-2D11-417A-A94A-0B6C3CA77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97D8B8-5D72-40DD-976C-5A5FE4EB8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797D8B8-5D72-40DD-976C-5A5FE4EB86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8905F4-DC9F-49AE-92D0-D75643AD5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C8905F4-DC9F-49AE-92D0-D75643AD5A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5FA82-D2F4-4789-80C4-39163244C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4BB5FA82-D2F4-4789-80C4-39163244C2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4B1BA3-6321-4EB8-B051-BE25EFDD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74B1BA3-6321-4EB8-B051-BE25EFDD9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688071-898E-44E7-93DA-3347E7DD7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BC688071-898E-44E7-93DA-3347E7DD7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337518-7968-45B7-BD28-D77734775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1337518-7968-45B7-BD28-D777347752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DE3AAF-0250-44B6-8103-2E95E25BA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3DE3AAF-0250-44B6-8103-2E95E25BA3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35F55B-338A-4237-8407-D8952D643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8B35F55B-338A-4237-8407-D8952D643F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F99E1D-0124-4A10-A584-8CD9E4CDD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11F99E1D-0124-4A10-A584-8CD9E4CDD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03DB-3ADF-4C5A-B014-6A408704F45A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3293346"/>
              </p:ext>
            </p:extLst>
          </p:nvPr>
        </p:nvGraphicFramePr>
        <p:xfrm>
          <a:off x="152400" y="152400"/>
          <a:ext cx="8991600" cy="649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933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D4C8F3-2DA2-4666-B08A-9CE2D62CF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6D4C8F3-2DA2-4666-B08A-9CE2D62CF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E46F4-73C6-44F0-87E4-DA724DDFC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5C1E46F4-73C6-44F0-87E4-DA724DDFC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1EBA38-0E24-4354-8788-0BAB23C35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91EBA38-0E24-4354-8788-0BAB23C35F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2EC076-1330-4BD9-9B74-949168526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F42EC076-1330-4BD9-9B74-949168526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065AB-6883-46C9-8C92-454659CB1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151065AB-6883-46C9-8C92-454659CB1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204EC1-F166-46D2-BC6E-204356EF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17204EC1-F166-46D2-BC6E-204356EFF8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9C95D-024E-4599-AC3F-CE2400D65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9259C95D-024E-4599-AC3F-CE2400D65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B7C462-A964-44D0-95B7-88B99D52C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50B7C462-A964-44D0-95B7-88B99D52CB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B46649-6CF2-4887-921E-A69A80C26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0AB46649-6CF2-4887-921E-A69A80C26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928D5C-B00E-4F4F-8845-AA22AD089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05928D5C-B00E-4F4F-8845-AA22AD089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4F78B2-7ED0-475D-9D97-9175803C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C74F78B2-7ED0-475D-9D97-9175803C1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932D9B-DA59-4A02-AC6F-D473CA57E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79932D9B-DA59-4A02-AC6F-D473CA57E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596185-C135-4714-B6D6-2FCD6F7C5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82596185-C135-4714-B6D6-2FCD6F7C5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C5D965-00E9-4D08-89A7-2E9D9B2FE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64C5D965-00E9-4D08-89A7-2E9D9B2FE2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FC28A2-00C4-4F6A-93C7-7395CD16A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graphicEl>
                                              <a:dgm id="{20FC28A2-00C4-4F6A-93C7-7395CD16A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49384E-D52F-4241-91C7-AE857531F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2449384E-D52F-4241-91C7-AE857531F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0767A7-8822-482E-8421-B16799C3E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780767A7-8822-482E-8421-B16799C3E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424F56-8188-4795-9EDF-F4AD53C2D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9F424F56-8188-4795-9EDF-F4AD53C2D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07354F-9043-47AC-850C-6B817E1D7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1E07354F-9043-47AC-850C-6B817E1D7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6FDAAD-723B-4608-8705-30AEC6347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7E6FDAAD-723B-4608-8705-30AEC63473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5D9463-C703-4247-8965-9F468D312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CE5D9463-C703-4247-8965-9F468D312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87998-A115-436C-8502-CD07A2063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4">
                                            <p:graphicEl>
                                              <a:dgm id="{06E87998-A115-436C-8502-CD07A20633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4B18EA-2B7E-4567-91C3-B5D8ACCB1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graphicEl>
                                              <a:dgm id="{6F4B18EA-2B7E-4567-91C3-B5D8ACCB1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E584CE-73B9-4B70-8D63-39BA58719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4">
                                            <p:graphicEl>
                                              <a:dgm id="{47E584CE-73B9-4B70-8D63-39BA58719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81642A-7E92-4E14-9F6E-0709605D1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4">
                                            <p:graphicEl>
                                              <a:dgm id="{4B81642A-7E92-4E14-9F6E-0709605D1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8A3287-DA02-4119-B228-B6849B188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4">
                                            <p:graphicEl>
                                              <a:dgm id="{488A3287-DA02-4119-B228-B6849B1880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A4FA-675B-40CE-A025-C53DC113E279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07963955"/>
              </p:ext>
            </p:extLst>
          </p:nvPr>
        </p:nvGraphicFramePr>
        <p:xfrm>
          <a:off x="457200" y="76199"/>
          <a:ext cx="8229600" cy="664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48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8B7414-DDC5-4A2E-94B7-0F12E621C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D98B7414-DDC5-4A2E-94B7-0F12E621C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98B7414-DDC5-4A2E-94B7-0F12E621C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98B7414-DDC5-4A2E-94B7-0F12E621C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37A6A9-E22F-4D80-AF6B-130768F47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9737A6A9-E22F-4D80-AF6B-130768F471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9737A6A9-E22F-4D80-AF6B-130768F47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9737A6A9-E22F-4D80-AF6B-130768F47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427146-CA45-4BAA-96C4-FA12726B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D7427146-CA45-4BAA-96C4-FA12726B9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D7427146-CA45-4BAA-96C4-FA12726B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D7427146-CA45-4BAA-96C4-FA12726B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727117-80F5-4EF8-8128-E40507000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AA727117-80F5-4EF8-8128-E405070002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AA727117-80F5-4EF8-8128-E40507000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AA727117-80F5-4EF8-8128-E40507000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2ACF15-25F2-4330-8B39-83C34182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E52ACF15-25F2-4330-8B39-83C341827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E52ACF15-25F2-4330-8B39-83C34182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E52ACF15-25F2-4330-8B39-83C34182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536551-685D-43D5-B207-1E78DDA84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42536551-685D-43D5-B207-1E78DDA84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42536551-685D-43D5-B207-1E78DDA84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42536551-685D-43D5-B207-1E78DDA84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19E7EE-F502-4825-A034-241F155FD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3519E7EE-F502-4825-A034-241F155FD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3519E7EE-F502-4825-A034-241F155FD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3519E7EE-F502-4825-A034-241F155FD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0AF1B3-F7E1-4BD8-A62F-261F5F2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5C0AF1B3-F7E1-4BD8-A62F-261F5F246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5C0AF1B3-F7E1-4BD8-A62F-261F5F2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5C0AF1B3-F7E1-4BD8-A62F-261F5F2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E220F3-B37D-4CAB-8BEB-19E0D4C09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BFE220F3-B37D-4CAB-8BEB-19E0D4C09E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BFE220F3-B37D-4CAB-8BEB-19E0D4C09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BFE220F3-B37D-4CAB-8BEB-19E0D4C09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E51836-B8D4-49FB-9E91-7E6AF1740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F3E51836-B8D4-49FB-9E91-7E6AF17409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F3E51836-B8D4-49FB-9E91-7E6AF1740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F3E51836-B8D4-49FB-9E91-7E6AF1740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0821-65EE-46BE-91D2-156DDA6356B2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প্রাপ্যসমুহ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প্রাপ্যসমুহ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হিসাবের হিসাব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নোটের হিসাব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অবলোপন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ভাতা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8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BB90-5131-4123-B06B-0891E3E7B44E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54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D668-65B3-46E8-BC26-D58DD7EE7749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1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6B3D-8DF6-45DF-A2DD-5E35676182D2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6804" y="2246055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981201"/>
            <a:ext cx="23275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89751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EA62-663A-4D36-A3C7-845645182A6A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372323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200D-B41A-4CC2-AC7D-DC6C8BA433FD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600" y="2362201"/>
            <a:ext cx="6553200" cy="2514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প্রাপ্যসমূহের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endParaRPr lang="en-US" sz="5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i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23652"/>
            <a:ext cx="5992009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প্রাপ্যসমুহ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প্রাপ্যসমুহ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2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হিসাবের হিসাব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নোটের হিসাব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অবলোপন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ভাতা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EBC8-D7E5-4A02-AD22-E87857C6B988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953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9AD9-FF3A-4A70-AB73-4409946F1310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27898263"/>
              </p:ext>
            </p:extLst>
          </p:nvPr>
        </p:nvGraphicFramePr>
        <p:xfrm>
          <a:off x="13855" y="579870"/>
          <a:ext cx="8915400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321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67BF9-FA43-4409-9AF2-E921A6C9E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9567BF9-FA43-4409-9AF2-E921A6C9E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3BD803-6038-4AAF-B898-CBBD528F4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3D3BD803-6038-4AAF-B898-CBBD528F48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57E30-8A44-4A7B-BD37-8D4DEA1AC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8C57E30-8A44-4A7B-BD37-8D4DEA1AC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1F5EAD-7C61-44B7-8C67-F47EEF3EE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291F5EAD-7C61-44B7-8C67-F47EEF3EE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421359-02E2-4701-AC54-B7E289019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DD421359-02E2-4701-AC54-B7E289019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951CA4-1CD0-4CBF-A6BE-547E66805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D5951CA4-1CD0-4CBF-A6BE-547E668054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8B591-AE8F-4D59-B9A4-9562D5C39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0038B591-AE8F-4D59-B9A4-9562D5C39E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7CC2D0-7BFA-48C7-BF5E-B16874227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A77CC2D0-7BFA-48C7-BF5E-B16874227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A15-F758-4938-B112-7303EE39E148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40064694"/>
              </p:ext>
            </p:extLst>
          </p:nvPr>
        </p:nvGraphicFramePr>
        <p:xfrm>
          <a:off x="76200" y="76199"/>
          <a:ext cx="8915400" cy="664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60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3931FF-CC09-46E7-AEB5-5209C9E39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33931FF-CC09-46E7-AEB5-5209C9E39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032B1F-29EA-43EC-90FB-C90357B29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7032B1F-29EA-43EC-90FB-C90357B29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7F0513-E0AC-44AE-8174-3A92A8CDE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C7F0513-E0AC-44AE-8174-3A92A8CDE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98FED3-11B7-4C0C-BECA-85F18189A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5E98FED3-11B7-4C0C-BECA-85F18189A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C1DAFF-D387-4E1C-8A14-B495B2165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14C1DAFF-D387-4E1C-8A14-B495B2165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B81749-D9E8-4FAA-B23F-8C71D0F23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10B81749-D9E8-4FAA-B23F-8C71D0F23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6C3C1E-5469-4CD3-B014-C70023A4D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06C3C1E-5469-4CD3-B014-C70023A4D4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AFB0BB-0E49-4B5F-B82E-576E49917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47AFB0BB-0E49-4B5F-B82E-576E499174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A14B3C-2D9F-4E4C-8153-8515505D0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8EA14B3C-2D9F-4E4C-8153-8515505D0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27772F-B6AF-4E71-96F7-380E2BFEA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EE27772F-B6AF-4E71-96F7-380E2BFEA3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0BAE1F-2949-40CF-B971-C3C8C25D3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4A0BAE1F-2949-40CF-B971-C3C8C25D3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B764CC-0A08-4375-81CB-01BB36E04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BDB764CC-0A08-4375-81CB-01BB36E04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0CF73C-F22A-4867-89D9-51379A6D7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A20CF73C-F22A-4867-89D9-51379A6D7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5FBD7A-F169-4AC7-B9B4-A5F20E9F9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F35FBD7A-F169-4AC7-B9B4-A5F20E9F9A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B937C-924E-4F59-AE9F-D42D952C1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523B937C-924E-4F59-AE9F-D42D952C1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16149-59FE-47DE-A9F0-8148C8C2B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37516149-59FE-47DE-A9F0-8148C8C2B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53A8D3-C87C-4AD2-A8FE-462A08E63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B153A8D3-C87C-4AD2-A8FE-462A08E63F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2CC184-3ACA-4F3E-9504-B8F3CC16A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E02CC184-3ACA-4F3E-9504-B8F3CC16A1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C3A5A2-ABCD-4C05-9AAD-53A3A20680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FEC3A5A2-ABCD-4C05-9AAD-53A3A20680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E3564-B8FD-4E6E-B82C-F8DE196C7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443E3564-B8FD-4E6E-B82C-F8DE196C78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B229-F769-4AFB-B60B-E33F4A54A022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57785592"/>
              </p:ext>
            </p:extLst>
          </p:nvPr>
        </p:nvGraphicFramePr>
        <p:xfrm>
          <a:off x="152400" y="228599"/>
          <a:ext cx="8839200" cy="649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36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CE9CAA-D4AE-461C-A278-95A27C533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7CE9CAA-D4AE-461C-A278-95A27C533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914A8-8B5A-4A37-8F42-6750B3479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E3914A8-8B5A-4A37-8F42-6750B3479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E6C241-F5ED-4CB7-B1F0-8EE532DD8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6E6C241-F5ED-4CB7-B1F0-8EE532DD8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A3F654-9FE7-4F7C-A08C-0F5BCA177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C3A3F654-9FE7-4F7C-A08C-0F5BCA177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F3CF83-E9E1-4F72-AA2A-BC7B48F6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5AF3CF83-E9E1-4F72-AA2A-BC7B48F6D8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0A2DF3-EBA9-41C9-9E28-CE3C516AE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670A2DF3-EBA9-41C9-9E28-CE3C516AE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5D026-4653-4EA9-9403-6CF77762D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D45D026-4653-4EA9-9403-6CF77762DF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E1DE88-9CBC-46D0-A4AB-E94CED61C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B9E1DE88-9CBC-46D0-A4AB-E94CED61C6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D73D6-0BD0-42A5-8DB4-47B3508DA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7CBD73D6-0BD0-42A5-8DB4-47B3508DA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CD22B-A454-4AFE-9460-E22805C6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EECD22B-A454-4AFE-9460-E22805C6CE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42BB2-C720-4AE7-979A-46B85997C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79042BB2-C720-4AE7-979A-46B85997C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64B213-9D5B-474B-8CB8-FDFA610C71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5B64B213-9D5B-474B-8CB8-FDFA610C71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8893E0-DB0A-4313-A135-57E01315D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538893E0-DB0A-4313-A135-57E01315D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ACB1AA-1559-43FD-A277-867559170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6CACB1AA-1559-43FD-A277-867559170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7AA9DC-63EB-48A8-91E4-2EB812227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417AA9DC-63EB-48A8-91E4-2EB8122276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0847ED-0C91-4DFC-843B-0505CE948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B80847ED-0C91-4DFC-843B-0505CE948B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9A5EF0-3420-4530-AD32-18DE3639E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A49A5EF0-3420-4530-AD32-18DE3639E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183C3C-F564-4DAB-AD70-AB6F859F3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61183C3C-F564-4DAB-AD70-AB6F859F3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BBBE91-82B9-4ADC-B57C-C9654CCE3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94BBBE91-82B9-4ADC-B57C-C9654CCE3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4EA9DD-FFF7-4358-AF76-FE2BB0F82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524EA9DD-FFF7-4358-AF76-FE2BB0F829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230729-A33A-49D0-AB57-01A9EF560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96230729-A33A-49D0-AB57-01A9EF560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08C208-8ADC-49E7-9938-2039BDBDE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1C08C208-8ADC-49E7-9938-2039BDBDEA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0C7094-0570-4714-861F-84ADF2E1A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FB0C7094-0570-4714-861F-84ADF2E1A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C45880-A4CC-47FB-963A-635FCB53B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C4C45880-A4CC-47FB-963A-635FCB53B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3623F2-D042-49AA-BAB7-9CA1CC89A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dgm id="{1F3623F2-D042-49AA-BAB7-9CA1CC89AE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193B30-979C-4B10-A322-1D874EBD9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32193B30-979C-4B10-A322-1D874EBD9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E7CC62-BEE8-4BF7-BD82-8813B1F52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E2E7CC62-BEE8-4BF7-BD82-8813B1F526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852E1D-5896-4DF4-9917-D724C4F9D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">
                                            <p:graphicEl>
                                              <a:dgm id="{50852E1D-5896-4DF4-9917-D724C4F9D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3F52A8-3481-4336-B12E-BC41A15A7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7C3F52A8-3481-4336-B12E-BC41A15A77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2CA90E-D57F-4047-89AA-3192D5219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372CA90E-D57F-4047-89AA-3192D52195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CF57C1-54CF-4DF3-82B0-DDD533225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FECF57C1-54CF-4DF3-82B0-DDD533225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06C216-8FD3-4796-AE92-F824232A6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0706C216-8FD3-4796-AE92-F824232A6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ADEA7-AE02-4221-91B8-01FCDFCC4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517ADEA7-AE02-4221-91B8-01FCDFCC4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A0271-9D4D-47B0-AA72-825C9A2AF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">
                                            <p:graphicEl>
                                              <a:dgm id="{C8FA0271-9D4D-47B0-AA72-825C9A2AF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DF8975-F71C-46C9-9547-EC4CC970B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">
                                            <p:graphicEl>
                                              <a:dgm id="{36DF8975-F71C-46C9-9547-EC4CC970B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1D85-38B7-4130-B4A0-C2CC665E9096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6842150"/>
              </p:ext>
            </p:extLst>
          </p:nvPr>
        </p:nvGraphicFramePr>
        <p:xfrm>
          <a:off x="381000" y="60325"/>
          <a:ext cx="8305800" cy="664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330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8B7414-DDC5-4A2E-94B7-0F12E621C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98B7414-DDC5-4A2E-94B7-0F12E621C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37A6A9-E22F-4D80-AF6B-130768F47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737A6A9-E22F-4D80-AF6B-130768F471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427146-CA45-4BAA-96C4-FA12726B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7427146-CA45-4BAA-96C4-FA12726B9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727117-80F5-4EF8-8128-E40507000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A727117-80F5-4EF8-8128-E405070002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2ACF15-25F2-4330-8B39-83C34182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E52ACF15-25F2-4330-8B39-83C341827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536551-685D-43D5-B207-1E78DDA84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42536551-685D-43D5-B207-1E78DDA84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19E7EE-F502-4825-A034-241F155FD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519E7EE-F502-4825-A034-241F155FD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0AF1B3-F7E1-4BD8-A62F-261F5F2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5C0AF1B3-F7E1-4BD8-A62F-261F5F246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E220F3-B37D-4CAB-8BEB-19E0D4C09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BFE220F3-B37D-4CAB-8BEB-19E0D4C09E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E51836-B8D4-49FB-9E91-7E6AF1740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F3E51836-B8D4-49FB-9E91-7E6AF17409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243</TotalTime>
  <Words>495</Words>
  <Application>Microsoft Office PowerPoint</Application>
  <PresentationFormat>On-screen Show (4:3)</PresentationFormat>
  <Paragraphs>146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my dear student</dc:title>
  <dc:creator>HP</dc:creator>
  <cp:lastModifiedBy>ismail - [2010]</cp:lastModifiedBy>
  <cp:revision>180</cp:revision>
  <dcterms:created xsi:type="dcterms:W3CDTF">2006-08-16T00:00:00Z</dcterms:created>
  <dcterms:modified xsi:type="dcterms:W3CDTF">2019-06-14T12:11:17Z</dcterms:modified>
</cp:coreProperties>
</file>