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8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9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10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1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2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4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5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6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7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8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9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7.xml" ContentType="application/vnd.openxmlformats-officedocument.drawingml.diagramData+xml"/>
  <Override PartName="/ppt/diagrams/data1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8"/>
  </p:notesMasterIdLst>
  <p:sldIdLst>
    <p:sldId id="275" r:id="rId2"/>
    <p:sldId id="276" r:id="rId3"/>
    <p:sldId id="277" r:id="rId4"/>
    <p:sldId id="274" r:id="rId5"/>
    <p:sldId id="278" r:id="rId6"/>
    <p:sldId id="279" r:id="rId7"/>
    <p:sldId id="298" r:id="rId8"/>
    <p:sldId id="260" r:id="rId9"/>
    <p:sldId id="283" r:id="rId10"/>
    <p:sldId id="284" r:id="rId11"/>
    <p:sldId id="289" r:id="rId12"/>
    <p:sldId id="290" r:id="rId13"/>
    <p:sldId id="291" r:id="rId14"/>
    <p:sldId id="285" r:id="rId15"/>
    <p:sldId id="286" r:id="rId16"/>
    <p:sldId id="292" r:id="rId17"/>
    <p:sldId id="293" r:id="rId18"/>
    <p:sldId id="294" r:id="rId19"/>
    <p:sldId id="288" r:id="rId20"/>
    <p:sldId id="287" r:id="rId21"/>
    <p:sldId id="295" r:id="rId22"/>
    <p:sldId id="296" r:id="rId23"/>
    <p:sldId id="297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749DB5-6B9A-4C8A-BBCD-3F754114461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8EE657B-9FED-4676-8C15-6E7AD7AD61DF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সম্পদ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07F3A51-AEF0-43E8-906C-782023B76154}" type="parTrans" cxnId="{3CE4DB19-F271-4479-9771-33CC9C1BB22E}">
      <dgm:prSet/>
      <dgm:spPr/>
      <dgm:t>
        <a:bodyPr/>
        <a:lstStyle/>
        <a:p>
          <a:endParaRPr lang="en-US"/>
        </a:p>
      </dgm:t>
    </dgm:pt>
    <dgm:pt modelId="{355E8CDC-001E-4AB4-AB5C-D8FDF178A62B}" type="sibTrans" cxnId="{3CE4DB19-F271-4479-9771-33CC9C1BB22E}">
      <dgm:prSet/>
      <dgm:spPr/>
      <dgm:t>
        <a:bodyPr/>
        <a:lstStyle/>
        <a:p>
          <a:endParaRPr lang="en-US"/>
        </a:p>
      </dgm:t>
    </dgm:pt>
    <dgm:pt modelId="{8844EDCF-A96B-482E-8E6C-4FAC8D9D34B8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যা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হতে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একের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অধিক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হিসাবকাল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ধরে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সুবিধা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পাওয়া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E7335CFA-C0DA-4AAF-8F52-76C1A68399E6}" type="parTrans" cxnId="{B544F0AD-D5B6-4674-B0D6-00818ACBDA34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27030BD-CB9F-412D-8F79-725817111568}" type="sibTrans" cxnId="{B544F0AD-D5B6-4674-B0D6-00818ACBDA34}">
      <dgm:prSet/>
      <dgm:spPr/>
      <dgm:t>
        <a:bodyPr/>
        <a:lstStyle/>
        <a:p>
          <a:endParaRPr lang="en-US"/>
        </a:p>
      </dgm:t>
    </dgm:pt>
    <dgm:pt modelId="{372466F8-081D-4D43-991A-5B511713FA5C}">
      <dgm:prSet phldrT="[Text]" custT="1"/>
      <dgm:spPr/>
      <dgm:t>
        <a:bodyPr/>
        <a:lstStyle/>
        <a:p>
          <a:r>
            <a:rPr lang="en-US" sz="32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যেমনঃ</a:t>
          </a:r>
          <a:r>
            <a:rPr lang="en-US" sz="3200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কম্পিউটার,যন্ত্রপাতি</a:t>
          </a:r>
          <a:r>
            <a:rPr lang="en-US" sz="3200" b="1" dirty="0" smtClean="0"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CA8B50A-68E7-40B8-B11B-4BED9A6CCD3C}" type="parTrans" cxnId="{1CE41C8E-3305-4746-922D-AD1CC060AACC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8606025-2184-4835-8246-53292F05BF51}" type="sibTrans" cxnId="{1CE41C8E-3305-4746-922D-AD1CC060AACC}">
      <dgm:prSet/>
      <dgm:spPr/>
      <dgm:t>
        <a:bodyPr/>
        <a:lstStyle/>
        <a:p>
          <a:endParaRPr lang="en-US"/>
        </a:p>
      </dgm:t>
    </dgm:pt>
    <dgm:pt modelId="{BB7D4052-BDFB-4F1D-B95E-105C6503910E}" type="pres">
      <dgm:prSet presAssocID="{4D749DB5-6B9A-4C8A-BBCD-3F754114461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ECDD45D-6FA2-4263-9488-D6910566F21F}" type="pres">
      <dgm:prSet presAssocID="{C8EE657B-9FED-4676-8C15-6E7AD7AD61DF}" presName="hierRoot1" presStyleCnt="0"/>
      <dgm:spPr/>
    </dgm:pt>
    <dgm:pt modelId="{6FD236AD-8848-4ADA-987F-A1A3B5A3C38C}" type="pres">
      <dgm:prSet presAssocID="{C8EE657B-9FED-4676-8C15-6E7AD7AD61DF}" presName="composite" presStyleCnt="0"/>
      <dgm:spPr/>
    </dgm:pt>
    <dgm:pt modelId="{13D3385A-C905-449B-8833-2F73A02AB890}" type="pres">
      <dgm:prSet presAssocID="{C8EE657B-9FED-4676-8C15-6E7AD7AD61DF}" presName="background" presStyleLbl="node0" presStyleIdx="0" presStyleCnt="1"/>
      <dgm:spPr/>
    </dgm:pt>
    <dgm:pt modelId="{21C6F551-2D3D-40A5-A1BA-87814B7BCA51}" type="pres">
      <dgm:prSet presAssocID="{C8EE657B-9FED-4676-8C15-6E7AD7AD61D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805A7B-5ECD-49E3-8611-42463482F3C0}" type="pres">
      <dgm:prSet presAssocID="{C8EE657B-9FED-4676-8C15-6E7AD7AD61DF}" presName="hierChild2" presStyleCnt="0"/>
      <dgm:spPr/>
    </dgm:pt>
    <dgm:pt modelId="{D0DE0B07-1CF9-4617-8467-DF79C63F8B3D}" type="pres">
      <dgm:prSet presAssocID="{E7335CFA-C0DA-4AAF-8F52-76C1A68399E6}" presName="Name10" presStyleLbl="parChTrans1D2" presStyleIdx="0" presStyleCnt="1"/>
      <dgm:spPr/>
      <dgm:t>
        <a:bodyPr/>
        <a:lstStyle/>
        <a:p>
          <a:endParaRPr lang="en-US"/>
        </a:p>
      </dgm:t>
    </dgm:pt>
    <dgm:pt modelId="{7B9950E9-15D4-464E-ADAF-3E16C58770DA}" type="pres">
      <dgm:prSet presAssocID="{8844EDCF-A96B-482E-8E6C-4FAC8D9D34B8}" presName="hierRoot2" presStyleCnt="0"/>
      <dgm:spPr/>
    </dgm:pt>
    <dgm:pt modelId="{92D8106C-7B23-49F8-8488-598D7A38F89E}" type="pres">
      <dgm:prSet presAssocID="{8844EDCF-A96B-482E-8E6C-4FAC8D9D34B8}" presName="composite2" presStyleCnt="0"/>
      <dgm:spPr/>
    </dgm:pt>
    <dgm:pt modelId="{1E83636E-5234-4B39-96FC-0C506CA7B556}" type="pres">
      <dgm:prSet presAssocID="{8844EDCF-A96B-482E-8E6C-4FAC8D9D34B8}" presName="background2" presStyleLbl="node2" presStyleIdx="0" presStyleCnt="1"/>
      <dgm:spPr/>
    </dgm:pt>
    <dgm:pt modelId="{A5A96CFF-30E6-4C3B-A240-0C6CB9018985}" type="pres">
      <dgm:prSet presAssocID="{8844EDCF-A96B-482E-8E6C-4FAC8D9D34B8}" presName="text2" presStyleLbl="fgAcc2" presStyleIdx="0" presStyleCnt="1" custScaleX="2315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FB0289-061E-42EC-BA38-044BE937AAE9}" type="pres">
      <dgm:prSet presAssocID="{8844EDCF-A96B-482E-8E6C-4FAC8D9D34B8}" presName="hierChild3" presStyleCnt="0"/>
      <dgm:spPr/>
    </dgm:pt>
    <dgm:pt modelId="{CF11629F-5867-4FA6-A3A0-2AFAD24DC416}" type="pres">
      <dgm:prSet presAssocID="{0CA8B50A-68E7-40B8-B11B-4BED9A6CCD3C}" presName="Name17" presStyleLbl="parChTrans1D3" presStyleIdx="0" presStyleCnt="1"/>
      <dgm:spPr/>
      <dgm:t>
        <a:bodyPr/>
        <a:lstStyle/>
        <a:p>
          <a:endParaRPr lang="en-US"/>
        </a:p>
      </dgm:t>
    </dgm:pt>
    <dgm:pt modelId="{05345DE5-A2D1-4169-9981-BB54250BD071}" type="pres">
      <dgm:prSet presAssocID="{372466F8-081D-4D43-991A-5B511713FA5C}" presName="hierRoot3" presStyleCnt="0"/>
      <dgm:spPr/>
    </dgm:pt>
    <dgm:pt modelId="{42C86FE5-2F7E-493F-B4AA-4F2AC0B45BE9}" type="pres">
      <dgm:prSet presAssocID="{372466F8-081D-4D43-991A-5B511713FA5C}" presName="composite3" presStyleCnt="0"/>
      <dgm:spPr/>
    </dgm:pt>
    <dgm:pt modelId="{999A0021-5FB6-44A6-B6F7-DB292A9362AE}" type="pres">
      <dgm:prSet presAssocID="{372466F8-081D-4D43-991A-5B511713FA5C}" presName="background3" presStyleLbl="node3" presStyleIdx="0" presStyleCnt="1"/>
      <dgm:spPr/>
    </dgm:pt>
    <dgm:pt modelId="{3CC6120A-A93F-4901-BC60-3D58167285CF}" type="pres">
      <dgm:prSet presAssocID="{372466F8-081D-4D43-991A-5B511713FA5C}" presName="text3" presStyleLbl="fgAcc3" presStyleIdx="0" presStyleCnt="1" custScaleX="128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EE1EE4-3AB5-4BDB-A4CD-EC0EC1D70385}" type="pres">
      <dgm:prSet presAssocID="{372466F8-081D-4D43-991A-5B511713FA5C}" presName="hierChild4" presStyleCnt="0"/>
      <dgm:spPr/>
    </dgm:pt>
  </dgm:ptLst>
  <dgm:cxnLst>
    <dgm:cxn modelId="{1CE41C8E-3305-4746-922D-AD1CC060AACC}" srcId="{8844EDCF-A96B-482E-8E6C-4FAC8D9D34B8}" destId="{372466F8-081D-4D43-991A-5B511713FA5C}" srcOrd="0" destOrd="0" parTransId="{0CA8B50A-68E7-40B8-B11B-4BED9A6CCD3C}" sibTransId="{A8606025-2184-4835-8246-53292F05BF51}"/>
    <dgm:cxn modelId="{4DD9415F-8954-4454-A2C6-4C9AB4D30A24}" type="presOf" srcId="{0CA8B50A-68E7-40B8-B11B-4BED9A6CCD3C}" destId="{CF11629F-5867-4FA6-A3A0-2AFAD24DC416}" srcOrd="0" destOrd="0" presId="urn:microsoft.com/office/officeart/2005/8/layout/hierarchy1"/>
    <dgm:cxn modelId="{CB64A7EE-0885-4E42-A77D-9CA086685403}" type="presOf" srcId="{372466F8-081D-4D43-991A-5B511713FA5C}" destId="{3CC6120A-A93F-4901-BC60-3D58167285CF}" srcOrd="0" destOrd="0" presId="urn:microsoft.com/office/officeart/2005/8/layout/hierarchy1"/>
    <dgm:cxn modelId="{3CE4DB19-F271-4479-9771-33CC9C1BB22E}" srcId="{4D749DB5-6B9A-4C8A-BBCD-3F7541144615}" destId="{C8EE657B-9FED-4676-8C15-6E7AD7AD61DF}" srcOrd="0" destOrd="0" parTransId="{D07F3A51-AEF0-43E8-906C-782023B76154}" sibTransId="{355E8CDC-001E-4AB4-AB5C-D8FDF178A62B}"/>
    <dgm:cxn modelId="{B544F0AD-D5B6-4674-B0D6-00818ACBDA34}" srcId="{C8EE657B-9FED-4676-8C15-6E7AD7AD61DF}" destId="{8844EDCF-A96B-482E-8E6C-4FAC8D9D34B8}" srcOrd="0" destOrd="0" parTransId="{E7335CFA-C0DA-4AAF-8F52-76C1A68399E6}" sibTransId="{D27030BD-CB9F-412D-8F79-725817111568}"/>
    <dgm:cxn modelId="{1912BADD-768D-4F83-8778-31A6B7CF15D0}" type="presOf" srcId="{4D749DB5-6B9A-4C8A-BBCD-3F7541144615}" destId="{BB7D4052-BDFB-4F1D-B95E-105C6503910E}" srcOrd="0" destOrd="0" presId="urn:microsoft.com/office/officeart/2005/8/layout/hierarchy1"/>
    <dgm:cxn modelId="{C3B22326-576A-4ABC-9E81-6D7B15DED524}" type="presOf" srcId="{8844EDCF-A96B-482E-8E6C-4FAC8D9D34B8}" destId="{A5A96CFF-30E6-4C3B-A240-0C6CB9018985}" srcOrd="0" destOrd="0" presId="urn:microsoft.com/office/officeart/2005/8/layout/hierarchy1"/>
    <dgm:cxn modelId="{41A5563E-3618-477D-BD67-16C42F862942}" type="presOf" srcId="{E7335CFA-C0DA-4AAF-8F52-76C1A68399E6}" destId="{D0DE0B07-1CF9-4617-8467-DF79C63F8B3D}" srcOrd="0" destOrd="0" presId="urn:microsoft.com/office/officeart/2005/8/layout/hierarchy1"/>
    <dgm:cxn modelId="{1E33FEC5-6C71-42C8-992A-B4048F662A3C}" type="presOf" srcId="{C8EE657B-9FED-4676-8C15-6E7AD7AD61DF}" destId="{21C6F551-2D3D-40A5-A1BA-87814B7BCA51}" srcOrd="0" destOrd="0" presId="urn:microsoft.com/office/officeart/2005/8/layout/hierarchy1"/>
    <dgm:cxn modelId="{8E74C90E-EDE8-4D2F-A07D-FC10FCB008CB}" type="presParOf" srcId="{BB7D4052-BDFB-4F1D-B95E-105C6503910E}" destId="{4ECDD45D-6FA2-4263-9488-D6910566F21F}" srcOrd="0" destOrd="0" presId="urn:microsoft.com/office/officeart/2005/8/layout/hierarchy1"/>
    <dgm:cxn modelId="{4F44705C-CE06-4EB5-9FF6-48A56C7F79EA}" type="presParOf" srcId="{4ECDD45D-6FA2-4263-9488-D6910566F21F}" destId="{6FD236AD-8848-4ADA-987F-A1A3B5A3C38C}" srcOrd="0" destOrd="0" presId="urn:microsoft.com/office/officeart/2005/8/layout/hierarchy1"/>
    <dgm:cxn modelId="{9D556494-BC71-449A-996A-488A17BFDD69}" type="presParOf" srcId="{6FD236AD-8848-4ADA-987F-A1A3B5A3C38C}" destId="{13D3385A-C905-449B-8833-2F73A02AB890}" srcOrd="0" destOrd="0" presId="urn:microsoft.com/office/officeart/2005/8/layout/hierarchy1"/>
    <dgm:cxn modelId="{4E5D1F00-B5FB-4CC6-BF34-986880EF9F93}" type="presParOf" srcId="{6FD236AD-8848-4ADA-987F-A1A3B5A3C38C}" destId="{21C6F551-2D3D-40A5-A1BA-87814B7BCA51}" srcOrd="1" destOrd="0" presId="urn:microsoft.com/office/officeart/2005/8/layout/hierarchy1"/>
    <dgm:cxn modelId="{9332D8B8-C7C3-41CE-AB5E-FCFB49EF3922}" type="presParOf" srcId="{4ECDD45D-6FA2-4263-9488-D6910566F21F}" destId="{38805A7B-5ECD-49E3-8611-42463482F3C0}" srcOrd="1" destOrd="0" presId="urn:microsoft.com/office/officeart/2005/8/layout/hierarchy1"/>
    <dgm:cxn modelId="{D7A7E541-DC03-403E-BFB7-E5416F5C65D8}" type="presParOf" srcId="{38805A7B-5ECD-49E3-8611-42463482F3C0}" destId="{D0DE0B07-1CF9-4617-8467-DF79C63F8B3D}" srcOrd="0" destOrd="0" presId="urn:microsoft.com/office/officeart/2005/8/layout/hierarchy1"/>
    <dgm:cxn modelId="{25B1F2D3-5055-4B55-91D2-885FB82B19BE}" type="presParOf" srcId="{38805A7B-5ECD-49E3-8611-42463482F3C0}" destId="{7B9950E9-15D4-464E-ADAF-3E16C58770DA}" srcOrd="1" destOrd="0" presId="urn:microsoft.com/office/officeart/2005/8/layout/hierarchy1"/>
    <dgm:cxn modelId="{3DB3949E-0B83-4E97-BBD9-0F08E90B1907}" type="presParOf" srcId="{7B9950E9-15D4-464E-ADAF-3E16C58770DA}" destId="{92D8106C-7B23-49F8-8488-598D7A38F89E}" srcOrd="0" destOrd="0" presId="urn:microsoft.com/office/officeart/2005/8/layout/hierarchy1"/>
    <dgm:cxn modelId="{565A7D46-B6F7-4F05-96A8-CFFE53AF2E49}" type="presParOf" srcId="{92D8106C-7B23-49F8-8488-598D7A38F89E}" destId="{1E83636E-5234-4B39-96FC-0C506CA7B556}" srcOrd="0" destOrd="0" presId="urn:microsoft.com/office/officeart/2005/8/layout/hierarchy1"/>
    <dgm:cxn modelId="{F4DAB188-0B88-4058-9B7D-4A81988A2429}" type="presParOf" srcId="{92D8106C-7B23-49F8-8488-598D7A38F89E}" destId="{A5A96CFF-30E6-4C3B-A240-0C6CB9018985}" srcOrd="1" destOrd="0" presId="urn:microsoft.com/office/officeart/2005/8/layout/hierarchy1"/>
    <dgm:cxn modelId="{43E65EE2-4B50-4D6D-B14A-99976AEE399B}" type="presParOf" srcId="{7B9950E9-15D4-464E-ADAF-3E16C58770DA}" destId="{5FFB0289-061E-42EC-BA38-044BE937AAE9}" srcOrd="1" destOrd="0" presId="urn:microsoft.com/office/officeart/2005/8/layout/hierarchy1"/>
    <dgm:cxn modelId="{53593FB5-D0F3-408E-B532-DC10626C2DDD}" type="presParOf" srcId="{5FFB0289-061E-42EC-BA38-044BE937AAE9}" destId="{CF11629F-5867-4FA6-A3A0-2AFAD24DC416}" srcOrd="0" destOrd="0" presId="urn:microsoft.com/office/officeart/2005/8/layout/hierarchy1"/>
    <dgm:cxn modelId="{842A0884-023E-460C-917B-32E15B1D6A01}" type="presParOf" srcId="{5FFB0289-061E-42EC-BA38-044BE937AAE9}" destId="{05345DE5-A2D1-4169-9981-BB54250BD071}" srcOrd="1" destOrd="0" presId="urn:microsoft.com/office/officeart/2005/8/layout/hierarchy1"/>
    <dgm:cxn modelId="{2B2619AF-CF85-4F39-82A3-54C963D972A3}" type="presParOf" srcId="{05345DE5-A2D1-4169-9981-BB54250BD071}" destId="{42C86FE5-2F7E-493F-B4AA-4F2AC0B45BE9}" srcOrd="0" destOrd="0" presId="urn:microsoft.com/office/officeart/2005/8/layout/hierarchy1"/>
    <dgm:cxn modelId="{04E495AF-0BD5-4FCE-A003-54425B8E3B64}" type="presParOf" srcId="{42C86FE5-2F7E-493F-B4AA-4F2AC0B45BE9}" destId="{999A0021-5FB6-44A6-B6F7-DB292A9362AE}" srcOrd="0" destOrd="0" presId="urn:microsoft.com/office/officeart/2005/8/layout/hierarchy1"/>
    <dgm:cxn modelId="{F39A947D-6F02-4939-A17B-18663D3D3BC6}" type="presParOf" srcId="{42C86FE5-2F7E-493F-B4AA-4F2AC0B45BE9}" destId="{3CC6120A-A93F-4901-BC60-3D58167285CF}" srcOrd="1" destOrd="0" presId="urn:microsoft.com/office/officeart/2005/8/layout/hierarchy1"/>
    <dgm:cxn modelId="{59A492BF-F2A7-4C53-8C7E-B858E170D7C4}" type="presParOf" srcId="{05345DE5-A2D1-4169-9981-BB54250BD071}" destId="{2BEE1EE4-3AB5-4BDB-A4CD-EC0EC1D7038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7D6240D-53EC-45C1-8A25-38BB2A54D4A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4859441-FE9A-4DB5-A41B-EC4531D04D85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ক্ষয়িঞ্চু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 সম্পদের হিসাবরক্ষন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51935D6-9648-4567-A16B-0E32CA20576B}" type="parTrans" cxnId="{2417CA1C-24F5-4476-973C-4107F33953CD}">
      <dgm:prSet/>
      <dgm:spPr/>
      <dgm:t>
        <a:bodyPr/>
        <a:lstStyle/>
        <a:p>
          <a:endParaRPr lang="en-US"/>
        </a:p>
      </dgm:t>
    </dgm:pt>
    <dgm:pt modelId="{D37BBF57-D838-4476-852D-D38FA385B744}" type="sibTrans" cxnId="{2417CA1C-24F5-4476-973C-4107F33953CD}">
      <dgm:prSet/>
      <dgm:spPr/>
      <dgm:t>
        <a:bodyPr/>
        <a:lstStyle/>
        <a:p>
          <a:endParaRPr lang="en-US"/>
        </a:p>
      </dgm:t>
    </dgm:pt>
    <dgm:pt modelId="{1B325B8D-D6F7-4BBA-B741-FA6EE9826FDB}">
      <dgm:prSet phldrT="[Text]"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১.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অর্জন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A1487DD-B1B6-4B73-95CB-861A0104F5BF}" type="parTrans" cxnId="{31E70C32-3BB9-4514-A13A-9FE477C4968B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FECD780-D714-48BC-8B49-8078986929E9}" type="sibTrans" cxnId="{31E70C32-3BB9-4514-A13A-9FE477C4968B}">
      <dgm:prSet/>
      <dgm:spPr/>
      <dgm:t>
        <a:bodyPr/>
        <a:lstStyle/>
        <a:p>
          <a:endParaRPr lang="en-US"/>
        </a:p>
      </dgm:t>
    </dgm:pt>
    <dgm:pt modelId="{4C135576-53BF-4573-89C4-FEC8F504FF2C}">
      <dgm:prSet phldrT="[Text]" custT="1"/>
      <dgm:spPr/>
      <dgm:t>
        <a:bodyPr vert="vert270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ক্রয়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EBA7682-D65C-4E3E-A9E6-E1C5633178A0}" type="parTrans" cxnId="{440D4BE6-80EB-4214-A0B6-514A1098D0A4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82C20D-9D2F-4966-8E99-EB26DD7C4C13}" type="sibTrans" cxnId="{440D4BE6-80EB-4214-A0B6-514A1098D0A4}">
      <dgm:prSet/>
      <dgm:spPr/>
      <dgm:t>
        <a:bodyPr/>
        <a:lstStyle/>
        <a:p>
          <a:endParaRPr lang="en-US"/>
        </a:p>
      </dgm:t>
    </dgm:pt>
    <dgm:pt modelId="{FD3EB92F-AABD-4C2A-9BD6-71D0A053BFFC}">
      <dgm:prSet phldrT="[Text]" custT="1"/>
      <dgm:spPr/>
      <dgm:t>
        <a:bodyPr vert="vert270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অনুসন্ধান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1CD7C89-E48F-4E11-A504-90DE5FC63367}" type="parTrans" cxnId="{ED3E3C00-FF99-46A6-AECF-7FD48C08D12D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0C569EA-252F-432C-821E-C4573C0603EA}" type="sibTrans" cxnId="{ED3E3C00-FF99-46A6-AECF-7FD48C08D12D}">
      <dgm:prSet/>
      <dgm:spPr/>
      <dgm:t>
        <a:bodyPr/>
        <a:lstStyle/>
        <a:p>
          <a:endParaRPr lang="en-US"/>
        </a:p>
      </dgm:t>
    </dgm:pt>
    <dgm:pt modelId="{35722E76-4169-4FE0-B229-2B42D1AC73D1}">
      <dgm:prSet phldrT="[Text]"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২.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মূল্যায়ন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6D88546-393D-4D96-9586-D8648F6DB7BA}" type="parTrans" cxnId="{8EDDBE10-74E1-4DAB-B8DE-5859AF6DCF76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A905CF2-A677-4192-91D6-B148211C49CB}" type="sibTrans" cxnId="{8EDDBE10-74E1-4DAB-B8DE-5859AF6DCF76}">
      <dgm:prSet/>
      <dgm:spPr/>
      <dgm:t>
        <a:bodyPr/>
        <a:lstStyle/>
        <a:p>
          <a:endParaRPr lang="en-US"/>
        </a:p>
      </dgm:t>
    </dgm:pt>
    <dgm:pt modelId="{DBEA403E-E11E-40BD-8000-BABD30621767}">
      <dgm:prSet phldrT="[Text]" custT="1"/>
      <dgm:spPr/>
      <dgm:t>
        <a:bodyPr vert="vert270"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উৎপাদন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ইউনিট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DDF77AD-E90C-4779-A526-A3BE02F1E425}" type="parTrans" cxnId="{67C76B55-8244-4CF4-AADB-B9B03D70CF4D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0ECA837-6F70-44ED-BA24-3B1E321B0D64}" type="sibTrans" cxnId="{67C76B55-8244-4CF4-AADB-B9B03D70CF4D}">
      <dgm:prSet/>
      <dgm:spPr/>
      <dgm:t>
        <a:bodyPr/>
        <a:lstStyle/>
        <a:p>
          <a:endParaRPr lang="en-US"/>
        </a:p>
      </dgm:t>
    </dgm:pt>
    <dgm:pt modelId="{5C80F178-C9C0-42DE-BEA5-2B724248B418}">
      <dgm:prSet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৩.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অবসায়ন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FCA4A0F-3B47-4953-AB5D-5148B4FB0131}" type="parTrans" cxnId="{3A3CAA0B-483C-42FE-AA6D-579D2A916BF8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59852EE-63F5-4B32-BB2C-5D4928A1AEDD}" type="sibTrans" cxnId="{3A3CAA0B-483C-42FE-AA6D-579D2A916BF8}">
      <dgm:prSet/>
      <dgm:spPr/>
      <dgm:t>
        <a:bodyPr/>
        <a:lstStyle/>
        <a:p>
          <a:endParaRPr lang="en-US"/>
        </a:p>
      </dgm:t>
    </dgm:pt>
    <dgm:pt modelId="{59F1602F-8E53-4A7A-B062-7CBE112B1589}">
      <dgm:prSet custT="1"/>
      <dgm:spPr/>
      <dgm:t>
        <a:bodyPr vert="vert270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বিক্রয়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5C68126-5F5C-4447-8F2C-0C7363F61BC8}" type="parTrans" cxnId="{AA553201-B564-4EE1-A854-77E7835CB82C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E1F3E18-65EC-46FB-911C-16B204112FED}" type="sibTrans" cxnId="{AA553201-B564-4EE1-A854-77E7835CB82C}">
      <dgm:prSet/>
      <dgm:spPr/>
      <dgm:t>
        <a:bodyPr/>
        <a:lstStyle/>
        <a:p>
          <a:endParaRPr lang="en-US"/>
        </a:p>
      </dgm:t>
    </dgm:pt>
    <dgm:pt modelId="{B3FDE57C-D3B2-41B7-96ED-007CD93A3ACC}">
      <dgm:prSet custT="1"/>
      <dgm:spPr/>
      <dgm:t>
        <a:bodyPr vert="vert270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বিনিময়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6529D93-0C6C-4E14-9505-1E5A426930D4}" type="parTrans" cxnId="{4804E978-0487-4F77-8B96-E6FD17119FF2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C61828C-7940-4140-ACC4-265B111907E8}" type="sibTrans" cxnId="{4804E978-0487-4F77-8B96-E6FD17119FF2}">
      <dgm:prSet/>
      <dgm:spPr/>
      <dgm:t>
        <a:bodyPr/>
        <a:lstStyle/>
        <a:p>
          <a:endParaRPr lang="en-US"/>
        </a:p>
      </dgm:t>
    </dgm:pt>
    <dgm:pt modelId="{354A9056-DF3F-4393-B12C-94B2C9079E96}">
      <dgm:prSet custT="1"/>
      <dgm:spPr/>
      <dgm:t>
        <a:bodyPr vert="vert270"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উঠিয়ে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নেয়া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715C742-644A-45CF-AD4F-FD6243C7A748}" type="parTrans" cxnId="{CAF0FB88-8EA1-4E89-89DA-F1694E2B6DDA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3B69540-098F-4A56-913B-451180CEB286}" type="sibTrans" cxnId="{CAF0FB88-8EA1-4E89-89DA-F1694E2B6DDA}">
      <dgm:prSet/>
      <dgm:spPr/>
      <dgm:t>
        <a:bodyPr/>
        <a:lstStyle/>
        <a:p>
          <a:endParaRPr lang="en-US"/>
        </a:p>
      </dgm:t>
    </dgm:pt>
    <dgm:pt modelId="{7F6FEF91-C2EE-41DE-8B22-6C7672F45A56}" type="pres">
      <dgm:prSet presAssocID="{07D6240D-53EC-45C1-8A25-38BB2A54D4A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8C1D141-B7BD-4BF2-9CE9-AE003A58CA3F}" type="pres">
      <dgm:prSet presAssocID="{14859441-FE9A-4DB5-A41B-EC4531D04D85}" presName="hierRoot1" presStyleCnt="0"/>
      <dgm:spPr/>
    </dgm:pt>
    <dgm:pt modelId="{24BB506D-A564-462F-A59E-111BDE9A1A11}" type="pres">
      <dgm:prSet presAssocID="{14859441-FE9A-4DB5-A41B-EC4531D04D85}" presName="composite" presStyleCnt="0"/>
      <dgm:spPr/>
    </dgm:pt>
    <dgm:pt modelId="{17F030F4-9E67-4851-B937-E2E779577B09}" type="pres">
      <dgm:prSet presAssocID="{14859441-FE9A-4DB5-A41B-EC4531D04D85}" presName="background" presStyleLbl="node0" presStyleIdx="0" presStyleCnt="1"/>
      <dgm:spPr/>
    </dgm:pt>
    <dgm:pt modelId="{F2996831-B522-4F26-A750-D584A91BE873}" type="pres">
      <dgm:prSet presAssocID="{14859441-FE9A-4DB5-A41B-EC4531D04D85}" presName="text" presStyleLbl="fgAcc0" presStyleIdx="0" presStyleCnt="1" custScaleX="2220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AB7F75-2121-4A0E-90A4-52FD2028085C}" type="pres">
      <dgm:prSet presAssocID="{14859441-FE9A-4DB5-A41B-EC4531D04D85}" presName="hierChild2" presStyleCnt="0"/>
      <dgm:spPr/>
    </dgm:pt>
    <dgm:pt modelId="{20641DE2-4CC3-4869-ADF4-12C6EBAD50EF}" type="pres">
      <dgm:prSet presAssocID="{BA1487DD-B1B6-4B73-95CB-861A0104F5BF}" presName="Name10" presStyleLbl="parChTrans1D2" presStyleIdx="0" presStyleCnt="3"/>
      <dgm:spPr/>
      <dgm:t>
        <a:bodyPr/>
        <a:lstStyle/>
        <a:p>
          <a:endParaRPr lang="en-US"/>
        </a:p>
      </dgm:t>
    </dgm:pt>
    <dgm:pt modelId="{18DCF115-3596-425B-99BA-B61965ABBC7C}" type="pres">
      <dgm:prSet presAssocID="{1B325B8D-D6F7-4BBA-B741-FA6EE9826FDB}" presName="hierRoot2" presStyleCnt="0"/>
      <dgm:spPr/>
    </dgm:pt>
    <dgm:pt modelId="{E94226F8-1226-4B9B-A911-00A20E520EB0}" type="pres">
      <dgm:prSet presAssocID="{1B325B8D-D6F7-4BBA-B741-FA6EE9826FDB}" presName="composite2" presStyleCnt="0"/>
      <dgm:spPr/>
    </dgm:pt>
    <dgm:pt modelId="{69D0C9D4-10A4-4504-8261-0B008ED060F5}" type="pres">
      <dgm:prSet presAssocID="{1B325B8D-D6F7-4BBA-B741-FA6EE9826FDB}" presName="background2" presStyleLbl="node2" presStyleIdx="0" presStyleCnt="3"/>
      <dgm:spPr/>
    </dgm:pt>
    <dgm:pt modelId="{DB7BAF7F-F792-49C0-81FC-E1B763A5248E}" type="pres">
      <dgm:prSet presAssocID="{1B325B8D-D6F7-4BBA-B741-FA6EE9826FDB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810592-90DC-4DB7-B7DC-320155390E18}" type="pres">
      <dgm:prSet presAssocID="{1B325B8D-D6F7-4BBA-B741-FA6EE9826FDB}" presName="hierChild3" presStyleCnt="0"/>
      <dgm:spPr/>
    </dgm:pt>
    <dgm:pt modelId="{1D4BCB3E-6B0A-42C1-A983-9EE7489667F3}" type="pres">
      <dgm:prSet presAssocID="{9EBA7682-D65C-4E3E-A9E6-E1C5633178A0}" presName="Name17" presStyleLbl="parChTrans1D3" presStyleIdx="0" presStyleCnt="6"/>
      <dgm:spPr/>
      <dgm:t>
        <a:bodyPr/>
        <a:lstStyle/>
        <a:p>
          <a:endParaRPr lang="en-US"/>
        </a:p>
      </dgm:t>
    </dgm:pt>
    <dgm:pt modelId="{0E933846-9AEC-4ADC-B0B8-8F655380C939}" type="pres">
      <dgm:prSet presAssocID="{4C135576-53BF-4573-89C4-FEC8F504FF2C}" presName="hierRoot3" presStyleCnt="0"/>
      <dgm:spPr/>
    </dgm:pt>
    <dgm:pt modelId="{67C43D02-A1A8-44D8-B939-A8ACAA3A4021}" type="pres">
      <dgm:prSet presAssocID="{4C135576-53BF-4573-89C4-FEC8F504FF2C}" presName="composite3" presStyleCnt="0"/>
      <dgm:spPr/>
    </dgm:pt>
    <dgm:pt modelId="{B4A5CD9B-812F-4A44-A440-BB87BBB2877C}" type="pres">
      <dgm:prSet presAssocID="{4C135576-53BF-4573-89C4-FEC8F504FF2C}" presName="background3" presStyleLbl="node3" presStyleIdx="0" presStyleCnt="6"/>
      <dgm:spPr/>
    </dgm:pt>
    <dgm:pt modelId="{2F5CD383-0F68-4129-AADF-29DA5C63BD56}" type="pres">
      <dgm:prSet presAssocID="{4C135576-53BF-4573-89C4-FEC8F504FF2C}" presName="text3" presStyleLbl="fgAcc3" presStyleIdx="0" presStyleCnt="6" custScaleX="42657" custScaleY="1712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AA2A63-818B-4DF6-BED6-56E6F779F113}" type="pres">
      <dgm:prSet presAssocID="{4C135576-53BF-4573-89C4-FEC8F504FF2C}" presName="hierChild4" presStyleCnt="0"/>
      <dgm:spPr/>
    </dgm:pt>
    <dgm:pt modelId="{E85AB502-775D-4E93-84AF-E671AF8838C3}" type="pres">
      <dgm:prSet presAssocID="{F1CD7C89-E48F-4E11-A504-90DE5FC63367}" presName="Name17" presStyleLbl="parChTrans1D3" presStyleIdx="1" presStyleCnt="6"/>
      <dgm:spPr/>
      <dgm:t>
        <a:bodyPr/>
        <a:lstStyle/>
        <a:p>
          <a:endParaRPr lang="en-US"/>
        </a:p>
      </dgm:t>
    </dgm:pt>
    <dgm:pt modelId="{2F53A78F-1D7A-46E9-9130-EFB63EF657EF}" type="pres">
      <dgm:prSet presAssocID="{FD3EB92F-AABD-4C2A-9BD6-71D0A053BFFC}" presName="hierRoot3" presStyleCnt="0"/>
      <dgm:spPr/>
    </dgm:pt>
    <dgm:pt modelId="{6B0E09F8-D6F8-4252-9C14-835242E3C374}" type="pres">
      <dgm:prSet presAssocID="{FD3EB92F-AABD-4C2A-9BD6-71D0A053BFFC}" presName="composite3" presStyleCnt="0"/>
      <dgm:spPr/>
    </dgm:pt>
    <dgm:pt modelId="{470D2EF4-8FC9-4D0D-B728-B0E9DB247DAF}" type="pres">
      <dgm:prSet presAssocID="{FD3EB92F-AABD-4C2A-9BD6-71D0A053BFFC}" presName="background3" presStyleLbl="node3" presStyleIdx="1" presStyleCnt="6"/>
      <dgm:spPr/>
    </dgm:pt>
    <dgm:pt modelId="{581DAF72-EF21-45C3-8E4C-B2566679E93B}" type="pres">
      <dgm:prSet presAssocID="{FD3EB92F-AABD-4C2A-9BD6-71D0A053BFFC}" presName="text3" presStyleLbl="fgAcc3" presStyleIdx="1" presStyleCnt="6" custScaleX="42657" custScaleY="1712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C4C7B4-70AD-4541-A19F-689AC9B42502}" type="pres">
      <dgm:prSet presAssocID="{FD3EB92F-AABD-4C2A-9BD6-71D0A053BFFC}" presName="hierChild4" presStyleCnt="0"/>
      <dgm:spPr/>
    </dgm:pt>
    <dgm:pt modelId="{388B5B74-3EE1-481C-BEC7-C8E79C62E99D}" type="pres">
      <dgm:prSet presAssocID="{D6D88546-393D-4D96-9586-D8648F6DB7BA}" presName="Name10" presStyleLbl="parChTrans1D2" presStyleIdx="1" presStyleCnt="3"/>
      <dgm:spPr/>
      <dgm:t>
        <a:bodyPr/>
        <a:lstStyle/>
        <a:p>
          <a:endParaRPr lang="en-US"/>
        </a:p>
      </dgm:t>
    </dgm:pt>
    <dgm:pt modelId="{0B671E7C-B4CB-455A-88CF-15D336B6FB8E}" type="pres">
      <dgm:prSet presAssocID="{35722E76-4169-4FE0-B229-2B42D1AC73D1}" presName="hierRoot2" presStyleCnt="0"/>
      <dgm:spPr/>
    </dgm:pt>
    <dgm:pt modelId="{0AEAA94D-797E-41F1-9A8C-992AF7ABAA81}" type="pres">
      <dgm:prSet presAssocID="{35722E76-4169-4FE0-B229-2B42D1AC73D1}" presName="composite2" presStyleCnt="0"/>
      <dgm:spPr/>
    </dgm:pt>
    <dgm:pt modelId="{17B3C321-DEAE-4D6B-A446-B972B3123E3A}" type="pres">
      <dgm:prSet presAssocID="{35722E76-4169-4FE0-B229-2B42D1AC73D1}" presName="background2" presStyleLbl="node2" presStyleIdx="1" presStyleCnt="3"/>
      <dgm:spPr/>
    </dgm:pt>
    <dgm:pt modelId="{2FEAAB4E-0BFA-4D78-981D-0FD91678D86F}" type="pres">
      <dgm:prSet presAssocID="{35722E76-4169-4FE0-B229-2B42D1AC73D1}" presName="text2" presStyleLbl="fgAcc2" presStyleIdx="1" presStyleCnt="3" custScaleX="1335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EFB7EA-D679-4566-B092-27B692E8AD75}" type="pres">
      <dgm:prSet presAssocID="{35722E76-4169-4FE0-B229-2B42D1AC73D1}" presName="hierChild3" presStyleCnt="0"/>
      <dgm:spPr/>
    </dgm:pt>
    <dgm:pt modelId="{ED8244A7-1D14-4B02-AF7E-22F8A32E87B5}" type="pres">
      <dgm:prSet presAssocID="{8DDF77AD-E90C-4779-A526-A3BE02F1E425}" presName="Name17" presStyleLbl="parChTrans1D3" presStyleIdx="2" presStyleCnt="6"/>
      <dgm:spPr/>
      <dgm:t>
        <a:bodyPr/>
        <a:lstStyle/>
        <a:p>
          <a:endParaRPr lang="en-US"/>
        </a:p>
      </dgm:t>
    </dgm:pt>
    <dgm:pt modelId="{D09A8CBD-9C4F-4B0B-B1F1-B002A6E852E6}" type="pres">
      <dgm:prSet presAssocID="{DBEA403E-E11E-40BD-8000-BABD30621767}" presName="hierRoot3" presStyleCnt="0"/>
      <dgm:spPr/>
    </dgm:pt>
    <dgm:pt modelId="{22D9D644-AD05-406F-B951-DD8666849223}" type="pres">
      <dgm:prSet presAssocID="{DBEA403E-E11E-40BD-8000-BABD30621767}" presName="composite3" presStyleCnt="0"/>
      <dgm:spPr/>
    </dgm:pt>
    <dgm:pt modelId="{A396BCFB-F6EA-4579-ABCB-A7B4900639D0}" type="pres">
      <dgm:prSet presAssocID="{DBEA403E-E11E-40BD-8000-BABD30621767}" presName="background3" presStyleLbl="node3" presStyleIdx="2" presStyleCnt="6"/>
      <dgm:spPr/>
    </dgm:pt>
    <dgm:pt modelId="{7582850F-CC0C-49D5-9C41-63FB358230B4}" type="pres">
      <dgm:prSet presAssocID="{DBEA403E-E11E-40BD-8000-BABD30621767}" presName="text3" presStyleLbl="fgAcc3" presStyleIdx="2" presStyleCnt="6" custScaleX="42364" custScaleY="2387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143A3F-9214-4BE3-9568-0828300049FE}" type="pres">
      <dgm:prSet presAssocID="{DBEA403E-E11E-40BD-8000-BABD30621767}" presName="hierChild4" presStyleCnt="0"/>
      <dgm:spPr/>
    </dgm:pt>
    <dgm:pt modelId="{35977A1C-09FF-440A-AC42-F3747DACB378}" type="pres">
      <dgm:prSet presAssocID="{6FCA4A0F-3B47-4953-AB5D-5148B4FB0131}" presName="Name10" presStyleLbl="parChTrans1D2" presStyleIdx="2" presStyleCnt="3"/>
      <dgm:spPr/>
      <dgm:t>
        <a:bodyPr/>
        <a:lstStyle/>
        <a:p>
          <a:endParaRPr lang="en-US"/>
        </a:p>
      </dgm:t>
    </dgm:pt>
    <dgm:pt modelId="{F6B812AB-DD1C-4761-8E51-0508946EE8EF}" type="pres">
      <dgm:prSet presAssocID="{5C80F178-C9C0-42DE-BEA5-2B724248B418}" presName="hierRoot2" presStyleCnt="0"/>
      <dgm:spPr/>
    </dgm:pt>
    <dgm:pt modelId="{CA6CA321-F530-458D-9961-30FCA1ADA965}" type="pres">
      <dgm:prSet presAssocID="{5C80F178-C9C0-42DE-BEA5-2B724248B418}" presName="composite2" presStyleCnt="0"/>
      <dgm:spPr/>
    </dgm:pt>
    <dgm:pt modelId="{3AE49EAE-F928-4762-85E1-BE5B54322310}" type="pres">
      <dgm:prSet presAssocID="{5C80F178-C9C0-42DE-BEA5-2B724248B418}" presName="background2" presStyleLbl="node2" presStyleIdx="2" presStyleCnt="3"/>
      <dgm:spPr/>
    </dgm:pt>
    <dgm:pt modelId="{F7B24FB9-0EAE-48D7-8E41-521DED20FEDF}" type="pres">
      <dgm:prSet presAssocID="{5C80F178-C9C0-42DE-BEA5-2B724248B418}" presName="text2" presStyleLbl="fgAcc2" presStyleIdx="2" presStyleCnt="3" custScaleX="1649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656BCA-718F-4520-815A-4C4F20B3A1B3}" type="pres">
      <dgm:prSet presAssocID="{5C80F178-C9C0-42DE-BEA5-2B724248B418}" presName="hierChild3" presStyleCnt="0"/>
      <dgm:spPr/>
    </dgm:pt>
    <dgm:pt modelId="{A1A1CAE8-6210-4EBE-8837-793F7B12415E}" type="pres">
      <dgm:prSet presAssocID="{25C68126-5F5C-4447-8F2C-0C7363F61BC8}" presName="Name17" presStyleLbl="parChTrans1D3" presStyleIdx="3" presStyleCnt="6"/>
      <dgm:spPr/>
      <dgm:t>
        <a:bodyPr/>
        <a:lstStyle/>
        <a:p>
          <a:endParaRPr lang="en-US"/>
        </a:p>
      </dgm:t>
    </dgm:pt>
    <dgm:pt modelId="{85845B41-9C9D-48A9-B074-766E47CB6862}" type="pres">
      <dgm:prSet presAssocID="{59F1602F-8E53-4A7A-B062-7CBE112B1589}" presName="hierRoot3" presStyleCnt="0"/>
      <dgm:spPr/>
    </dgm:pt>
    <dgm:pt modelId="{E9B5C053-7D31-4A24-AF84-0C238045651D}" type="pres">
      <dgm:prSet presAssocID="{59F1602F-8E53-4A7A-B062-7CBE112B1589}" presName="composite3" presStyleCnt="0"/>
      <dgm:spPr/>
    </dgm:pt>
    <dgm:pt modelId="{30E56CBB-2A1C-4F22-B71F-D64CF3A69CE9}" type="pres">
      <dgm:prSet presAssocID="{59F1602F-8E53-4A7A-B062-7CBE112B1589}" presName="background3" presStyleLbl="node3" presStyleIdx="3" presStyleCnt="6"/>
      <dgm:spPr/>
    </dgm:pt>
    <dgm:pt modelId="{36B83517-278E-4DFD-8539-73E0B0F39020}" type="pres">
      <dgm:prSet presAssocID="{59F1602F-8E53-4A7A-B062-7CBE112B1589}" presName="text3" presStyleLbl="fgAcc3" presStyleIdx="3" presStyleCnt="6" custScaleX="50359" custScaleY="2415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4528DA-E953-451E-B4FB-B83A214A4AA8}" type="pres">
      <dgm:prSet presAssocID="{59F1602F-8E53-4A7A-B062-7CBE112B1589}" presName="hierChild4" presStyleCnt="0"/>
      <dgm:spPr/>
    </dgm:pt>
    <dgm:pt modelId="{9374D73D-3E91-430F-88F2-53FDA2F88565}" type="pres">
      <dgm:prSet presAssocID="{D6529D93-0C6C-4E14-9505-1E5A426930D4}" presName="Name17" presStyleLbl="parChTrans1D3" presStyleIdx="4" presStyleCnt="6"/>
      <dgm:spPr/>
      <dgm:t>
        <a:bodyPr/>
        <a:lstStyle/>
        <a:p>
          <a:endParaRPr lang="en-US"/>
        </a:p>
      </dgm:t>
    </dgm:pt>
    <dgm:pt modelId="{537B2E86-F235-490D-9CB2-64B16B80A2F9}" type="pres">
      <dgm:prSet presAssocID="{B3FDE57C-D3B2-41B7-96ED-007CD93A3ACC}" presName="hierRoot3" presStyleCnt="0"/>
      <dgm:spPr/>
    </dgm:pt>
    <dgm:pt modelId="{5D7725CF-5960-4A80-A726-CB4EE413AF09}" type="pres">
      <dgm:prSet presAssocID="{B3FDE57C-D3B2-41B7-96ED-007CD93A3ACC}" presName="composite3" presStyleCnt="0"/>
      <dgm:spPr/>
    </dgm:pt>
    <dgm:pt modelId="{A7D86607-1603-4A1C-916E-33054FFBBB9C}" type="pres">
      <dgm:prSet presAssocID="{B3FDE57C-D3B2-41B7-96ED-007CD93A3ACC}" presName="background3" presStyleLbl="node3" presStyleIdx="4" presStyleCnt="6"/>
      <dgm:spPr/>
    </dgm:pt>
    <dgm:pt modelId="{545285EB-1A07-40F2-88A1-E47E3A5CD2AE}" type="pres">
      <dgm:prSet presAssocID="{B3FDE57C-D3B2-41B7-96ED-007CD93A3ACC}" presName="text3" presStyleLbl="fgAcc3" presStyleIdx="4" presStyleCnt="6" custScaleX="50359" custScaleY="2415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E6EC61-07DF-4CB7-9E2A-716DBA4FA100}" type="pres">
      <dgm:prSet presAssocID="{B3FDE57C-D3B2-41B7-96ED-007CD93A3ACC}" presName="hierChild4" presStyleCnt="0"/>
      <dgm:spPr/>
    </dgm:pt>
    <dgm:pt modelId="{5C959009-1D60-47E4-AE8B-5AA9C1726E8C}" type="pres">
      <dgm:prSet presAssocID="{5715C742-644A-45CF-AD4F-FD6243C7A748}" presName="Name17" presStyleLbl="parChTrans1D3" presStyleIdx="5" presStyleCnt="6"/>
      <dgm:spPr/>
      <dgm:t>
        <a:bodyPr/>
        <a:lstStyle/>
        <a:p>
          <a:endParaRPr lang="en-US"/>
        </a:p>
      </dgm:t>
    </dgm:pt>
    <dgm:pt modelId="{823D9D1E-66FB-4C10-B710-DCA8AF4E8149}" type="pres">
      <dgm:prSet presAssocID="{354A9056-DF3F-4393-B12C-94B2C9079E96}" presName="hierRoot3" presStyleCnt="0"/>
      <dgm:spPr/>
    </dgm:pt>
    <dgm:pt modelId="{202BEC08-1A42-47F6-8929-301E2177DCF1}" type="pres">
      <dgm:prSet presAssocID="{354A9056-DF3F-4393-B12C-94B2C9079E96}" presName="composite3" presStyleCnt="0"/>
      <dgm:spPr/>
    </dgm:pt>
    <dgm:pt modelId="{4C261B36-3C77-42C6-B38B-B25DA53C3FEB}" type="pres">
      <dgm:prSet presAssocID="{354A9056-DF3F-4393-B12C-94B2C9079E96}" presName="background3" presStyleLbl="node3" presStyleIdx="5" presStyleCnt="6"/>
      <dgm:spPr/>
    </dgm:pt>
    <dgm:pt modelId="{4D104768-254B-4B18-BB08-568782F02953}" type="pres">
      <dgm:prSet presAssocID="{354A9056-DF3F-4393-B12C-94B2C9079E96}" presName="text3" presStyleLbl="fgAcc3" presStyleIdx="5" presStyleCnt="6" custScaleX="50359" custScaleY="2415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6A12C8-F854-4B5C-A3A7-1BC51DA996FA}" type="pres">
      <dgm:prSet presAssocID="{354A9056-DF3F-4393-B12C-94B2C9079E96}" presName="hierChild4" presStyleCnt="0"/>
      <dgm:spPr/>
    </dgm:pt>
  </dgm:ptLst>
  <dgm:cxnLst>
    <dgm:cxn modelId="{CB4E74B1-3461-42F2-A119-3837BBE259D7}" type="presOf" srcId="{DBEA403E-E11E-40BD-8000-BABD30621767}" destId="{7582850F-CC0C-49D5-9C41-63FB358230B4}" srcOrd="0" destOrd="0" presId="urn:microsoft.com/office/officeart/2005/8/layout/hierarchy1"/>
    <dgm:cxn modelId="{43FE2131-917E-407F-8890-9B4418E5299E}" type="presOf" srcId="{4C135576-53BF-4573-89C4-FEC8F504FF2C}" destId="{2F5CD383-0F68-4129-AADF-29DA5C63BD56}" srcOrd="0" destOrd="0" presId="urn:microsoft.com/office/officeart/2005/8/layout/hierarchy1"/>
    <dgm:cxn modelId="{ED3E3C00-FF99-46A6-AECF-7FD48C08D12D}" srcId="{1B325B8D-D6F7-4BBA-B741-FA6EE9826FDB}" destId="{FD3EB92F-AABD-4C2A-9BD6-71D0A053BFFC}" srcOrd="1" destOrd="0" parTransId="{F1CD7C89-E48F-4E11-A504-90DE5FC63367}" sibTransId="{F0C569EA-252F-432C-821E-C4573C0603EA}"/>
    <dgm:cxn modelId="{C4E45715-D3C2-4D06-A35E-772113622170}" type="presOf" srcId="{9EBA7682-D65C-4E3E-A9E6-E1C5633178A0}" destId="{1D4BCB3E-6B0A-42C1-A983-9EE7489667F3}" srcOrd="0" destOrd="0" presId="urn:microsoft.com/office/officeart/2005/8/layout/hierarchy1"/>
    <dgm:cxn modelId="{0A6E5970-BE41-4828-95F9-AB6AA9ED8DBC}" type="presOf" srcId="{FD3EB92F-AABD-4C2A-9BD6-71D0A053BFFC}" destId="{581DAF72-EF21-45C3-8E4C-B2566679E93B}" srcOrd="0" destOrd="0" presId="urn:microsoft.com/office/officeart/2005/8/layout/hierarchy1"/>
    <dgm:cxn modelId="{B4ED35BB-2BE5-4246-B9B1-452F2F603D44}" type="presOf" srcId="{35722E76-4169-4FE0-B229-2B42D1AC73D1}" destId="{2FEAAB4E-0BFA-4D78-981D-0FD91678D86F}" srcOrd="0" destOrd="0" presId="urn:microsoft.com/office/officeart/2005/8/layout/hierarchy1"/>
    <dgm:cxn modelId="{60F24E72-1BB0-4B57-9380-3981CD8F3700}" type="presOf" srcId="{07D6240D-53EC-45C1-8A25-38BB2A54D4A6}" destId="{7F6FEF91-C2EE-41DE-8B22-6C7672F45A56}" srcOrd="0" destOrd="0" presId="urn:microsoft.com/office/officeart/2005/8/layout/hierarchy1"/>
    <dgm:cxn modelId="{409937E2-9A57-4B3B-9C86-5E81C78F835D}" type="presOf" srcId="{1B325B8D-D6F7-4BBA-B741-FA6EE9826FDB}" destId="{DB7BAF7F-F792-49C0-81FC-E1B763A5248E}" srcOrd="0" destOrd="0" presId="urn:microsoft.com/office/officeart/2005/8/layout/hierarchy1"/>
    <dgm:cxn modelId="{440D4BE6-80EB-4214-A0B6-514A1098D0A4}" srcId="{1B325B8D-D6F7-4BBA-B741-FA6EE9826FDB}" destId="{4C135576-53BF-4573-89C4-FEC8F504FF2C}" srcOrd="0" destOrd="0" parTransId="{9EBA7682-D65C-4E3E-A9E6-E1C5633178A0}" sibTransId="{7282C20D-9D2F-4966-8E99-EB26DD7C4C13}"/>
    <dgm:cxn modelId="{9917E00E-1055-4022-AE21-54B02E145B4F}" type="presOf" srcId="{25C68126-5F5C-4447-8F2C-0C7363F61BC8}" destId="{A1A1CAE8-6210-4EBE-8837-793F7B12415E}" srcOrd="0" destOrd="0" presId="urn:microsoft.com/office/officeart/2005/8/layout/hierarchy1"/>
    <dgm:cxn modelId="{4804E978-0487-4F77-8B96-E6FD17119FF2}" srcId="{5C80F178-C9C0-42DE-BEA5-2B724248B418}" destId="{B3FDE57C-D3B2-41B7-96ED-007CD93A3ACC}" srcOrd="1" destOrd="0" parTransId="{D6529D93-0C6C-4E14-9505-1E5A426930D4}" sibTransId="{0C61828C-7940-4140-ACC4-265B111907E8}"/>
    <dgm:cxn modelId="{7AA3C527-833B-4F17-91D0-941DA4C6D3AB}" type="presOf" srcId="{5C80F178-C9C0-42DE-BEA5-2B724248B418}" destId="{F7B24FB9-0EAE-48D7-8E41-521DED20FEDF}" srcOrd="0" destOrd="0" presId="urn:microsoft.com/office/officeart/2005/8/layout/hierarchy1"/>
    <dgm:cxn modelId="{CFD762CB-DD78-410F-A4DC-534AB43361CE}" type="presOf" srcId="{D6D88546-393D-4D96-9586-D8648F6DB7BA}" destId="{388B5B74-3EE1-481C-BEC7-C8E79C62E99D}" srcOrd="0" destOrd="0" presId="urn:microsoft.com/office/officeart/2005/8/layout/hierarchy1"/>
    <dgm:cxn modelId="{31E70C32-3BB9-4514-A13A-9FE477C4968B}" srcId="{14859441-FE9A-4DB5-A41B-EC4531D04D85}" destId="{1B325B8D-D6F7-4BBA-B741-FA6EE9826FDB}" srcOrd="0" destOrd="0" parTransId="{BA1487DD-B1B6-4B73-95CB-861A0104F5BF}" sibTransId="{5FECD780-D714-48BC-8B49-8078986929E9}"/>
    <dgm:cxn modelId="{D3825AFA-8E6F-40AE-9FEE-F451E7043EFD}" type="presOf" srcId="{59F1602F-8E53-4A7A-B062-7CBE112B1589}" destId="{36B83517-278E-4DFD-8539-73E0B0F39020}" srcOrd="0" destOrd="0" presId="urn:microsoft.com/office/officeart/2005/8/layout/hierarchy1"/>
    <dgm:cxn modelId="{EB88ED66-F6DB-47F9-ABCF-3D2C359CAD48}" type="presOf" srcId="{D6529D93-0C6C-4E14-9505-1E5A426930D4}" destId="{9374D73D-3E91-430F-88F2-53FDA2F88565}" srcOrd="0" destOrd="0" presId="urn:microsoft.com/office/officeart/2005/8/layout/hierarchy1"/>
    <dgm:cxn modelId="{43155CDF-BD37-4A20-BA6B-F99D21348B28}" type="presOf" srcId="{5715C742-644A-45CF-AD4F-FD6243C7A748}" destId="{5C959009-1D60-47E4-AE8B-5AA9C1726E8C}" srcOrd="0" destOrd="0" presId="urn:microsoft.com/office/officeart/2005/8/layout/hierarchy1"/>
    <dgm:cxn modelId="{3A3CAA0B-483C-42FE-AA6D-579D2A916BF8}" srcId="{14859441-FE9A-4DB5-A41B-EC4531D04D85}" destId="{5C80F178-C9C0-42DE-BEA5-2B724248B418}" srcOrd="2" destOrd="0" parTransId="{6FCA4A0F-3B47-4953-AB5D-5148B4FB0131}" sibTransId="{E59852EE-63F5-4B32-BB2C-5D4928A1AEDD}"/>
    <dgm:cxn modelId="{A48DB946-6559-4AFA-AD96-167D447B088D}" type="presOf" srcId="{B3FDE57C-D3B2-41B7-96ED-007CD93A3ACC}" destId="{545285EB-1A07-40F2-88A1-E47E3A5CD2AE}" srcOrd="0" destOrd="0" presId="urn:microsoft.com/office/officeart/2005/8/layout/hierarchy1"/>
    <dgm:cxn modelId="{67C76B55-8244-4CF4-AADB-B9B03D70CF4D}" srcId="{35722E76-4169-4FE0-B229-2B42D1AC73D1}" destId="{DBEA403E-E11E-40BD-8000-BABD30621767}" srcOrd="0" destOrd="0" parTransId="{8DDF77AD-E90C-4779-A526-A3BE02F1E425}" sibTransId="{90ECA837-6F70-44ED-BA24-3B1E321B0D64}"/>
    <dgm:cxn modelId="{AA553201-B564-4EE1-A854-77E7835CB82C}" srcId="{5C80F178-C9C0-42DE-BEA5-2B724248B418}" destId="{59F1602F-8E53-4A7A-B062-7CBE112B1589}" srcOrd="0" destOrd="0" parTransId="{25C68126-5F5C-4447-8F2C-0C7363F61BC8}" sibTransId="{6E1F3E18-65EC-46FB-911C-16B204112FED}"/>
    <dgm:cxn modelId="{2B449B4C-E29D-416E-AF5F-6FB51C8A71BF}" type="presOf" srcId="{354A9056-DF3F-4393-B12C-94B2C9079E96}" destId="{4D104768-254B-4B18-BB08-568782F02953}" srcOrd="0" destOrd="0" presId="urn:microsoft.com/office/officeart/2005/8/layout/hierarchy1"/>
    <dgm:cxn modelId="{710EE6FD-EB0D-437B-9214-5D6C2DCFCF4C}" type="presOf" srcId="{14859441-FE9A-4DB5-A41B-EC4531D04D85}" destId="{F2996831-B522-4F26-A750-D584A91BE873}" srcOrd="0" destOrd="0" presId="urn:microsoft.com/office/officeart/2005/8/layout/hierarchy1"/>
    <dgm:cxn modelId="{CAF0FB88-8EA1-4E89-89DA-F1694E2B6DDA}" srcId="{5C80F178-C9C0-42DE-BEA5-2B724248B418}" destId="{354A9056-DF3F-4393-B12C-94B2C9079E96}" srcOrd="2" destOrd="0" parTransId="{5715C742-644A-45CF-AD4F-FD6243C7A748}" sibTransId="{93B69540-098F-4A56-913B-451180CEB286}"/>
    <dgm:cxn modelId="{74F7D66B-B61C-4455-8E82-117823BEC8AC}" type="presOf" srcId="{6FCA4A0F-3B47-4953-AB5D-5148B4FB0131}" destId="{35977A1C-09FF-440A-AC42-F3747DACB378}" srcOrd="0" destOrd="0" presId="urn:microsoft.com/office/officeart/2005/8/layout/hierarchy1"/>
    <dgm:cxn modelId="{2417CA1C-24F5-4476-973C-4107F33953CD}" srcId="{07D6240D-53EC-45C1-8A25-38BB2A54D4A6}" destId="{14859441-FE9A-4DB5-A41B-EC4531D04D85}" srcOrd="0" destOrd="0" parTransId="{651935D6-9648-4567-A16B-0E32CA20576B}" sibTransId="{D37BBF57-D838-4476-852D-D38FA385B744}"/>
    <dgm:cxn modelId="{8B42A109-9A73-4708-AA54-7CB5D5B2EB00}" type="presOf" srcId="{8DDF77AD-E90C-4779-A526-A3BE02F1E425}" destId="{ED8244A7-1D14-4B02-AF7E-22F8A32E87B5}" srcOrd="0" destOrd="0" presId="urn:microsoft.com/office/officeart/2005/8/layout/hierarchy1"/>
    <dgm:cxn modelId="{8EDDBE10-74E1-4DAB-B8DE-5859AF6DCF76}" srcId="{14859441-FE9A-4DB5-A41B-EC4531D04D85}" destId="{35722E76-4169-4FE0-B229-2B42D1AC73D1}" srcOrd="1" destOrd="0" parTransId="{D6D88546-393D-4D96-9586-D8648F6DB7BA}" sibTransId="{CA905CF2-A677-4192-91D6-B148211C49CB}"/>
    <dgm:cxn modelId="{51E7529F-42D1-41F3-9D00-F1F6F19939CD}" type="presOf" srcId="{F1CD7C89-E48F-4E11-A504-90DE5FC63367}" destId="{E85AB502-775D-4E93-84AF-E671AF8838C3}" srcOrd="0" destOrd="0" presId="urn:microsoft.com/office/officeart/2005/8/layout/hierarchy1"/>
    <dgm:cxn modelId="{1AA782E2-B422-4FBA-9CCE-00DBC2015A29}" type="presOf" srcId="{BA1487DD-B1B6-4B73-95CB-861A0104F5BF}" destId="{20641DE2-4CC3-4869-ADF4-12C6EBAD50EF}" srcOrd="0" destOrd="0" presId="urn:microsoft.com/office/officeart/2005/8/layout/hierarchy1"/>
    <dgm:cxn modelId="{46A2D00B-1F5F-414C-8DF6-55609F143B82}" type="presParOf" srcId="{7F6FEF91-C2EE-41DE-8B22-6C7672F45A56}" destId="{88C1D141-B7BD-4BF2-9CE9-AE003A58CA3F}" srcOrd="0" destOrd="0" presId="urn:microsoft.com/office/officeart/2005/8/layout/hierarchy1"/>
    <dgm:cxn modelId="{107557EE-9D48-4778-AC90-23EA5E589ADD}" type="presParOf" srcId="{88C1D141-B7BD-4BF2-9CE9-AE003A58CA3F}" destId="{24BB506D-A564-462F-A59E-111BDE9A1A11}" srcOrd="0" destOrd="0" presId="urn:microsoft.com/office/officeart/2005/8/layout/hierarchy1"/>
    <dgm:cxn modelId="{9FEF38C6-7D6D-48FC-89B3-ADD75FB0DCCE}" type="presParOf" srcId="{24BB506D-A564-462F-A59E-111BDE9A1A11}" destId="{17F030F4-9E67-4851-B937-E2E779577B09}" srcOrd="0" destOrd="0" presId="urn:microsoft.com/office/officeart/2005/8/layout/hierarchy1"/>
    <dgm:cxn modelId="{CC6FE1BA-FC5A-4AAD-A15D-24C1BAF2A69B}" type="presParOf" srcId="{24BB506D-A564-462F-A59E-111BDE9A1A11}" destId="{F2996831-B522-4F26-A750-D584A91BE873}" srcOrd="1" destOrd="0" presId="urn:microsoft.com/office/officeart/2005/8/layout/hierarchy1"/>
    <dgm:cxn modelId="{66577FFA-78BC-4857-8D93-256D8861B0A3}" type="presParOf" srcId="{88C1D141-B7BD-4BF2-9CE9-AE003A58CA3F}" destId="{BBAB7F75-2121-4A0E-90A4-52FD2028085C}" srcOrd="1" destOrd="0" presId="urn:microsoft.com/office/officeart/2005/8/layout/hierarchy1"/>
    <dgm:cxn modelId="{57B55846-4E2C-4E3C-8B7E-548505A9DA37}" type="presParOf" srcId="{BBAB7F75-2121-4A0E-90A4-52FD2028085C}" destId="{20641DE2-4CC3-4869-ADF4-12C6EBAD50EF}" srcOrd="0" destOrd="0" presId="urn:microsoft.com/office/officeart/2005/8/layout/hierarchy1"/>
    <dgm:cxn modelId="{79E45816-09B8-4A38-90F8-546CC225DB25}" type="presParOf" srcId="{BBAB7F75-2121-4A0E-90A4-52FD2028085C}" destId="{18DCF115-3596-425B-99BA-B61965ABBC7C}" srcOrd="1" destOrd="0" presId="urn:microsoft.com/office/officeart/2005/8/layout/hierarchy1"/>
    <dgm:cxn modelId="{E78CE9E8-0EFE-4DD0-B6D1-6028CF4CEF23}" type="presParOf" srcId="{18DCF115-3596-425B-99BA-B61965ABBC7C}" destId="{E94226F8-1226-4B9B-A911-00A20E520EB0}" srcOrd="0" destOrd="0" presId="urn:microsoft.com/office/officeart/2005/8/layout/hierarchy1"/>
    <dgm:cxn modelId="{5063FC13-22BB-4616-9740-ACE7F6379C6D}" type="presParOf" srcId="{E94226F8-1226-4B9B-A911-00A20E520EB0}" destId="{69D0C9D4-10A4-4504-8261-0B008ED060F5}" srcOrd="0" destOrd="0" presId="urn:microsoft.com/office/officeart/2005/8/layout/hierarchy1"/>
    <dgm:cxn modelId="{1D14CD88-D0C0-4B9A-840D-A2C310B27E6F}" type="presParOf" srcId="{E94226F8-1226-4B9B-A911-00A20E520EB0}" destId="{DB7BAF7F-F792-49C0-81FC-E1B763A5248E}" srcOrd="1" destOrd="0" presId="urn:microsoft.com/office/officeart/2005/8/layout/hierarchy1"/>
    <dgm:cxn modelId="{8848ABC1-922E-4DEC-A010-1F24214B16A6}" type="presParOf" srcId="{18DCF115-3596-425B-99BA-B61965ABBC7C}" destId="{7D810592-90DC-4DB7-B7DC-320155390E18}" srcOrd="1" destOrd="0" presId="urn:microsoft.com/office/officeart/2005/8/layout/hierarchy1"/>
    <dgm:cxn modelId="{C7B2DB23-AB53-45B7-88F4-9F24CF99D615}" type="presParOf" srcId="{7D810592-90DC-4DB7-B7DC-320155390E18}" destId="{1D4BCB3E-6B0A-42C1-A983-9EE7489667F3}" srcOrd="0" destOrd="0" presId="urn:microsoft.com/office/officeart/2005/8/layout/hierarchy1"/>
    <dgm:cxn modelId="{11D08EBC-BB29-4440-93A8-8863D0252F49}" type="presParOf" srcId="{7D810592-90DC-4DB7-B7DC-320155390E18}" destId="{0E933846-9AEC-4ADC-B0B8-8F655380C939}" srcOrd="1" destOrd="0" presId="urn:microsoft.com/office/officeart/2005/8/layout/hierarchy1"/>
    <dgm:cxn modelId="{A63DE406-7A7B-4D76-A77C-256813B987D0}" type="presParOf" srcId="{0E933846-9AEC-4ADC-B0B8-8F655380C939}" destId="{67C43D02-A1A8-44D8-B939-A8ACAA3A4021}" srcOrd="0" destOrd="0" presId="urn:microsoft.com/office/officeart/2005/8/layout/hierarchy1"/>
    <dgm:cxn modelId="{CA430F62-4824-4849-9078-6056F1C2BCD8}" type="presParOf" srcId="{67C43D02-A1A8-44D8-B939-A8ACAA3A4021}" destId="{B4A5CD9B-812F-4A44-A440-BB87BBB2877C}" srcOrd="0" destOrd="0" presId="urn:microsoft.com/office/officeart/2005/8/layout/hierarchy1"/>
    <dgm:cxn modelId="{A2C0FD26-08BB-420C-B045-F0C2F5083459}" type="presParOf" srcId="{67C43D02-A1A8-44D8-B939-A8ACAA3A4021}" destId="{2F5CD383-0F68-4129-AADF-29DA5C63BD56}" srcOrd="1" destOrd="0" presId="urn:microsoft.com/office/officeart/2005/8/layout/hierarchy1"/>
    <dgm:cxn modelId="{B9481A47-A8A0-457E-B55A-6ACFC04469D4}" type="presParOf" srcId="{0E933846-9AEC-4ADC-B0B8-8F655380C939}" destId="{23AA2A63-818B-4DF6-BED6-56E6F779F113}" srcOrd="1" destOrd="0" presId="urn:microsoft.com/office/officeart/2005/8/layout/hierarchy1"/>
    <dgm:cxn modelId="{F49A6453-3129-4D31-88D3-4C6A3D999FDA}" type="presParOf" srcId="{7D810592-90DC-4DB7-B7DC-320155390E18}" destId="{E85AB502-775D-4E93-84AF-E671AF8838C3}" srcOrd="2" destOrd="0" presId="urn:microsoft.com/office/officeart/2005/8/layout/hierarchy1"/>
    <dgm:cxn modelId="{A303C747-1B1F-4ACF-BE75-0E61A24A400D}" type="presParOf" srcId="{7D810592-90DC-4DB7-B7DC-320155390E18}" destId="{2F53A78F-1D7A-46E9-9130-EFB63EF657EF}" srcOrd="3" destOrd="0" presId="urn:microsoft.com/office/officeart/2005/8/layout/hierarchy1"/>
    <dgm:cxn modelId="{E2E41593-3C2F-4C69-9866-BDF0A68573FB}" type="presParOf" srcId="{2F53A78F-1D7A-46E9-9130-EFB63EF657EF}" destId="{6B0E09F8-D6F8-4252-9C14-835242E3C374}" srcOrd="0" destOrd="0" presId="urn:microsoft.com/office/officeart/2005/8/layout/hierarchy1"/>
    <dgm:cxn modelId="{DAED8D85-4953-4818-9103-9C69385111A0}" type="presParOf" srcId="{6B0E09F8-D6F8-4252-9C14-835242E3C374}" destId="{470D2EF4-8FC9-4D0D-B728-B0E9DB247DAF}" srcOrd="0" destOrd="0" presId="urn:microsoft.com/office/officeart/2005/8/layout/hierarchy1"/>
    <dgm:cxn modelId="{DD58051B-0D31-4378-8C1C-20785D3E25F6}" type="presParOf" srcId="{6B0E09F8-D6F8-4252-9C14-835242E3C374}" destId="{581DAF72-EF21-45C3-8E4C-B2566679E93B}" srcOrd="1" destOrd="0" presId="urn:microsoft.com/office/officeart/2005/8/layout/hierarchy1"/>
    <dgm:cxn modelId="{056C412D-6271-4F43-AEB0-B6D97F2AB14E}" type="presParOf" srcId="{2F53A78F-1D7A-46E9-9130-EFB63EF657EF}" destId="{D3C4C7B4-70AD-4541-A19F-689AC9B42502}" srcOrd="1" destOrd="0" presId="urn:microsoft.com/office/officeart/2005/8/layout/hierarchy1"/>
    <dgm:cxn modelId="{99889BFC-F07F-4E89-B128-2568AF85ECB3}" type="presParOf" srcId="{BBAB7F75-2121-4A0E-90A4-52FD2028085C}" destId="{388B5B74-3EE1-481C-BEC7-C8E79C62E99D}" srcOrd="2" destOrd="0" presId="urn:microsoft.com/office/officeart/2005/8/layout/hierarchy1"/>
    <dgm:cxn modelId="{9E03067B-34ED-4491-A4CD-B9831E9B72A2}" type="presParOf" srcId="{BBAB7F75-2121-4A0E-90A4-52FD2028085C}" destId="{0B671E7C-B4CB-455A-88CF-15D336B6FB8E}" srcOrd="3" destOrd="0" presId="urn:microsoft.com/office/officeart/2005/8/layout/hierarchy1"/>
    <dgm:cxn modelId="{7A4DE125-1EEB-4892-9461-05CCFD4AAA0B}" type="presParOf" srcId="{0B671E7C-B4CB-455A-88CF-15D336B6FB8E}" destId="{0AEAA94D-797E-41F1-9A8C-992AF7ABAA81}" srcOrd="0" destOrd="0" presId="urn:microsoft.com/office/officeart/2005/8/layout/hierarchy1"/>
    <dgm:cxn modelId="{7AA2CE7F-F314-45D9-AFC4-3D3D127962BC}" type="presParOf" srcId="{0AEAA94D-797E-41F1-9A8C-992AF7ABAA81}" destId="{17B3C321-DEAE-4D6B-A446-B972B3123E3A}" srcOrd="0" destOrd="0" presId="urn:microsoft.com/office/officeart/2005/8/layout/hierarchy1"/>
    <dgm:cxn modelId="{EF3CC6CD-FC4B-491E-8CC6-077D1D3DE005}" type="presParOf" srcId="{0AEAA94D-797E-41F1-9A8C-992AF7ABAA81}" destId="{2FEAAB4E-0BFA-4D78-981D-0FD91678D86F}" srcOrd="1" destOrd="0" presId="urn:microsoft.com/office/officeart/2005/8/layout/hierarchy1"/>
    <dgm:cxn modelId="{A759ABAF-7099-42E6-81E3-08F21D7B644A}" type="presParOf" srcId="{0B671E7C-B4CB-455A-88CF-15D336B6FB8E}" destId="{B7EFB7EA-D679-4566-B092-27B692E8AD75}" srcOrd="1" destOrd="0" presId="urn:microsoft.com/office/officeart/2005/8/layout/hierarchy1"/>
    <dgm:cxn modelId="{E45CCCA7-34B5-47BD-8172-435EA0FFAA33}" type="presParOf" srcId="{B7EFB7EA-D679-4566-B092-27B692E8AD75}" destId="{ED8244A7-1D14-4B02-AF7E-22F8A32E87B5}" srcOrd="0" destOrd="0" presId="urn:microsoft.com/office/officeart/2005/8/layout/hierarchy1"/>
    <dgm:cxn modelId="{76665D24-6FA0-45B5-896A-38698AF7E20A}" type="presParOf" srcId="{B7EFB7EA-D679-4566-B092-27B692E8AD75}" destId="{D09A8CBD-9C4F-4B0B-B1F1-B002A6E852E6}" srcOrd="1" destOrd="0" presId="urn:microsoft.com/office/officeart/2005/8/layout/hierarchy1"/>
    <dgm:cxn modelId="{6DDB7D36-40E5-4CFF-9C91-A22D0FD96C7E}" type="presParOf" srcId="{D09A8CBD-9C4F-4B0B-B1F1-B002A6E852E6}" destId="{22D9D644-AD05-406F-B951-DD8666849223}" srcOrd="0" destOrd="0" presId="urn:microsoft.com/office/officeart/2005/8/layout/hierarchy1"/>
    <dgm:cxn modelId="{F4F655EF-6F12-4562-9436-09DF014248C7}" type="presParOf" srcId="{22D9D644-AD05-406F-B951-DD8666849223}" destId="{A396BCFB-F6EA-4579-ABCB-A7B4900639D0}" srcOrd="0" destOrd="0" presId="urn:microsoft.com/office/officeart/2005/8/layout/hierarchy1"/>
    <dgm:cxn modelId="{91A0FFF1-75C0-4B84-862D-AEF99B0E6899}" type="presParOf" srcId="{22D9D644-AD05-406F-B951-DD8666849223}" destId="{7582850F-CC0C-49D5-9C41-63FB358230B4}" srcOrd="1" destOrd="0" presId="urn:microsoft.com/office/officeart/2005/8/layout/hierarchy1"/>
    <dgm:cxn modelId="{AF458704-0C19-4C72-BB7F-D66E70C6EFE4}" type="presParOf" srcId="{D09A8CBD-9C4F-4B0B-B1F1-B002A6E852E6}" destId="{32143A3F-9214-4BE3-9568-0828300049FE}" srcOrd="1" destOrd="0" presId="urn:microsoft.com/office/officeart/2005/8/layout/hierarchy1"/>
    <dgm:cxn modelId="{CC0B5445-F656-4A93-91E9-43793F0EBC5D}" type="presParOf" srcId="{BBAB7F75-2121-4A0E-90A4-52FD2028085C}" destId="{35977A1C-09FF-440A-AC42-F3747DACB378}" srcOrd="4" destOrd="0" presId="urn:microsoft.com/office/officeart/2005/8/layout/hierarchy1"/>
    <dgm:cxn modelId="{046B97D8-C7B2-469C-9271-9314C2EC6775}" type="presParOf" srcId="{BBAB7F75-2121-4A0E-90A4-52FD2028085C}" destId="{F6B812AB-DD1C-4761-8E51-0508946EE8EF}" srcOrd="5" destOrd="0" presId="urn:microsoft.com/office/officeart/2005/8/layout/hierarchy1"/>
    <dgm:cxn modelId="{7783F77A-B608-4321-843D-C4FFAAF1E6E8}" type="presParOf" srcId="{F6B812AB-DD1C-4761-8E51-0508946EE8EF}" destId="{CA6CA321-F530-458D-9961-30FCA1ADA965}" srcOrd="0" destOrd="0" presId="urn:microsoft.com/office/officeart/2005/8/layout/hierarchy1"/>
    <dgm:cxn modelId="{6614902A-7A40-4CDD-995C-28814CFC3C68}" type="presParOf" srcId="{CA6CA321-F530-458D-9961-30FCA1ADA965}" destId="{3AE49EAE-F928-4762-85E1-BE5B54322310}" srcOrd="0" destOrd="0" presId="urn:microsoft.com/office/officeart/2005/8/layout/hierarchy1"/>
    <dgm:cxn modelId="{CEBA0766-92D2-4918-8D0C-E679B2DB0868}" type="presParOf" srcId="{CA6CA321-F530-458D-9961-30FCA1ADA965}" destId="{F7B24FB9-0EAE-48D7-8E41-521DED20FEDF}" srcOrd="1" destOrd="0" presId="urn:microsoft.com/office/officeart/2005/8/layout/hierarchy1"/>
    <dgm:cxn modelId="{BCE239F6-35D8-4783-9F73-0330AB6B5F55}" type="presParOf" srcId="{F6B812AB-DD1C-4761-8E51-0508946EE8EF}" destId="{FD656BCA-718F-4520-815A-4C4F20B3A1B3}" srcOrd="1" destOrd="0" presId="urn:microsoft.com/office/officeart/2005/8/layout/hierarchy1"/>
    <dgm:cxn modelId="{4D44056E-4630-4225-A7BB-0645152A1108}" type="presParOf" srcId="{FD656BCA-718F-4520-815A-4C4F20B3A1B3}" destId="{A1A1CAE8-6210-4EBE-8837-793F7B12415E}" srcOrd="0" destOrd="0" presId="urn:microsoft.com/office/officeart/2005/8/layout/hierarchy1"/>
    <dgm:cxn modelId="{6BE0E2DC-B8F0-482D-A8D0-BACFF0524E4F}" type="presParOf" srcId="{FD656BCA-718F-4520-815A-4C4F20B3A1B3}" destId="{85845B41-9C9D-48A9-B074-766E47CB6862}" srcOrd="1" destOrd="0" presId="urn:microsoft.com/office/officeart/2005/8/layout/hierarchy1"/>
    <dgm:cxn modelId="{7B411964-AF38-4359-9444-45ADEA54E18C}" type="presParOf" srcId="{85845B41-9C9D-48A9-B074-766E47CB6862}" destId="{E9B5C053-7D31-4A24-AF84-0C238045651D}" srcOrd="0" destOrd="0" presId="urn:microsoft.com/office/officeart/2005/8/layout/hierarchy1"/>
    <dgm:cxn modelId="{567DB4EA-548D-42E3-A417-9010BF0B0C02}" type="presParOf" srcId="{E9B5C053-7D31-4A24-AF84-0C238045651D}" destId="{30E56CBB-2A1C-4F22-B71F-D64CF3A69CE9}" srcOrd="0" destOrd="0" presId="urn:microsoft.com/office/officeart/2005/8/layout/hierarchy1"/>
    <dgm:cxn modelId="{F5EC39EA-6C4C-4280-B87C-082C4279CF0A}" type="presParOf" srcId="{E9B5C053-7D31-4A24-AF84-0C238045651D}" destId="{36B83517-278E-4DFD-8539-73E0B0F39020}" srcOrd="1" destOrd="0" presId="urn:microsoft.com/office/officeart/2005/8/layout/hierarchy1"/>
    <dgm:cxn modelId="{0248628A-1104-413F-8E9B-C50E6280E26B}" type="presParOf" srcId="{85845B41-9C9D-48A9-B074-766E47CB6862}" destId="{BA4528DA-E953-451E-B4FB-B83A214A4AA8}" srcOrd="1" destOrd="0" presId="urn:microsoft.com/office/officeart/2005/8/layout/hierarchy1"/>
    <dgm:cxn modelId="{9720919B-8B8B-4230-84A5-2A4BD5DADA53}" type="presParOf" srcId="{FD656BCA-718F-4520-815A-4C4F20B3A1B3}" destId="{9374D73D-3E91-430F-88F2-53FDA2F88565}" srcOrd="2" destOrd="0" presId="urn:microsoft.com/office/officeart/2005/8/layout/hierarchy1"/>
    <dgm:cxn modelId="{EDF108F5-4627-40D1-BFF1-A99322F9AEBC}" type="presParOf" srcId="{FD656BCA-718F-4520-815A-4C4F20B3A1B3}" destId="{537B2E86-F235-490D-9CB2-64B16B80A2F9}" srcOrd="3" destOrd="0" presId="urn:microsoft.com/office/officeart/2005/8/layout/hierarchy1"/>
    <dgm:cxn modelId="{D001BC96-9098-4BDA-8B2F-60BE10FC3DBC}" type="presParOf" srcId="{537B2E86-F235-490D-9CB2-64B16B80A2F9}" destId="{5D7725CF-5960-4A80-A726-CB4EE413AF09}" srcOrd="0" destOrd="0" presId="urn:microsoft.com/office/officeart/2005/8/layout/hierarchy1"/>
    <dgm:cxn modelId="{60C1A825-03DE-4435-88DF-E874BE454871}" type="presParOf" srcId="{5D7725CF-5960-4A80-A726-CB4EE413AF09}" destId="{A7D86607-1603-4A1C-916E-33054FFBBB9C}" srcOrd="0" destOrd="0" presId="urn:microsoft.com/office/officeart/2005/8/layout/hierarchy1"/>
    <dgm:cxn modelId="{FDD9749C-1A9D-4638-80F8-C063984900F2}" type="presParOf" srcId="{5D7725CF-5960-4A80-A726-CB4EE413AF09}" destId="{545285EB-1A07-40F2-88A1-E47E3A5CD2AE}" srcOrd="1" destOrd="0" presId="urn:microsoft.com/office/officeart/2005/8/layout/hierarchy1"/>
    <dgm:cxn modelId="{2D955AD3-F75B-4C07-BC10-DB5EE534C94D}" type="presParOf" srcId="{537B2E86-F235-490D-9CB2-64B16B80A2F9}" destId="{E2E6EC61-07DF-4CB7-9E2A-716DBA4FA100}" srcOrd="1" destOrd="0" presId="urn:microsoft.com/office/officeart/2005/8/layout/hierarchy1"/>
    <dgm:cxn modelId="{BB58E121-CD4C-4BDE-AE9E-51E995FEA46E}" type="presParOf" srcId="{FD656BCA-718F-4520-815A-4C4F20B3A1B3}" destId="{5C959009-1D60-47E4-AE8B-5AA9C1726E8C}" srcOrd="4" destOrd="0" presId="urn:microsoft.com/office/officeart/2005/8/layout/hierarchy1"/>
    <dgm:cxn modelId="{7989E517-2D97-4BAE-8F06-B63E5479D5BC}" type="presParOf" srcId="{FD656BCA-718F-4520-815A-4C4F20B3A1B3}" destId="{823D9D1E-66FB-4C10-B710-DCA8AF4E8149}" srcOrd="5" destOrd="0" presId="urn:microsoft.com/office/officeart/2005/8/layout/hierarchy1"/>
    <dgm:cxn modelId="{42F3464C-918F-4BA4-99ED-A0374D90353E}" type="presParOf" srcId="{823D9D1E-66FB-4C10-B710-DCA8AF4E8149}" destId="{202BEC08-1A42-47F6-8929-301E2177DCF1}" srcOrd="0" destOrd="0" presId="urn:microsoft.com/office/officeart/2005/8/layout/hierarchy1"/>
    <dgm:cxn modelId="{C7F8FCF4-FB6F-4856-AD2F-EEEB31A6BCEB}" type="presParOf" srcId="{202BEC08-1A42-47F6-8929-301E2177DCF1}" destId="{4C261B36-3C77-42C6-B38B-B25DA53C3FEB}" srcOrd="0" destOrd="0" presId="urn:microsoft.com/office/officeart/2005/8/layout/hierarchy1"/>
    <dgm:cxn modelId="{4AB55519-88AC-4E32-9F30-0175ADF942EE}" type="presParOf" srcId="{202BEC08-1A42-47F6-8929-301E2177DCF1}" destId="{4D104768-254B-4B18-BB08-568782F02953}" srcOrd="1" destOrd="0" presId="urn:microsoft.com/office/officeart/2005/8/layout/hierarchy1"/>
    <dgm:cxn modelId="{E5E4D356-EF86-4F4A-BB23-4FC5C7B88C29}" type="presParOf" srcId="{823D9D1E-66FB-4C10-B710-DCA8AF4E8149}" destId="{136A12C8-F854-4B5C-A3A7-1BC51DA996F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6C8ABEE-F905-4ECE-A50F-24CBACED2A7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1F73C79-C198-43C9-A4AC-A3586310E3E2}">
      <dgm:prSet phldrT="[Text]" custT="1"/>
      <dgm:spPr/>
      <dgm:t>
        <a:bodyPr/>
        <a:lstStyle/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1.অর্জন</a:t>
          </a:r>
        </a:p>
      </dgm:t>
    </dgm:pt>
    <dgm:pt modelId="{73BAF110-C482-4E78-B6B4-D8B3DF605D57}" type="parTrans" cxnId="{04C3C967-E4F8-4C50-8B9C-6E754C24023E}">
      <dgm:prSet/>
      <dgm:spPr/>
      <dgm:t>
        <a:bodyPr/>
        <a:lstStyle/>
        <a:p>
          <a:endParaRPr lang="en-US"/>
        </a:p>
      </dgm:t>
    </dgm:pt>
    <dgm:pt modelId="{170F6D6F-26CE-4172-962F-5419BEFDA343}" type="sibTrans" cxnId="{04C3C967-E4F8-4C50-8B9C-6E754C24023E}">
      <dgm:prSet/>
      <dgm:spPr/>
      <dgm:t>
        <a:bodyPr/>
        <a:lstStyle/>
        <a:p>
          <a:endParaRPr lang="en-US"/>
        </a:p>
      </dgm:t>
    </dgm:pt>
    <dgm:pt modelId="{89AF6E9A-34F5-4CA5-80BF-D8A66D7DC951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ক্রয়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12FBE77-64C3-4DA2-BFC3-9D90D8838666}" type="parTrans" cxnId="{CE16F876-1EE7-4BAB-9433-BDB1F7F21D5C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82FD925-0C7D-4871-9AA4-BE794427FEE6}" type="sibTrans" cxnId="{CE16F876-1EE7-4BAB-9433-BDB1F7F21D5C}">
      <dgm:prSet/>
      <dgm:spPr/>
      <dgm:t>
        <a:bodyPr/>
        <a:lstStyle/>
        <a:p>
          <a:endParaRPr lang="en-US"/>
        </a:p>
      </dgm:t>
    </dgm:pt>
    <dgm:pt modelId="{53732DDE-0160-4FB5-B94A-870321811598}">
      <dgm:prSet phldrT="[Text]" custT="1"/>
      <dgm:spPr/>
      <dgm:t>
        <a:bodyPr vert="vert270"/>
        <a:lstStyle/>
        <a:p>
          <a:r>
            <a:rPr lang="bn-BD" sz="3200" b="1" dirty="0">
              <a:latin typeface="NikoshBAN" panose="02000000000000000000" pitchFamily="2" charset="0"/>
              <a:cs typeface="NikoshBAN" panose="02000000000000000000" pitchFamily="2" charset="0"/>
            </a:rPr>
            <a:t>ক্রয়মূল্য ও অন্যান্য অপৌনঃপুনিক খরচ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680489-457F-4C56-BE03-E53B3188B319}" type="parTrans" cxnId="{8A083787-ECEA-4631-9747-ACC4724E2052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4194242-9EFF-47E7-B235-DC8B7F528E12}" type="sibTrans" cxnId="{8A083787-ECEA-4631-9747-ACC4724E2052}">
      <dgm:prSet/>
      <dgm:spPr/>
      <dgm:t>
        <a:bodyPr/>
        <a:lstStyle/>
        <a:p>
          <a:endParaRPr lang="en-US"/>
        </a:p>
      </dgm:t>
    </dgm:pt>
    <dgm:pt modelId="{49BADA0B-08B9-41AE-B5B5-51540EE398A1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তৈরী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CFC3F39-0F6F-4F60-B2BE-348DC2C4A391}" type="parTrans" cxnId="{D8A5E22B-102A-4783-BC59-3703EE516B70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484A314-EC10-4D09-81A7-BF55F92D83E9}" type="sibTrans" cxnId="{D8A5E22B-102A-4783-BC59-3703EE516B70}">
      <dgm:prSet/>
      <dgm:spPr/>
      <dgm:t>
        <a:bodyPr/>
        <a:lstStyle/>
        <a:p>
          <a:endParaRPr lang="en-US"/>
        </a:p>
      </dgm:t>
    </dgm:pt>
    <dgm:pt modelId="{3D0784D2-1456-4EC4-918A-85B39B3B13FD}">
      <dgm:prSet phldrT="[Text]" custT="1"/>
      <dgm:spPr/>
      <dgm:t>
        <a:bodyPr vert="vert270"/>
        <a:lstStyle/>
        <a:p>
          <a:r>
            <a:rPr lang="bn-BD" sz="3200" b="1" dirty="0">
              <a:latin typeface="NikoshBAN" panose="02000000000000000000" pitchFamily="2" charset="0"/>
              <a:cs typeface="NikoshBAN" panose="02000000000000000000" pitchFamily="2" charset="0"/>
            </a:rPr>
            <a:t>সকল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প্রাথমিক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BD" sz="3200" b="1" dirty="0">
              <a:latin typeface="NikoshBAN" panose="02000000000000000000" pitchFamily="2" charset="0"/>
              <a:cs typeface="NikoshBAN" panose="02000000000000000000" pitchFamily="2" charset="0"/>
            </a:rPr>
            <a:t>অপৌনঃপুনিক খরচ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48CC245-FBA0-4B2A-9CD1-3C9C4504D905}" type="parTrans" cxnId="{7DDE22BD-4E86-44B1-90A8-76CD9F083B84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F538B1D-61AA-4BA0-9E1E-586A83A26FC5}" type="sibTrans" cxnId="{7DDE22BD-4E86-44B1-90A8-76CD9F083B84}">
      <dgm:prSet/>
      <dgm:spPr/>
      <dgm:t>
        <a:bodyPr/>
        <a:lstStyle/>
        <a:p>
          <a:endParaRPr lang="en-US"/>
        </a:p>
      </dgm:t>
    </dgm:pt>
    <dgm:pt modelId="{9A2DF1FA-9E81-4BAE-9A3B-EC2C90E70CE5}" type="pres">
      <dgm:prSet presAssocID="{B6C8ABEE-F905-4ECE-A50F-24CBACED2A7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CF51021-B0C2-4E5E-8343-C69F8267EE68}" type="pres">
      <dgm:prSet presAssocID="{51F73C79-C198-43C9-A4AC-A3586310E3E2}" presName="hierRoot1" presStyleCnt="0"/>
      <dgm:spPr/>
    </dgm:pt>
    <dgm:pt modelId="{295821D9-1B76-41E5-B6E5-EB096F3A3FC8}" type="pres">
      <dgm:prSet presAssocID="{51F73C79-C198-43C9-A4AC-A3586310E3E2}" presName="composite" presStyleCnt="0"/>
      <dgm:spPr/>
    </dgm:pt>
    <dgm:pt modelId="{8E57AC2E-C21B-49E6-BA8D-37660A9291D0}" type="pres">
      <dgm:prSet presAssocID="{51F73C79-C198-43C9-A4AC-A3586310E3E2}" presName="background" presStyleLbl="node0" presStyleIdx="0" presStyleCnt="1"/>
      <dgm:spPr/>
    </dgm:pt>
    <dgm:pt modelId="{59F5F993-357E-41E1-918F-F397B07F7E06}" type="pres">
      <dgm:prSet presAssocID="{51F73C79-C198-43C9-A4AC-A3586310E3E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372B81-4606-4F81-8688-41562AB74CD2}" type="pres">
      <dgm:prSet presAssocID="{51F73C79-C198-43C9-A4AC-A3586310E3E2}" presName="hierChild2" presStyleCnt="0"/>
      <dgm:spPr/>
    </dgm:pt>
    <dgm:pt modelId="{D5D6E5F1-A2C5-4E11-9D44-5B252D1B32CC}" type="pres">
      <dgm:prSet presAssocID="{112FBE77-64C3-4DA2-BFC3-9D90D8838666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6CD6FFA-099B-4DCA-87FE-3C7829E83C04}" type="pres">
      <dgm:prSet presAssocID="{89AF6E9A-34F5-4CA5-80BF-D8A66D7DC951}" presName="hierRoot2" presStyleCnt="0"/>
      <dgm:spPr/>
    </dgm:pt>
    <dgm:pt modelId="{B3F56935-C112-4079-AEB9-7C5F74D1744C}" type="pres">
      <dgm:prSet presAssocID="{89AF6E9A-34F5-4CA5-80BF-D8A66D7DC951}" presName="composite2" presStyleCnt="0"/>
      <dgm:spPr/>
    </dgm:pt>
    <dgm:pt modelId="{B77CB4E4-CACD-4063-8251-802188A16921}" type="pres">
      <dgm:prSet presAssocID="{89AF6E9A-34F5-4CA5-80BF-D8A66D7DC951}" presName="background2" presStyleLbl="node2" presStyleIdx="0" presStyleCnt="2"/>
      <dgm:spPr/>
    </dgm:pt>
    <dgm:pt modelId="{A2B9A251-7148-4F0D-8557-2D43699AB578}" type="pres">
      <dgm:prSet presAssocID="{89AF6E9A-34F5-4CA5-80BF-D8A66D7DC95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B27D6E-A434-41AB-9778-63A12B29FC4A}" type="pres">
      <dgm:prSet presAssocID="{89AF6E9A-34F5-4CA5-80BF-D8A66D7DC951}" presName="hierChild3" presStyleCnt="0"/>
      <dgm:spPr/>
    </dgm:pt>
    <dgm:pt modelId="{7A2A8698-0C22-4B26-ADA8-FD6291352A8E}" type="pres">
      <dgm:prSet presAssocID="{70680489-457F-4C56-BE03-E53B3188B319}" presName="Name17" presStyleLbl="parChTrans1D3" presStyleIdx="0" presStyleCnt="2"/>
      <dgm:spPr/>
      <dgm:t>
        <a:bodyPr/>
        <a:lstStyle/>
        <a:p>
          <a:endParaRPr lang="en-US"/>
        </a:p>
      </dgm:t>
    </dgm:pt>
    <dgm:pt modelId="{13986E5B-F1C1-4AAB-A41B-82A20ACD1AD9}" type="pres">
      <dgm:prSet presAssocID="{53732DDE-0160-4FB5-B94A-870321811598}" presName="hierRoot3" presStyleCnt="0"/>
      <dgm:spPr/>
    </dgm:pt>
    <dgm:pt modelId="{71A756CD-4B54-4616-A965-E502BD109B35}" type="pres">
      <dgm:prSet presAssocID="{53732DDE-0160-4FB5-B94A-870321811598}" presName="composite3" presStyleCnt="0"/>
      <dgm:spPr/>
    </dgm:pt>
    <dgm:pt modelId="{75ECC933-27CF-40F9-826A-E29FFC878AB0}" type="pres">
      <dgm:prSet presAssocID="{53732DDE-0160-4FB5-B94A-870321811598}" presName="background3" presStyleLbl="node3" presStyleIdx="0" presStyleCnt="2"/>
      <dgm:spPr/>
    </dgm:pt>
    <dgm:pt modelId="{416AB620-CC68-411B-B0E6-FB14F1197D19}" type="pres">
      <dgm:prSet presAssocID="{53732DDE-0160-4FB5-B94A-870321811598}" presName="text3" presStyleLbl="fgAcc3" presStyleIdx="0" presStyleCnt="2" custScaleX="148378" custScaleY="3130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F4B98-9C71-4A8A-9ACD-F9F55A63DA6F}" type="pres">
      <dgm:prSet presAssocID="{53732DDE-0160-4FB5-B94A-870321811598}" presName="hierChild4" presStyleCnt="0"/>
      <dgm:spPr/>
    </dgm:pt>
    <dgm:pt modelId="{F86E4944-627B-4B1F-A5D2-6FCBAAD7571D}" type="pres">
      <dgm:prSet presAssocID="{9CFC3F39-0F6F-4F60-B2BE-348DC2C4A39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7CA9E6BA-7A14-4ACA-896F-1BAAD488CCFE}" type="pres">
      <dgm:prSet presAssocID="{49BADA0B-08B9-41AE-B5B5-51540EE398A1}" presName="hierRoot2" presStyleCnt="0"/>
      <dgm:spPr/>
    </dgm:pt>
    <dgm:pt modelId="{45370D65-212A-4531-A365-FA903CD09781}" type="pres">
      <dgm:prSet presAssocID="{49BADA0B-08B9-41AE-B5B5-51540EE398A1}" presName="composite2" presStyleCnt="0"/>
      <dgm:spPr/>
    </dgm:pt>
    <dgm:pt modelId="{A6BDAF36-7D3A-493E-A210-75487A4AA908}" type="pres">
      <dgm:prSet presAssocID="{49BADA0B-08B9-41AE-B5B5-51540EE398A1}" presName="background2" presStyleLbl="node2" presStyleIdx="1" presStyleCnt="2"/>
      <dgm:spPr/>
    </dgm:pt>
    <dgm:pt modelId="{ED8DB650-A288-4509-BA77-E3BA158D5BE6}" type="pres">
      <dgm:prSet presAssocID="{49BADA0B-08B9-41AE-B5B5-51540EE398A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C2ED3A-891C-42DC-B8B3-A0A43C8296FF}" type="pres">
      <dgm:prSet presAssocID="{49BADA0B-08B9-41AE-B5B5-51540EE398A1}" presName="hierChild3" presStyleCnt="0"/>
      <dgm:spPr/>
    </dgm:pt>
    <dgm:pt modelId="{3DC45535-2B4D-48E1-B284-D12764B826AC}" type="pres">
      <dgm:prSet presAssocID="{748CC245-FBA0-4B2A-9CD1-3C9C4504D905}" presName="Name17" presStyleLbl="parChTrans1D3" presStyleIdx="1" presStyleCnt="2"/>
      <dgm:spPr/>
      <dgm:t>
        <a:bodyPr/>
        <a:lstStyle/>
        <a:p>
          <a:endParaRPr lang="en-US"/>
        </a:p>
      </dgm:t>
    </dgm:pt>
    <dgm:pt modelId="{B1FC4099-B619-4FB5-8882-E102EA0E1F22}" type="pres">
      <dgm:prSet presAssocID="{3D0784D2-1456-4EC4-918A-85B39B3B13FD}" presName="hierRoot3" presStyleCnt="0"/>
      <dgm:spPr/>
    </dgm:pt>
    <dgm:pt modelId="{96D00C8F-6BD9-495C-B64E-D4ED23F8C9F4}" type="pres">
      <dgm:prSet presAssocID="{3D0784D2-1456-4EC4-918A-85B39B3B13FD}" presName="composite3" presStyleCnt="0"/>
      <dgm:spPr/>
    </dgm:pt>
    <dgm:pt modelId="{F8C498A8-F9CA-4793-8657-819E08B18C91}" type="pres">
      <dgm:prSet presAssocID="{3D0784D2-1456-4EC4-918A-85B39B3B13FD}" presName="background3" presStyleLbl="node3" presStyleIdx="1" presStyleCnt="2"/>
      <dgm:spPr/>
    </dgm:pt>
    <dgm:pt modelId="{E61CED60-6ECC-4FD3-A14E-AE419D235E49}" type="pres">
      <dgm:prSet presAssocID="{3D0784D2-1456-4EC4-918A-85B39B3B13FD}" presName="text3" presStyleLbl="fgAcc3" presStyleIdx="1" presStyleCnt="2" custScaleX="148378" custScaleY="3130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15983A-2CE8-4B3B-8C2A-9A0EA727F7FA}" type="pres">
      <dgm:prSet presAssocID="{3D0784D2-1456-4EC4-918A-85B39B3B13FD}" presName="hierChild4" presStyleCnt="0"/>
      <dgm:spPr/>
    </dgm:pt>
  </dgm:ptLst>
  <dgm:cxnLst>
    <dgm:cxn modelId="{5F8FD7DF-9DA7-4CD4-AE7B-BDD8ED8608D0}" type="presOf" srcId="{49BADA0B-08B9-41AE-B5B5-51540EE398A1}" destId="{ED8DB650-A288-4509-BA77-E3BA158D5BE6}" srcOrd="0" destOrd="0" presId="urn:microsoft.com/office/officeart/2005/8/layout/hierarchy1"/>
    <dgm:cxn modelId="{9A156EC4-AB13-4CCB-9628-D8F6F2D29798}" type="presOf" srcId="{51F73C79-C198-43C9-A4AC-A3586310E3E2}" destId="{59F5F993-357E-41E1-918F-F397B07F7E06}" srcOrd="0" destOrd="0" presId="urn:microsoft.com/office/officeart/2005/8/layout/hierarchy1"/>
    <dgm:cxn modelId="{CE16F876-1EE7-4BAB-9433-BDB1F7F21D5C}" srcId="{51F73C79-C198-43C9-A4AC-A3586310E3E2}" destId="{89AF6E9A-34F5-4CA5-80BF-D8A66D7DC951}" srcOrd="0" destOrd="0" parTransId="{112FBE77-64C3-4DA2-BFC3-9D90D8838666}" sibTransId="{D82FD925-0C7D-4871-9AA4-BE794427FEE6}"/>
    <dgm:cxn modelId="{4AD7B851-CFB6-4D56-A5C1-D2684E301730}" type="presOf" srcId="{B6C8ABEE-F905-4ECE-A50F-24CBACED2A7D}" destId="{9A2DF1FA-9E81-4BAE-9A3B-EC2C90E70CE5}" srcOrd="0" destOrd="0" presId="urn:microsoft.com/office/officeart/2005/8/layout/hierarchy1"/>
    <dgm:cxn modelId="{F980320D-03B7-4EC7-90E9-FC1F4A6A566E}" type="presOf" srcId="{53732DDE-0160-4FB5-B94A-870321811598}" destId="{416AB620-CC68-411B-B0E6-FB14F1197D19}" srcOrd="0" destOrd="0" presId="urn:microsoft.com/office/officeart/2005/8/layout/hierarchy1"/>
    <dgm:cxn modelId="{8A083787-ECEA-4631-9747-ACC4724E2052}" srcId="{89AF6E9A-34F5-4CA5-80BF-D8A66D7DC951}" destId="{53732DDE-0160-4FB5-B94A-870321811598}" srcOrd="0" destOrd="0" parTransId="{70680489-457F-4C56-BE03-E53B3188B319}" sibTransId="{34194242-9EFF-47E7-B235-DC8B7F528E12}"/>
    <dgm:cxn modelId="{F4D42266-137D-499D-A96C-7D845140E2ED}" type="presOf" srcId="{9CFC3F39-0F6F-4F60-B2BE-348DC2C4A391}" destId="{F86E4944-627B-4B1F-A5D2-6FCBAAD7571D}" srcOrd="0" destOrd="0" presId="urn:microsoft.com/office/officeart/2005/8/layout/hierarchy1"/>
    <dgm:cxn modelId="{0B87FB7B-8D03-4093-9454-882228C2C297}" type="presOf" srcId="{112FBE77-64C3-4DA2-BFC3-9D90D8838666}" destId="{D5D6E5F1-A2C5-4E11-9D44-5B252D1B32CC}" srcOrd="0" destOrd="0" presId="urn:microsoft.com/office/officeart/2005/8/layout/hierarchy1"/>
    <dgm:cxn modelId="{5AD5F032-5C63-49FD-8045-CE3B65126C73}" type="presOf" srcId="{3D0784D2-1456-4EC4-918A-85B39B3B13FD}" destId="{E61CED60-6ECC-4FD3-A14E-AE419D235E49}" srcOrd="0" destOrd="0" presId="urn:microsoft.com/office/officeart/2005/8/layout/hierarchy1"/>
    <dgm:cxn modelId="{1B06D98A-FCA1-43E3-8DD7-1A12CBFC20CF}" type="presOf" srcId="{89AF6E9A-34F5-4CA5-80BF-D8A66D7DC951}" destId="{A2B9A251-7148-4F0D-8557-2D43699AB578}" srcOrd="0" destOrd="0" presId="urn:microsoft.com/office/officeart/2005/8/layout/hierarchy1"/>
    <dgm:cxn modelId="{04C3C967-E4F8-4C50-8B9C-6E754C24023E}" srcId="{B6C8ABEE-F905-4ECE-A50F-24CBACED2A7D}" destId="{51F73C79-C198-43C9-A4AC-A3586310E3E2}" srcOrd="0" destOrd="0" parTransId="{73BAF110-C482-4E78-B6B4-D8B3DF605D57}" sibTransId="{170F6D6F-26CE-4172-962F-5419BEFDA343}"/>
    <dgm:cxn modelId="{7DDE22BD-4E86-44B1-90A8-76CD9F083B84}" srcId="{49BADA0B-08B9-41AE-B5B5-51540EE398A1}" destId="{3D0784D2-1456-4EC4-918A-85B39B3B13FD}" srcOrd="0" destOrd="0" parTransId="{748CC245-FBA0-4B2A-9CD1-3C9C4504D905}" sibTransId="{2F538B1D-61AA-4BA0-9E1E-586A83A26FC5}"/>
    <dgm:cxn modelId="{A624BE75-5AA3-4F42-8382-27C8E0769B2F}" type="presOf" srcId="{70680489-457F-4C56-BE03-E53B3188B319}" destId="{7A2A8698-0C22-4B26-ADA8-FD6291352A8E}" srcOrd="0" destOrd="0" presId="urn:microsoft.com/office/officeart/2005/8/layout/hierarchy1"/>
    <dgm:cxn modelId="{E2FF88DD-2C13-4326-9D69-DC6FB9CBB2A6}" type="presOf" srcId="{748CC245-FBA0-4B2A-9CD1-3C9C4504D905}" destId="{3DC45535-2B4D-48E1-B284-D12764B826AC}" srcOrd="0" destOrd="0" presId="urn:microsoft.com/office/officeart/2005/8/layout/hierarchy1"/>
    <dgm:cxn modelId="{D8A5E22B-102A-4783-BC59-3703EE516B70}" srcId="{51F73C79-C198-43C9-A4AC-A3586310E3E2}" destId="{49BADA0B-08B9-41AE-B5B5-51540EE398A1}" srcOrd="1" destOrd="0" parTransId="{9CFC3F39-0F6F-4F60-B2BE-348DC2C4A391}" sibTransId="{7484A314-EC10-4D09-81A7-BF55F92D83E9}"/>
    <dgm:cxn modelId="{749877C3-2003-4724-9398-5D655FDDE65F}" type="presParOf" srcId="{9A2DF1FA-9E81-4BAE-9A3B-EC2C90E70CE5}" destId="{BCF51021-B0C2-4E5E-8343-C69F8267EE68}" srcOrd="0" destOrd="0" presId="urn:microsoft.com/office/officeart/2005/8/layout/hierarchy1"/>
    <dgm:cxn modelId="{464A5091-3141-4338-AADD-7E0BA4E58EC5}" type="presParOf" srcId="{BCF51021-B0C2-4E5E-8343-C69F8267EE68}" destId="{295821D9-1B76-41E5-B6E5-EB096F3A3FC8}" srcOrd="0" destOrd="0" presId="urn:microsoft.com/office/officeart/2005/8/layout/hierarchy1"/>
    <dgm:cxn modelId="{9060D928-87C4-49A3-85E4-AF7D035BE487}" type="presParOf" srcId="{295821D9-1B76-41E5-B6E5-EB096F3A3FC8}" destId="{8E57AC2E-C21B-49E6-BA8D-37660A9291D0}" srcOrd="0" destOrd="0" presId="urn:microsoft.com/office/officeart/2005/8/layout/hierarchy1"/>
    <dgm:cxn modelId="{A3945486-FCDD-4DDA-BCD7-D5F14D8A199D}" type="presParOf" srcId="{295821D9-1B76-41E5-B6E5-EB096F3A3FC8}" destId="{59F5F993-357E-41E1-918F-F397B07F7E06}" srcOrd="1" destOrd="0" presId="urn:microsoft.com/office/officeart/2005/8/layout/hierarchy1"/>
    <dgm:cxn modelId="{B9A1F16C-E3C2-42C4-9143-FC9EC13299E6}" type="presParOf" srcId="{BCF51021-B0C2-4E5E-8343-C69F8267EE68}" destId="{2A372B81-4606-4F81-8688-41562AB74CD2}" srcOrd="1" destOrd="0" presId="urn:microsoft.com/office/officeart/2005/8/layout/hierarchy1"/>
    <dgm:cxn modelId="{A0C82B13-B968-4760-9AEA-3DEA6B8D583D}" type="presParOf" srcId="{2A372B81-4606-4F81-8688-41562AB74CD2}" destId="{D5D6E5F1-A2C5-4E11-9D44-5B252D1B32CC}" srcOrd="0" destOrd="0" presId="urn:microsoft.com/office/officeart/2005/8/layout/hierarchy1"/>
    <dgm:cxn modelId="{375C5F1C-0BEF-4319-9BC4-01A104321E01}" type="presParOf" srcId="{2A372B81-4606-4F81-8688-41562AB74CD2}" destId="{D6CD6FFA-099B-4DCA-87FE-3C7829E83C04}" srcOrd="1" destOrd="0" presId="urn:microsoft.com/office/officeart/2005/8/layout/hierarchy1"/>
    <dgm:cxn modelId="{5794E8CA-B170-4E80-876A-84615CE2BB34}" type="presParOf" srcId="{D6CD6FFA-099B-4DCA-87FE-3C7829E83C04}" destId="{B3F56935-C112-4079-AEB9-7C5F74D1744C}" srcOrd="0" destOrd="0" presId="urn:microsoft.com/office/officeart/2005/8/layout/hierarchy1"/>
    <dgm:cxn modelId="{0993E696-9509-4B5E-9950-920540358167}" type="presParOf" srcId="{B3F56935-C112-4079-AEB9-7C5F74D1744C}" destId="{B77CB4E4-CACD-4063-8251-802188A16921}" srcOrd="0" destOrd="0" presId="urn:microsoft.com/office/officeart/2005/8/layout/hierarchy1"/>
    <dgm:cxn modelId="{8943331A-4CBB-4E13-8E55-AF6D1BFDF08D}" type="presParOf" srcId="{B3F56935-C112-4079-AEB9-7C5F74D1744C}" destId="{A2B9A251-7148-4F0D-8557-2D43699AB578}" srcOrd="1" destOrd="0" presId="urn:microsoft.com/office/officeart/2005/8/layout/hierarchy1"/>
    <dgm:cxn modelId="{ECE1423D-E8E4-4081-8830-03D5C8873CE9}" type="presParOf" srcId="{D6CD6FFA-099B-4DCA-87FE-3C7829E83C04}" destId="{A5B27D6E-A434-41AB-9778-63A12B29FC4A}" srcOrd="1" destOrd="0" presId="urn:microsoft.com/office/officeart/2005/8/layout/hierarchy1"/>
    <dgm:cxn modelId="{21C14570-66B7-43BA-A38C-D9945E9058BD}" type="presParOf" srcId="{A5B27D6E-A434-41AB-9778-63A12B29FC4A}" destId="{7A2A8698-0C22-4B26-ADA8-FD6291352A8E}" srcOrd="0" destOrd="0" presId="urn:microsoft.com/office/officeart/2005/8/layout/hierarchy1"/>
    <dgm:cxn modelId="{6305E17E-38BC-4D92-8DF5-87B7DB691CD0}" type="presParOf" srcId="{A5B27D6E-A434-41AB-9778-63A12B29FC4A}" destId="{13986E5B-F1C1-4AAB-A41B-82A20ACD1AD9}" srcOrd="1" destOrd="0" presId="urn:microsoft.com/office/officeart/2005/8/layout/hierarchy1"/>
    <dgm:cxn modelId="{1548D7B5-85E7-446A-914D-A84DF890890D}" type="presParOf" srcId="{13986E5B-F1C1-4AAB-A41B-82A20ACD1AD9}" destId="{71A756CD-4B54-4616-A965-E502BD109B35}" srcOrd="0" destOrd="0" presId="urn:microsoft.com/office/officeart/2005/8/layout/hierarchy1"/>
    <dgm:cxn modelId="{F8E7122D-5515-4792-B127-7548FA1924EF}" type="presParOf" srcId="{71A756CD-4B54-4616-A965-E502BD109B35}" destId="{75ECC933-27CF-40F9-826A-E29FFC878AB0}" srcOrd="0" destOrd="0" presId="urn:microsoft.com/office/officeart/2005/8/layout/hierarchy1"/>
    <dgm:cxn modelId="{BD4D077A-78D7-47B9-B607-B6F9FCFC0BAD}" type="presParOf" srcId="{71A756CD-4B54-4616-A965-E502BD109B35}" destId="{416AB620-CC68-411B-B0E6-FB14F1197D19}" srcOrd="1" destOrd="0" presId="urn:microsoft.com/office/officeart/2005/8/layout/hierarchy1"/>
    <dgm:cxn modelId="{2982564D-34C4-4288-9D76-4CEAE75844B9}" type="presParOf" srcId="{13986E5B-F1C1-4AAB-A41B-82A20ACD1AD9}" destId="{8AFF4B98-9C71-4A8A-9ACD-F9F55A63DA6F}" srcOrd="1" destOrd="0" presId="urn:microsoft.com/office/officeart/2005/8/layout/hierarchy1"/>
    <dgm:cxn modelId="{B0F17AEF-B2C2-45D4-A1B6-ED14941C994E}" type="presParOf" srcId="{2A372B81-4606-4F81-8688-41562AB74CD2}" destId="{F86E4944-627B-4B1F-A5D2-6FCBAAD7571D}" srcOrd="2" destOrd="0" presId="urn:microsoft.com/office/officeart/2005/8/layout/hierarchy1"/>
    <dgm:cxn modelId="{A064A666-6E06-4F94-99B0-F3B20676F49A}" type="presParOf" srcId="{2A372B81-4606-4F81-8688-41562AB74CD2}" destId="{7CA9E6BA-7A14-4ACA-896F-1BAAD488CCFE}" srcOrd="3" destOrd="0" presId="urn:microsoft.com/office/officeart/2005/8/layout/hierarchy1"/>
    <dgm:cxn modelId="{01DC7763-3C72-4E6C-9114-6E802B1159F3}" type="presParOf" srcId="{7CA9E6BA-7A14-4ACA-896F-1BAAD488CCFE}" destId="{45370D65-212A-4531-A365-FA903CD09781}" srcOrd="0" destOrd="0" presId="urn:microsoft.com/office/officeart/2005/8/layout/hierarchy1"/>
    <dgm:cxn modelId="{BA468097-F8A6-4136-B542-156E6599F324}" type="presParOf" srcId="{45370D65-212A-4531-A365-FA903CD09781}" destId="{A6BDAF36-7D3A-493E-A210-75487A4AA908}" srcOrd="0" destOrd="0" presId="urn:microsoft.com/office/officeart/2005/8/layout/hierarchy1"/>
    <dgm:cxn modelId="{541F68DB-EEA8-48F0-8E83-302BEF9F6D71}" type="presParOf" srcId="{45370D65-212A-4531-A365-FA903CD09781}" destId="{ED8DB650-A288-4509-BA77-E3BA158D5BE6}" srcOrd="1" destOrd="0" presId="urn:microsoft.com/office/officeart/2005/8/layout/hierarchy1"/>
    <dgm:cxn modelId="{F4375FA0-CCA9-49AB-A258-C96E5FF48C57}" type="presParOf" srcId="{7CA9E6BA-7A14-4ACA-896F-1BAAD488CCFE}" destId="{C7C2ED3A-891C-42DC-B8B3-A0A43C8296FF}" srcOrd="1" destOrd="0" presId="urn:microsoft.com/office/officeart/2005/8/layout/hierarchy1"/>
    <dgm:cxn modelId="{575EC0D9-1DDE-429E-B599-C9A20939F86A}" type="presParOf" srcId="{C7C2ED3A-891C-42DC-B8B3-A0A43C8296FF}" destId="{3DC45535-2B4D-48E1-B284-D12764B826AC}" srcOrd="0" destOrd="0" presId="urn:microsoft.com/office/officeart/2005/8/layout/hierarchy1"/>
    <dgm:cxn modelId="{AE955087-E8AA-4D36-B1DE-4A27D2C37D0F}" type="presParOf" srcId="{C7C2ED3A-891C-42DC-B8B3-A0A43C8296FF}" destId="{B1FC4099-B619-4FB5-8882-E102EA0E1F22}" srcOrd="1" destOrd="0" presId="urn:microsoft.com/office/officeart/2005/8/layout/hierarchy1"/>
    <dgm:cxn modelId="{A15CC8AB-0665-43A1-B2F2-1F6D45E1FD0D}" type="presParOf" srcId="{B1FC4099-B619-4FB5-8882-E102EA0E1F22}" destId="{96D00C8F-6BD9-495C-B64E-D4ED23F8C9F4}" srcOrd="0" destOrd="0" presId="urn:microsoft.com/office/officeart/2005/8/layout/hierarchy1"/>
    <dgm:cxn modelId="{4780BBE7-3911-46B0-976A-AF9AF61BA154}" type="presParOf" srcId="{96D00C8F-6BD9-495C-B64E-D4ED23F8C9F4}" destId="{F8C498A8-F9CA-4793-8657-819E08B18C91}" srcOrd="0" destOrd="0" presId="urn:microsoft.com/office/officeart/2005/8/layout/hierarchy1"/>
    <dgm:cxn modelId="{1577B9DE-42A0-4F69-A7AB-F3AD19AD3423}" type="presParOf" srcId="{96D00C8F-6BD9-495C-B64E-D4ED23F8C9F4}" destId="{E61CED60-6ECC-4FD3-A14E-AE419D235E49}" srcOrd="1" destOrd="0" presId="urn:microsoft.com/office/officeart/2005/8/layout/hierarchy1"/>
    <dgm:cxn modelId="{0D381462-1498-4F6F-8E93-AEBBD1A7669C}" type="presParOf" srcId="{B1FC4099-B619-4FB5-8882-E102EA0E1F22}" destId="{FE15983A-2CE8-4B3B-8C2A-9A0EA727F7F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6C8ABEE-F905-4ECE-A50F-24CBACED2A7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1F73C79-C198-43C9-A4AC-A3586310E3E2}">
      <dgm:prSet phldrT="[Text]" custT="1"/>
      <dgm:spPr/>
      <dgm:t>
        <a:bodyPr/>
        <a:lstStyle/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২.মূল্যায়ন</a:t>
          </a:r>
        </a:p>
      </dgm:t>
    </dgm:pt>
    <dgm:pt modelId="{73BAF110-C482-4E78-B6B4-D8B3DF605D57}" type="parTrans" cxnId="{04C3C967-E4F8-4C50-8B9C-6E754C24023E}">
      <dgm:prSet/>
      <dgm:spPr/>
      <dgm:t>
        <a:bodyPr/>
        <a:lstStyle/>
        <a:p>
          <a:endParaRPr lang="en-US"/>
        </a:p>
      </dgm:t>
    </dgm:pt>
    <dgm:pt modelId="{170F6D6F-26CE-4172-962F-5419BEFDA343}" type="sibTrans" cxnId="{04C3C967-E4F8-4C50-8B9C-6E754C24023E}">
      <dgm:prSet/>
      <dgm:spPr/>
      <dgm:t>
        <a:bodyPr/>
        <a:lstStyle/>
        <a:p>
          <a:endParaRPr lang="en-US"/>
        </a:p>
      </dgm:t>
    </dgm:pt>
    <dgm:pt modelId="{89AF6E9A-34F5-4CA5-80BF-D8A66D7DC951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উৎপাদন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ইউনিট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12FBE77-64C3-4DA2-BFC3-9D90D8838666}" type="parTrans" cxnId="{CE16F876-1EE7-4BAB-9433-BDB1F7F21D5C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82FD925-0C7D-4871-9AA4-BE794427FEE6}" type="sibTrans" cxnId="{CE16F876-1EE7-4BAB-9433-BDB1F7F21D5C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53732DDE-0160-4FB5-B94A-870321811598}">
          <dgm:prSet phldrT="[Text]" custT="1"/>
          <dgm:spPr/>
          <dgm:t>
            <a:bodyPr/>
            <a:lstStyle/>
            <a:p>
              <a:r>
                <a:rPr lang="en-US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হার=</a:t>
              </a:r>
              <a14:m>
                <m:oMath xmlns:m="http://schemas.openxmlformats.org/officeDocument/2006/math">
                  <m:f>
                    <m:fPr>
                      <m:ctrlPr>
                        <a:rPr lang="en-US" sz="32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3200" b="1" i="1" smtClean="0">
                          <a:latin typeface="Cambria Math"/>
                        </a:rPr>
                        <m:t>𝒄𝒐𝒔𝒕</m:t>
                      </m:r>
                      <m:r>
                        <a:rPr lang="en-US" sz="3200" b="1" i="1" smtClean="0">
                          <a:latin typeface="Cambria Math"/>
                        </a:rPr>
                        <m:t>−</m:t>
                      </m:r>
                      <m:r>
                        <a:rPr lang="en-US" sz="3200" b="1" i="1" smtClean="0">
                          <a:latin typeface="Cambria Math"/>
                        </a:rPr>
                        <m:t>𝒔𝒂𝒍𝒗𝒂𝒈𝒆</m:t>
                      </m:r>
                      <m:r>
                        <a:rPr lang="en-US" sz="3200" b="1" i="1" smtClean="0">
                          <a:latin typeface="Cambria Math"/>
                        </a:rPr>
                        <m:t> </m:t>
                      </m:r>
                      <m:r>
                        <a:rPr lang="en-US" sz="3200" b="1" i="1" smtClean="0">
                          <a:latin typeface="Cambria Math"/>
                        </a:rPr>
                        <m:t>𝒗𝒂𝒍𝒖𝒆</m:t>
                      </m:r>
                    </m:num>
                    <m:den>
                      <m:r>
                        <a:rPr lang="en-US" sz="3200" b="1" i="1" smtClean="0">
                          <a:latin typeface="Cambria Math"/>
                        </a:rPr>
                        <m:t>𝑻𝒐𝒕𝒂𝒍</m:t>
                      </m:r>
                      <m:r>
                        <a:rPr lang="en-US" sz="3200" b="1" i="1" smtClean="0">
                          <a:latin typeface="Cambria Math"/>
                        </a:rPr>
                        <m:t> </m:t>
                      </m:r>
                      <m:r>
                        <a:rPr lang="en-US" sz="3200" b="1" i="1" smtClean="0">
                          <a:latin typeface="Cambria Math"/>
                        </a:rPr>
                        <m:t>𝒑𝒓𝒐𝒅𝒖𝒄𝒕𝒊𝒐𝒏</m:t>
                      </m:r>
                    </m:den>
                  </m:f>
                </m:oMath>
              </a14:m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53732DDE-0160-4FB5-B94A-870321811598}">
          <dgm:prSet phldrT="[Text]" custT="1"/>
          <dgm:spPr/>
          <dgm:t>
            <a:bodyPr/>
            <a:lstStyle/>
            <a:p>
              <a:r>
                <a:rPr lang="en-US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হার=</a:t>
              </a:r>
              <a:r>
                <a:rPr lang="en-US" sz="3200" b="1" i="0">
                  <a:latin typeface="Cambria Math" panose="02040503050406030204" pitchFamily="18" charset="0"/>
                </a:rPr>
                <a:t>(</a:t>
              </a:r>
              <a:r>
                <a:rPr lang="en-US" sz="3200" b="1" i="0">
                  <a:latin typeface="Cambria Math"/>
                </a:rPr>
                <a:t>𝒄𝒐𝒔𝒕−𝒔𝒂𝒍𝒗𝒂𝒈𝒆 𝒗𝒂𝒍𝒖𝒆</a:t>
              </a:r>
              <a:r>
                <a:rPr lang="en-US" sz="3200" b="1" i="0">
                  <a:latin typeface="Cambria Math" panose="02040503050406030204" pitchFamily="18" charset="0"/>
                </a:rPr>
                <a:t>)/(</a:t>
              </a:r>
              <a:r>
                <a:rPr lang="en-US" sz="3200" b="1" i="0">
                  <a:latin typeface="Cambria Math"/>
                </a:rPr>
                <a:t>𝑻𝒐𝒕𝒂𝒍 𝒑𝒓𝒐𝒅𝒖𝒄𝒕𝒊𝒐𝒏</a:t>
              </a:r>
              <a:r>
                <a:rPr lang="en-US" sz="3200" b="1" i="0">
                  <a:latin typeface="Cambria Math" panose="02040503050406030204" pitchFamily="18" charset="0"/>
                </a:rPr>
                <a:t>)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70680489-457F-4C56-BE03-E53B3188B319}" type="parTrans" cxnId="{8A083787-ECEA-4631-9747-ACC4724E2052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4194242-9EFF-47E7-B235-DC8B7F528E12}" type="sibTrans" cxnId="{8A083787-ECEA-4631-9747-ACC4724E2052}">
      <dgm:prSet/>
      <dgm:spPr/>
      <dgm:t>
        <a:bodyPr/>
        <a:lstStyle/>
        <a:p>
          <a:endParaRPr lang="en-US"/>
        </a:p>
      </dgm:t>
    </dgm:pt>
    <dgm:pt modelId="{83C2D7E0-C3C0-43C8-8C14-C18C6B252F5E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অবচয়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=(Production during period*rate)</a:t>
          </a:r>
        </a:p>
      </dgm:t>
    </dgm:pt>
    <dgm:pt modelId="{5F28FC39-A1BC-444E-8543-877A0B576DB4}" type="sibTrans" cxnId="{A759E91A-7F7F-4F22-97BB-57E7B32FD11C}">
      <dgm:prSet/>
      <dgm:spPr/>
      <dgm:t>
        <a:bodyPr/>
        <a:lstStyle/>
        <a:p>
          <a:endParaRPr lang="en-US"/>
        </a:p>
      </dgm:t>
    </dgm:pt>
    <dgm:pt modelId="{2111413A-7241-4AC6-890B-1AF24BB760FB}" type="parTrans" cxnId="{A759E91A-7F7F-4F22-97BB-57E7B32FD11C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A2DF1FA-9E81-4BAE-9A3B-EC2C90E70CE5}" type="pres">
      <dgm:prSet presAssocID="{B6C8ABEE-F905-4ECE-A50F-24CBACED2A7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CF51021-B0C2-4E5E-8343-C69F8267EE68}" type="pres">
      <dgm:prSet presAssocID="{51F73C79-C198-43C9-A4AC-A3586310E3E2}" presName="hierRoot1" presStyleCnt="0"/>
      <dgm:spPr/>
    </dgm:pt>
    <dgm:pt modelId="{295821D9-1B76-41E5-B6E5-EB096F3A3FC8}" type="pres">
      <dgm:prSet presAssocID="{51F73C79-C198-43C9-A4AC-A3586310E3E2}" presName="composite" presStyleCnt="0"/>
      <dgm:spPr/>
    </dgm:pt>
    <dgm:pt modelId="{8E57AC2E-C21B-49E6-BA8D-37660A9291D0}" type="pres">
      <dgm:prSet presAssocID="{51F73C79-C198-43C9-A4AC-A3586310E3E2}" presName="background" presStyleLbl="node0" presStyleIdx="0" presStyleCnt="1"/>
      <dgm:spPr/>
    </dgm:pt>
    <dgm:pt modelId="{59F5F993-357E-41E1-918F-F397B07F7E06}" type="pres">
      <dgm:prSet presAssocID="{51F73C79-C198-43C9-A4AC-A3586310E3E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372B81-4606-4F81-8688-41562AB74CD2}" type="pres">
      <dgm:prSet presAssocID="{51F73C79-C198-43C9-A4AC-A3586310E3E2}" presName="hierChild2" presStyleCnt="0"/>
      <dgm:spPr/>
    </dgm:pt>
    <dgm:pt modelId="{D5D6E5F1-A2C5-4E11-9D44-5B252D1B32CC}" type="pres">
      <dgm:prSet presAssocID="{112FBE77-64C3-4DA2-BFC3-9D90D8838666}" presName="Name10" presStyleLbl="parChTrans1D2" presStyleIdx="0" presStyleCnt="1"/>
      <dgm:spPr/>
      <dgm:t>
        <a:bodyPr/>
        <a:lstStyle/>
        <a:p>
          <a:endParaRPr lang="en-US"/>
        </a:p>
      </dgm:t>
    </dgm:pt>
    <dgm:pt modelId="{D6CD6FFA-099B-4DCA-87FE-3C7829E83C04}" type="pres">
      <dgm:prSet presAssocID="{89AF6E9A-34F5-4CA5-80BF-D8A66D7DC951}" presName="hierRoot2" presStyleCnt="0"/>
      <dgm:spPr/>
    </dgm:pt>
    <dgm:pt modelId="{B3F56935-C112-4079-AEB9-7C5F74D1744C}" type="pres">
      <dgm:prSet presAssocID="{89AF6E9A-34F5-4CA5-80BF-D8A66D7DC951}" presName="composite2" presStyleCnt="0"/>
      <dgm:spPr/>
    </dgm:pt>
    <dgm:pt modelId="{B77CB4E4-CACD-4063-8251-802188A16921}" type="pres">
      <dgm:prSet presAssocID="{89AF6E9A-34F5-4CA5-80BF-D8A66D7DC951}" presName="background2" presStyleLbl="node2" presStyleIdx="0" presStyleCnt="1"/>
      <dgm:spPr/>
    </dgm:pt>
    <dgm:pt modelId="{A2B9A251-7148-4F0D-8557-2D43699AB578}" type="pres">
      <dgm:prSet presAssocID="{89AF6E9A-34F5-4CA5-80BF-D8A66D7DC951}" presName="text2" presStyleLbl="fgAcc2" presStyleIdx="0" presStyleCnt="1" custScaleX="1281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B27D6E-A434-41AB-9778-63A12B29FC4A}" type="pres">
      <dgm:prSet presAssocID="{89AF6E9A-34F5-4CA5-80BF-D8A66D7DC951}" presName="hierChild3" presStyleCnt="0"/>
      <dgm:spPr/>
    </dgm:pt>
    <dgm:pt modelId="{7A2A8698-0C22-4B26-ADA8-FD6291352A8E}" type="pres">
      <dgm:prSet presAssocID="{70680489-457F-4C56-BE03-E53B3188B319}" presName="Name17" presStyleLbl="parChTrans1D3" presStyleIdx="0" presStyleCnt="2"/>
      <dgm:spPr/>
      <dgm:t>
        <a:bodyPr/>
        <a:lstStyle/>
        <a:p>
          <a:endParaRPr lang="en-US"/>
        </a:p>
      </dgm:t>
    </dgm:pt>
    <dgm:pt modelId="{13986E5B-F1C1-4AAB-A41B-82A20ACD1AD9}" type="pres">
      <dgm:prSet presAssocID="{53732DDE-0160-4FB5-B94A-870321811598}" presName="hierRoot3" presStyleCnt="0"/>
      <dgm:spPr/>
    </dgm:pt>
    <dgm:pt modelId="{71A756CD-4B54-4616-A965-E502BD109B35}" type="pres">
      <dgm:prSet presAssocID="{53732DDE-0160-4FB5-B94A-870321811598}" presName="composite3" presStyleCnt="0"/>
      <dgm:spPr/>
    </dgm:pt>
    <dgm:pt modelId="{75ECC933-27CF-40F9-826A-E29FFC878AB0}" type="pres">
      <dgm:prSet presAssocID="{53732DDE-0160-4FB5-B94A-870321811598}" presName="background3" presStyleLbl="node3" presStyleIdx="0" presStyleCnt="2"/>
      <dgm:spPr/>
    </dgm:pt>
    <dgm:pt modelId="{416AB620-CC68-411B-B0E6-FB14F1197D19}" type="pres">
      <dgm:prSet presAssocID="{53732DDE-0160-4FB5-B94A-870321811598}" presName="text3" presStyleLbl="fgAcc3" presStyleIdx="0" presStyleCnt="2" custScaleX="1998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F4B98-9C71-4A8A-9ACD-F9F55A63DA6F}" type="pres">
      <dgm:prSet presAssocID="{53732DDE-0160-4FB5-B94A-870321811598}" presName="hierChild4" presStyleCnt="0"/>
      <dgm:spPr/>
    </dgm:pt>
    <dgm:pt modelId="{96C2C154-4267-4D80-8727-D14C865C5E27}" type="pres">
      <dgm:prSet presAssocID="{2111413A-7241-4AC6-890B-1AF24BB760FB}" presName="Name17" presStyleLbl="parChTrans1D3" presStyleIdx="1" presStyleCnt="2"/>
      <dgm:spPr/>
      <dgm:t>
        <a:bodyPr/>
        <a:lstStyle/>
        <a:p>
          <a:endParaRPr lang="en-US"/>
        </a:p>
      </dgm:t>
    </dgm:pt>
    <dgm:pt modelId="{4E2AC7F9-B21A-4A97-9749-3755722FC33D}" type="pres">
      <dgm:prSet presAssocID="{83C2D7E0-C3C0-43C8-8C14-C18C6B252F5E}" presName="hierRoot3" presStyleCnt="0"/>
      <dgm:spPr/>
    </dgm:pt>
    <dgm:pt modelId="{084C089C-6619-4486-B57F-13B9A2A3D743}" type="pres">
      <dgm:prSet presAssocID="{83C2D7E0-C3C0-43C8-8C14-C18C6B252F5E}" presName="composite3" presStyleCnt="0"/>
      <dgm:spPr/>
    </dgm:pt>
    <dgm:pt modelId="{98D423B3-9862-4E8F-9718-060456703F29}" type="pres">
      <dgm:prSet presAssocID="{83C2D7E0-C3C0-43C8-8C14-C18C6B252F5E}" presName="background3" presStyleLbl="node3" presStyleIdx="1" presStyleCnt="2"/>
      <dgm:spPr/>
    </dgm:pt>
    <dgm:pt modelId="{59BAFA2F-B20C-40CF-8474-2E34ED4913EE}" type="pres">
      <dgm:prSet presAssocID="{83C2D7E0-C3C0-43C8-8C14-C18C6B252F5E}" presName="text3" presStyleLbl="fgAcc3" presStyleIdx="1" presStyleCnt="2" custScaleX="1998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41AC64-E09E-4BA5-A5C5-6A89FDD02751}" type="pres">
      <dgm:prSet presAssocID="{83C2D7E0-C3C0-43C8-8C14-C18C6B252F5E}" presName="hierChild4" presStyleCnt="0"/>
      <dgm:spPr/>
    </dgm:pt>
  </dgm:ptLst>
  <dgm:cxnLst>
    <dgm:cxn modelId="{148ECFB2-9BBC-4DB6-9D7B-B8E651E1AFEA}" type="presOf" srcId="{89AF6E9A-34F5-4CA5-80BF-D8A66D7DC951}" destId="{A2B9A251-7148-4F0D-8557-2D43699AB578}" srcOrd="0" destOrd="0" presId="urn:microsoft.com/office/officeart/2005/8/layout/hierarchy1"/>
    <dgm:cxn modelId="{FA251D6B-CC76-4802-ADE5-BAB26D2E18C0}" type="presOf" srcId="{51F73C79-C198-43C9-A4AC-A3586310E3E2}" destId="{59F5F993-357E-41E1-918F-F397B07F7E06}" srcOrd="0" destOrd="0" presId="urn:microsoft.com/office/officeart/2005/8/layout/hierarchy1"/>
    <dgm:cxn modelId="{D8689313-2FE6-4A96-8A65-6D180318E2C6}" type="presOf" srcId="{2111413A-7241-4AC6-890B-1AF24BB760FB}" destId="{96C2C154-4267-4D80-8727-D14C865C5E27}" srcOrd="0" destOrd="0" presId="urn:microsoft.com/office/officeart/2005/8/layout/hierarchy1"/>
    <dgm:cxn modelId="{16277227-B940-4383-9565-8B2A65369641}" type="presOf" srcId="{53732DDE-0160-4FB5-B94A-870321811598}" destId="{416AB620-CC68-411B-B0E6-FB14F1197D19}" srcOrd="0" destOrd="0" presId="urn:microsoft.com/office/officeart/2005/8/layout/hierarchy1"/>
    <dgm:cxn modelId="{54F30290-AF8B-45D7-B011-2D1C16554237}" type="presOf" srcId="{83C2D7E0-C3C0-43C8-8C14-C18C6B252F5E}" destId="{59BAFA2F-B20C-40CF-8474-2E34ED4913EE}" srcOrd="0" destOrd="0" presId="urn:microsoft.com/office/officeart/2005/8/layout/hierarchy1"/>
    <dgm:cxn modelId="{04C3C967-E4F8-4C50-8B9C-6E754C24023E}" srcId="{B6C8ABEE-F905-4ECE-A50F-24CBACED2A7D}" destId="{51F73C79-C198-43C9-A4AC-A3586310E3E2}" srcOrd="0" destOrd="0" parTransId="{73BAF110-C482-4E78-B6B4-D8B3DF605D57}" sibTransId="{170F6D6F-26CE-4172-962F-5419BEFDA343}"/>
    <dgm:cxn modelId="{068F7A55-B4CF-4096-8892-F56D0A6E7B44}" type="presOf" srcId="{B6C8ABEE-F905-4ECE-A50F-24CBACED2A7D}" destId="{9A2DF1FA-9E81-4BAE-9A3B-EC2C90E70CE5}" srcOrd="0" destOrd="0" presId="urn:microsoft.com/office/officeart/2005/8/layout/hierarchy1"/>
    <dgm:cxn modelId="{8A083787-ECEA-4631-9747-ACC4724E2052}" srcId="{89AF6E9A-34F5-4CA5-80BF-D8A66D7DC951}" destId="{53732DDE-0160-4FB5-B94A-870321811598}" srcOrd="0" destOrd="0" parTransId="{70680489-457F-4C56-BE03-E53B3188B319}" sibTransId="{34194242-9EFF-47E7-B235-DC8B7F528E12}"/>
    <dgm:cxn modelId="{02630865-80EA-4204-A99C-0857E323431D}" type="presOf" srcId="{112FBE77-64C3-4DA2-BFC3-9D90D8838666}" destId="{D5D6E5F1-A2C5-4E11-9D44-5B252D1B32CC}" srcOrd="0" destOrd="0" presId="urn:microsoft.com/office/officeart/2005/8/layout/hierarchy1"/>
    <dgm:cxn modelId="{B1F9DD25-F809-4628-AF8A-3EDD2D49CE94}" type="presOf" srcId="{70680489-457F-4C56-BE03-E53B3188B319}" destId="{7A2A8698-0C22-4B26-ADA8-FD6291352A8E}" srcOrd="0" destOrd="0" presId="urn:microsoft.com/office/officeart/2005/8/layout/hierarchy1"/>
    <dgm:cxn modelId="{CE16F876-1EE7-4BAB-9433-BDB1F7F21D5C}" srcId="{51F73C79-C198-43C9-A4AC-A3586310E3E2}" destId="{89AF6E9A-34F5-4CA5-80BF-D8A66D7DC951}" srcOrd="0" destOrd="0" parTransId="{112FBE77-64C3-4DA2-BFC3-9D90D8838666}" sibTransId="{D82FD925-0C7D-4871-9AA4-BE794427FEE6}"/>
    <dgm:cxn modelId="{A759E91A-7F7F-4F22-97BB-57E7B32FD11C}" srcId="{89AF6E9A-34F5-4CA5-80BF-D8A66D7DC951}" destId="{83C2D7E0-C3C0-43C8-8C14-C18C6B252F5E}" srcOrd="1" destOrd="0" parTransId="{2111413A-7241-4AC6-890B-1AF24BB760FB}" sibTransId="{5F28FC39-A1BC-444E-8543-877A0B576DB4}"/>
    <dgm:cxn modelId="{97098EA0-4D4D-47B3-BF9B-B832235C16F8}" type="presParOf" srcId="{9A2DF1FA-9E81-4BAE-9A3B-EC2C90E70CE5}" destId="{BCF51021-B0C2-4E5E-8343-C69F8267EE68}" srcOrd="0" destOrd="0" presId="urn:microsoft.com/office/officeart/2005/8/layout/hierarchy1"/>
    <dgm:cxn modelId="{600C25F4-1F81-4860-A730-5EF34F9A644F}" type="presParOf" srcId="{BCF51021-B0C2-4E5E-8343-C69F8267EE68}" destId="{295821D9-1B76-41E5-B6E5-EB096F3A3FC8}" srcOrd="0" destOrd="0" presId="urn:microsoft.com/office/officeart/2005/8/layout/hierarchy1"/>
    <dgm:cxn modelId="{5ACECC43-6D7D-4CED-8666-4676439FC470}" type="presParOf" srcId="{295821D9-1B76-41E5-B6E5-EB096F3A3FC8}" destId="{8E57AC2E-C21B-49E6-BA8D-37660A9291D0}" srcOrd="0" destOrd="0" presId="urn:microsoft.com/office/officeart/2005/8/layout/hierarchy1"/>
    <dgm:cxn modelId="{21E22E6E-426A-43D6-A78E-2EF4953FDD8A}" type="presParOf" srcId="{295821D9-1B76-41E5-B6E5-EB096F3A3FC8}" destId="{59F5F993-357E-41E1-918F-F397B07F7E06}" srcOrd="1" destOrd="0" presId="urn:microsoft.com/office/officeart/2005/8/layout/hierarchy1"/>
    <dgm:cxn modelId="{CC7B2511-0707-454B-AAAA-C433FC3803D0}" type="presParOf" srcId="{BCF51021-B0C2-4E5E-8343-C69F8267EE68}" destId="{2A372B81-4606-4F81-8688-41562AB74CD2}" srcOrd="1" destOrd="0" presId="urn:microsoft.com/office/officeart/2005/8/layout/hierarchy1"/>
    <dgm:cxn modelId="{7FDA118B-5E21-4B2D-A7E8-B6EBD5F92DE4}" type="presParOf" srcId="{2A372B81-4606-4F81-8688-41562AB74CD2}" destId="{D5D6E5F1-A2C5-4E11-9D44-5B252D1B32CC}" srcOrd="0" destOrd="0" presId="urn:microsoft.com/office/officeart/2005/8/layout/hierarchy1"/>
    <dgm:cxn modelId="{C798BE52-64B0-47E6-B1CD-8BC626562FB9}" type="presParOf" srcId="{2A372B81-4606-4F81-8688-41562AB74CD2}" destId="{D6CD6FFA-099B-4DCA-87FE-3C7829E83C04}" srcOrd="1" destOrd="0" presId="urn:microsoft.com/office/officeart/2005/8/layout/hierarchy1"/>
    <dgm:cxn modelId="{9E6AD0A9-1A19-46FE-B050-4BFC6F6F9631}" type="presParOf" srcId="{D6CD6FFA-099B-4DCA-87FE-3C7829E83C04}" destId="{B3F56935-C112-4079-AEB9-7C5F74D1744C}" srcOrd="0" destOrd="0" presId="urn:microsoft.com/office/officeart/2005/8/layout/hierarchy1"/>
    <dgm:cxn modelId="{0EE09579-E919-4DAA-AD3A-203E0B041088}" type="presParOf" srcId="{B3F56935-C112-4079-AEB9-7C5F74D1744C}" destId="{B77CB4E4-CACD-4063-8251-802188A16921}" srcOrd="0" destOrd="0" presId="urn:microsoft.com/office/officeart/2005/8/layout/hierarchy1"/>
    <dgm:cxn modelId="{69DCA9DA-93D1-461F-AF15-1161BBEAEB87}" type="presParOf" srcId="{B3F56935-C112-4079-AEB9-7C5F74D1744C}" destId="{A2B9A251-7148-4F0D-8557-2D43699AB578}" srcOrd="1" destOrd="0" presId="urn:microsoft.com/office/officeart/2005/8/layout/hierarchy1"/>
    <dgm:cxn modelId="{D9377888-9194-4D52-8237-D7E214A501F5}" type="presParOf" srcId="{D6CD6FFA-099B-4DCA-87FE-3C7829E83C04}" destId="{A5B27D6E-A434-41AB-9778-63A12B29FC4A}" srcOrd="1" destOrd="0" presId="urn:microsoft.com/office/officeart/2005/8/layout/hierarchy1"/>
    <dgm:cxn modelId="{4745DCF5-0286-485E-A842-F3E49DF9652D}" type="presParOf" srcId="{A5B27D6E-A434-41AB-9778-63A12B29FC4A}" destId="{7A2A8698-0C22-4B26-ADA8-FD6291352A8E}" srcOrd="0" destOrd="0" presId="urn:microsoft.com/office/officeart/2005/8/layout/hierarchy1"/>
    <dgm:cxn modelId="{D8EA0683-4CF2-4070-9446-513C3DCF1D74}" type="presParOf" srcId="{A5B27D6E-A434-41AB-9778-63A12B29FC4A}" destId="{13986E5B-F1C1-4AAB-A41B-82A20ACD1AD9}" srcOrd="1" destOrd="0" presId="urn:microsoft.com/office/officeart/2005/8/layout/hierarchy1"/>
    <dgm:cxn modelId="{2FBE30AC-B203-43CA-ABAA-5F4EB948720C}" type="presParOf" srcId="{13986E5B-F1C1-4AAB-A41B-82A20ACD1AD9}" destId="{71A756CD-4B54-4616-A965-E502BD109B35}" srcOrd="0" destOrd="0" presId="urn:microsoft.com/office/officeart/2005/8/layout/hierarchy1"/>
    <dgm:cxn modelId="{008A89E9-FCA8-45B3-84E5-761DB07F0554}" type="presParOf" srcId="{71A756CD-4B54-4616-A965-E502BD109B35}" destId="{75ECC933-27CF-40F9-826A-E29FFC878AB0}" srcOrd="0" destOrd="0" presId="urn:microsoft.com/office/officeart/2005/8/layout/hierarchy1"/>
    <dgm:cxn modelId="{6171BF1C-0BBD-4DBE-9942-6ED83E7A79AD}" type="presParOf" srcId="{71A756CD-4B54-4616-A965-E502BD109B35}" destId="{416AB620-CC68-411B-B0E6-FB14F1197D19}" srcOrd="1" destOrd="0" presId="urn:microsoft.com/office/officeart/2005/8/layout/hierarchy1"/>
    <dgm:cxn modelId="{B8447397-DB1A-4D0B-BEE0-13AFDBAA66F3}" type="presParOf" srcId="{13986E5B-F1C1-4AAB-A41B-82A20ACD1AD9}" destId="{8AFF4B98-9C71-4A8A-9ACD-F9F55A63DA6F}" srcOrd="1" destOrd="0" presId="urn:microsoft.com/office/officeart/2005/8/layout/hierarchy1"/>
    <dgm:cxn modelId="{0BE2359F-C81E-4168-9DDC-353B03137F41}" type="presParOf" srcId="{A5B27D6E-A434-41AB-9778-63A12B29FC4A}" destId="{96C2C154-4267-4D80-8727-D14C865C5E27}" srcOrd="2" destOrd="0" presId="urn:microsoft.com/office/officeart/2005/8/layout/hierarchy1"/>
    <dgm:cxn modelId="{E211A976-61B0-43C9-8027-002BAE0BE990}" type="presParOf" srcId="{A5B27D6E-A434-41AB-9778-63A12B29FC4A}" destId="{4E2AC7F9-B21A-4A97-9749-3755722FC33D}" srcOrd="3" destOrd="0" presId="urn:microsoft.com/office/officeart/2005/8/layout/hierarchy1"/>
    <dgm:cxn modelId="{2B5EBB1D-9781-4F01-A34E-468A946C0FD2}" type="presParOf" srcId="{4E2AC7F9-B21A-4A97-9749-3755722FC33D}" destId="{084C089C-6619-4486-B57F-13B9A2A3D743}" srcOrd="0" destOrd="0" presId="urn:microsoft.com/office/officeart/2005/8/layout/hierarchy1"/>
    <dgm:cxn modelId="{4A9FC8F9-D43F-484E-B059-F99B64DE177F}" type="presParOf" srcId="{084C089C-6619-4486-B57F-13B9A2A3D743}" destId="{98D423B3-9862-4E8F-9718-060456703F29}" srcOrd="0" destOrd="0" presId="urn:microsoft.com/office/officeart/2005/8/layout/hierarchy1"/>
    <dgm:cxn modelId="{3052B206-F5A1-40A8-8562-EDF899228EC9}" type="presParOf" srcId="{084C089C-6619-4486-B57F-13B9A2A3D743}" destId="{59BAFA2F-B20C-40CF-8474-2E34ED4913EE}" srcOrd="1" destOrd="0" presId="urn:microsoft.com/office/officeart/2005/8/layout/hierarchy1"/>
    <dgm:cxn modelId="{4AB8B1DF-1662-46E8-B3D3-3DBF380A0DD4}" type="presParOf" srcId="{4E2AC7F9-B21A-4A97-9749-3755722FC33D}" destId="{6641AC64-E09E-4BA5-A5C5-6A89FDD0275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6C8ABEE-F905-4ECE-A50F-24CBACED2A7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1F73C79-C198-43C9-A4AC-A3586310E3E2}">
      <dgm:prSet phldrT="[Text]" custT="1"/>
      <dgm:spPr/>
      <dgm:t>
        <a:bodyPr/>
        <a:lstStyle/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২.মূল্যায়ন</a:t>
          </a:r>
        </a:p>
      </dgm:t>
    </dgm:pt>
    <dgm:pt modelId="{73BAF110-C482-4E78-B6B4-D8B3DF605D57}" type="parTrans" cxnId="{04C3C967-E4F8-4C50-8B9C-6E754C24023E}">
      <dgm:prSet/>
      <dgm:spPr/>
      <dgm:t>
        <a:bodyPr/>
        <a:lstStyle/>
        <a:p>
          <a:endParaRPr lang="en-US"/>
        </a:p>
      </dgm:t>
    </dgm:pt>
    <dgm:pt modelId="{170F6D6F-26CE-4172-962F-5419BEFDA343}" type="sibTrans" cxnId="{04C3C967-E4F8-4C50-8B9C-6E754C24023E}">
      <dgm:prSet/>
      <dgm:spPr/>
      <dgm:t>
        <a:bodyPr/>
        <a:lstStyle/>
        <a:p>
          <a:endParaRPr lang="en-US"/>
        </a:p>
      </dgm:t>
    </dgm:pt>
    <dgm:pt modelId="{89AF6E9A-34F5-4CA5-80BF-D8A66D7DC951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উৎপাদন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ইউনিট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12FBE77-64C3-4DA2-BFC3-9D90D8838666}" type="parTrans" cxnId="{CE16F876-1EE7-4BAB-9433-BDB1F7F21D5C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82FD925-0C7D-4871-9AA4-BE794427FEE6}" type="sibTrans" cxnId="{CE16F876-1EE7-4BAB-9433-BDB1F7F21D5C}">
      <dgm:prSet/>
      <dgm:spPr/>
      <dgm:t>
        <a:bodyPr/>
        <a:lstStyle/>
        <a:p>
          <a:endParaRPr lang="en-US"/>
        </a:p>
      </dgm:t>
    </dgm:pt>
    <dgm:pt modelId="{53732DDE-0160-4FB5-B94A-870321811598}">
      <dgm:prSet phldrT="[Text]" custT="1"/>
      <dgm:spPr>
        <a:blipFill>
          <a:blip xmlns:r="http://schemas.openxmlformats.org/officeDocument/2006/relationships" r:embed="rId1"/>
          <a:stretch>
            <a:fillRect t="-12308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70680489-457F-4C56-BE03-E53B3188B319}" type="parTrans" cxnId="{8A083787-ECEA-4631-9747-ACC4724E2052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4194242-9EFF-47E7-B235-DC8B7F528E12}" type="sibTrans" cxnId="{8A083787-ECEA-4631-9747-ACC4724E2052}">
      <dgm:prSet/>
      <dgm:spPr/>
      <dgm:t>
        <a:bodyPr/>
        <a:lstStyle/>
        <a:p>
          <a:endParaRPr lang="en-US"/>
        </a:p>
      </dgm:t>
    </dgm:pt>
    <dgm:pt modelId="{83C2D7E0-C3C0-43C8-8C14-C18C6B252F5E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অবচয়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=(Production during period*rate)</a:t>
          </a:r>
        </a:p>
      </dgm:t>
    </dgm:pt>
    <dgm:pt modelId="{5F28FC39-A1BC-444E-8543-877A0B576DB4}" type="sibTrans" cxnId="{A759E91A-7F7F-4F22-97BB-57E7B32FD11C}">
      <dgm:prSet/>
      <dgm:spPr/>
      <dgm:t>
        <a:bodyPr/>
        <a:lstStyle/>
        <a:p>
          <a:endParaRPr lang="en-US"/>
        </a:p>
      </dgm:t>
    </dgm:pt>
    <dgm:pt modelId="{2111413A-7241-4AC6-890B-1AF24BB760FB}" type="parTrans" cxnId="{A759E91A-7F7F-4F22-97BB-57E7B32FD11C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A2DF1FA-9E81-4BAE-9A3B-EC2C90E70CE5}" type="pres">
      <dgm:prSet presAssocID="{B6C8ABEE-F905-4ECE-A50F-24CBACED2A7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CF51021-B0C2-4E5E-8343-C69F8267EE68}" type="pres">
      <dgm:prSet presAssocID="{51F73C79-C198-43C9-A4AC-A3586310E3E2}" presName="hierRoot1" presStyleCnt="0"/>
      <dgm:spPr/>
    </dgm:pt>
    <dgm:pt modelId="{295821D9-1B76-41E5-B6E5-EB096F3A3FC8}" type="pres">
      <dgm:prSet presAssocID="{51F73C79-C198-43C9-A4AC-A3586310E3E2}" presName="composite" presStyleCnt="0"/>
      <dgm:spPr/>
    </dgm:pt>
    <dgm:pt modelId="{8E57AC2E-C21B-49E6-BA8D-37660A9291D0}" type="pres">
      <dgm:prSet presAssocID="{51F73C79-C198-43C9-A4AC-A3586310E3E2}" presName="background" presStyleLbl="node0" presStyleIdx="0" presStyleCnt="1"/>
      <dgm:spPr/>
    </dgm:pt>
    <dgm:pt modelId="{59F5F993-357E-41E1-918F-F397B07F7E06}" type="pres">
      <dgm:prSet presAssocID="{51F73C79-C198-43C9-A4AC-A3586310E3E2}" presName="text" presStyleLbl="fgAcc0" presStyleIdx="0" presStyleCnt="1">
        <dgm:presLayoutVars>
          <dgm:chPref val="3"/>
        </dgm:presLayoutVars>
      </dgm:prSet>
      <dgm:spPr/>
    </dgm:pt>
    <dgm:pt modelId="{2A372B81-4606-4F81-8688-41562AB74CD2}" type="pres">
      <dgm:prSet presAssocID="{51F73C79-C198-43C9-A4AC-A3586310E3E2}" presName="hierChild2" presStyleCnt="0"/>
      <dgm:spPr/>
    </dgm:pt>
    <dgm:pt modelId="{D5D6E5F1-A2C5-4E11-9D44-5B252D1B32CC}" type="pres">
      <dgm:prSet presAssocID="{112FBE77-64C3-4DA2-BFC3-9D90D8838666}" presName="Name10" presStyleLbl="parChTrans1D2" presStyleIdx="0" presStyleCnt="1"/>
      <dgm:spPr/>
    </dgm:pt>
    <dgm:pt modelId="{D6CD6FFA-099B-4DCA-87FE-3C7829E83C04}" type="pres">
      <dgm:prSet presAssocID="{89AF6E9A-34F5-4CA5-80BF-D8A66D7DC951}" presName="hierRoot2" presStyleCnt="0"/>
      <dgm:spPr/>
    </dgm:pt>
    <dgm:pt modelId="{B3F56935-C112-4079-AEB9-7C5F74D1744C}" type="pres">
      <dgm:prSet presAssocID="{89AF6E9A-34F5-4CA5-80BF-D8A66D7DC951}" presName="composite2" presStyleCnt="0"/>
      <dgm:spPr/>
    </dgm:pt>
    <dgm:pt modelId="{B77CB4E4-CACD-4063-8251-802188A16921}" type="pres">
      <dgm:prSet presAssocID="{89AF6E9A-34F5-4CA5-80BF-D8A66D7DC951}" presName="background2" presStyleLbl="node2" presStyleIdx="0" presStyleCnt="1"/>
      <dgm:spPr/>
    </dgm:pt>
    <dgm:pt modelId="{A2B9A251-7148-4F0D-8557-2D43699AB578}" type="pres">
      <dgm:prSet presAssocID="{89AF6E9A-34F5-4CA5-80BF-D8A66D7DC951}" presName="text2" presStyleLbl="fgAcc2" presStyleIdx="0" presStyleCnt="1" custScaleX="128101">
        <dgm:presLayoutVars>
          <dgm:chPref val="3"/>
        </dgm:presLayoutVars>
      </dgm:prSet>
      <dgm:spPr/>
    </dgm:pt>
    <dgm:pt modelId="{A5B27D6E-A434-41AB-9778-63A12B29FC4A}" type="pres">
      <dgm:prSet presAssocID="{89AF6E9A-34F5-4CA5-80BF-D8A66D7DC951}" presName="hierChild3" presStyleCnt="0"/>
      <dgm:spPr/>
    </dgm:pt>
    <dgm:pt modelId="{7A2A8698-0C22-4B26-ADA8-FD6291352A8E}" type="pres">
      <dgm:prSet presAssocID="{70680489-457F-4C56-BE03-E53B3188B319}" presName="Name17" presStyleLbl="parChTrans1D3" presStyleIdx="0" presStyleCnt="2"/>
      <dgm:spPr/>
    </dgm:pt>
    <dgm:pt modelId="{13986E5B-F1C1-4AAB-A41B-82A20ACD1AD9}" type="pres">
      <dgm:prSet presAssocID="{53732DDE-0160-4FB5-B94A-870321811598}" presName="hierRoot3" presStyleCnt="0"/>
      <dgm:spPr/>
    </dgm:pt>
    <dgm:pt modelId="{71A756CD-4B54-4616-A965-E502BD109B35}" type="pres">
      <dgm:prSet presAssocID="{53732DDE-0160-4FB5-B94A-870321811598}" presName="composite3" presStyleCnt="0"/>
      <dgm:spPr/>
    </dgm:pt>
    <dgm:pt modelId="{75ECC933-27CF-40F9-826A-E29FFC878AB0}" type="pres">
      <dgm:prSet presAssocID="{53732DDE-0160-4FB5-B94A-870321811598}" presName="background3" presStyleLbl="node3" presStyleIdx="0" presStyleCnt="2"/>
      <dgm:spPr/>
    </dgm:pt>
    <dgm:pt modelId="{416AB620-CC68-411B-B0E6-FB14F1197D19}" type="pres">
      <dgm:prSet presAssocID="{53732DDE-0160-4FB5-B94A-870321811598}" presName="text3" presStyleLbl="fgAcc3" presStyleIdx="0" presStyleCnt="2" custScaleX="199812">
        <dgm:presLayoutVars>
          <dgm:chPref val="3"/>
        </dgm:presLayoutVars>
      </dgm:prSet>
      <dgm:spPr/>
    </dgm:pt>
    <dgm:pt modelId="{8AFF4B98-9C71-4A8A-9ACD-F9F55A63DA6F}" type="pres">
      <dgm:prSet presAssocID="{53732DDE-0160-4FB5-B94A-870321811598}" presName="hierChild4" presStyleCnt="0"/>
      <dgm:spPr/>
    </dgm:pt>
    <dgm:pt modelId="{96C2C154-4267-4D80-8727-D14C865C5E27}" type="pres">
      <dgm:prSet presAssocID="{2111413A-7241-4AC6-890B-1AF24BB760FB}" presName="Name17" presStyleLbl="parChTrans1D3" presStyleIdx="1" presStyleCnt="2"/>
      <dgm:spPr/>
    </dgm:pt>
    <dgm:pt modelId="{4E2AC7F9-B21A-4A97-9749-3755722FC33D}" type="pres">
      <dgm:prSet presAssocID="{83C2D7E0-C3C0-43C8-8C14-C18C6B252F5E}" presName="hierRoot3" presStyleCnt="0"/>
      <dgm:spPr/>
    </dgm:pt>
    <dgm:pt modelId="{084C089C-6619-4486-B57F-13B9A2A3D743}" type="pres">
      <dgm:prSet presAssocID="{83C2D7E0-C3C0-43C8-8C14-C18C6B252F5E}" presName="composite3" presStyleCnt="0"/>
      <dgm:spPr/>
    </dgm:pt>
    <dgm:pt modelId="{98D423B3-9862-4E8F-9718-060456703F29}" type="pres">
      <dgm:prSet presAssocID="{83C2D7E0-C3C0-43C8-8C14-C18C6B252F5E}" presName="background3" presStyleLbl="node3" presStyleIdx="1" presStyleCnt="2"/>
      <dgm:spPr/>
    </dgm:pt>
    <dgm:pt modelId="{59BAFA2F-B20C-40CF-8474-2E34ED4913EE}" type="pres">
      <dgm:prSet presAssocID="{83C2D7E0-C3C0-43C8-8C14-C18C6B252F5E}" presName="text3" presStyleLbl="fgAcc3" presStyleIdx="1" presStyleCnt="2" custScaleX="199812">
        <dgm:presLayoutVars>
          <dgm:chPref val="3"/>
        </dgm:presLayoutVars>
      </dgm:prSet>
      <dgm:spPr/>
    </dgm:pt>
    <dgm:pt modelId="{6641AC64-E09E-4BA5-A5C5-6A89FDD02751}" type="pres">
      <dgm:prSet presAssocID="{83C2D7E0-C3C0-43C8-8C14-C18C6B252F5E}" presName="hierChild4" presStyleCnt="0"/>
      <dgm:spPr/>
    </dgm:pt>
  </dgm:ptLst>
  <dgm:cxnLst>
    <dgm:cxn modelId="{D8689313-2FE6-4A96-8A65-6D180318E2C6}" type="presOf" srcId="{2111413A-7241-4AC6-890B-1AF24BB760FB}" destId="{96C2C154-4267-4D80-8727-D14C865C5E27}" srcOrd="0" destOrd="0" presId="urn:microsoft.com/office/officeart/2005/8/layout/hierarchy1"/>
    <dgm:cxn modelId="{A759E91A-7F7F-4F22-97BB-57E7B32FD11C}" srcId="{89AF6E9A-34F5-4CA5-80BF-D8A66D7DC951}" destId="{83C2D7E0-C3C0-43C8-8C14-C18C6B252F5E}" srcOrd="1" destOrd="0" parTransId="{2111413A-7241-4AC6-890B-1AF24BB760FB}" sibTransId="{5F28FC39-A1BC-444E-8543-877A0B576DB4}"/>
    <dgm:cxn modelId="{B1F9DD25-F809-4628-AF8A-3EDD2D49CE94}" type="presOf" srcId="{70680489-457F-4C56-BE03-E53B3188B319}" destId="{7A2A8698-0C22-4B26-ADA8-FD6291352A8E}" srcOrd="0" destOrd="0" presId="urn:microsoft.com/office/officeart/2005/8/layout/hierarchy1"/>
    <dgm:cxn modelId="{16277227-B940-4383-9565-8B2A65369641}" type="presOf" srcId="{53732DDE-0160-4FB5-B94A-870321811598}" destId="{416AB620-CC68-411B-B0E6-FB14F1197D19}" srcOrd="0" destOrd="0" presId="urn:microsoft.com/office/officeart/2005/8/layout/hierarchy1"/>
    <dgm:cxn modelId="{02630865-80EA-4204-A99C-0857E323431D}" type="presOf" srcId="{112FBE77-64C3-4DA2-BFC3-9D90D8838666}" destId="{D5D6E5F1-A2C5-4E11-9D44-5B252D1B32CC}" srcOrd="0" destOrd="0" presId="urn:microsoft.com/office/officeart/2005/8/layout/hierarchy1"/>
    <dgm:cxn modelId="{04C3C967-E4F8-4C50-8B9C-6E754C24023E}" srcId="{B6C8ABEE-F905-4ECE-A50F-24CBACED2A7D}" destId="{51F73C79-C198-43C9-A4AC-A3586310E3E2}" srcOrd="0" destOrd="0" parTransId="{73BAF110-C482-4E78-B6B4-D8B3DF605D57}" sibTransId="{170F6D6F-26CE-4172-962F-5419BEFDA343}"/>
    <dgm:cxn modelId="{FA251D6B-CC76-4802-ADE5-BAB26D2E18C0}" type="presOf" srcId="{51F73C79-C198-43C9-A4AC-A3586310E3E2}" destId="{59F5F993-357E-41E1-918F-F397B07F7E06}" srcOrd="0" destOrd="0" presId="urn:microsoft.com/office/officeart/2005/8/layout/hierarchy1"/>
    <dgm:cxn modelId="{068F7A55-B4CF-4096-8892-F56D0A6E7B44}" type="presOf" srcId="{B6C8ABEE-F905-4ECE-A50F-24CBACED2A7D}" destId="{9A2DF1FA-9E81-4BAE-9A3B-EC2C90E70CE5}" srcOrd="0" destOrd="0" presId="urn:microsoft.com/office/officeart/2005/8/layout/hierarchy1"/>
    <dgm:cxn modelId="{CE16F876-1EE7-4BAB-9433-BDB1F7F21D5C}" srcId="{51F73C79-C198-43C9-A4AC-A3586310E3E2}" destId="{89AF6E9A-34F5-4CA5-80BF-D8A66D7DC951}" srcOrd="0" destOrd="0" parTransId="{112FBE77-64C3-4DA2-BFC3-9D90D8838666}" sibTransId="{D82FD925-0C7D-4871-9AA4-BE794427FEE6}"/>
    <dgm:cxn modelId="{8A083787-ECEA-4631-9747-ACC4724E2052}" srcId="{89AF6E9A-34F5-4CA5-80BF-D8A66D7DC951}" destId="{53732DDE-0160-4FB5-B94A-870321811598}" srcOrd="0" destOrd="0" parTransId="{70680489-457F-4C56-BE03-E53B3188B319}" sibTransId="{34194242-9EFF-47E7-B235-DC8B7F528E12}"/>
    <dgm:cxn modelId="{54F30290-AF8B-45D7-B011-2D1C16554237}" type="presOf" srcId="{83C2D7E0-C3C0-43C8-8C14-C18C6B252F5E}" destId="{59BAFA2F-B20C-40CF-8474-2E34ED4913EE}" srcOrd="0" destOrd="0" presId="urn:microsoft.com/office/officeart/2005/8/layout/hierarchy1"/>
    <dgm:cxn modelId="{148ECFB2-9BBC-4DB6-9D7B-B8E651E1AFEA}" type="presOf" srcId="{89AF6E9A-34F5-4CA5-80BF-D8A66D7DC951}" destId="{A2B9A251-7148-4F0D-8557-2D43699AB578}" srcOrd="0" destOrd="0" presId="urn:microsoft.com/office/officeart/2005/8/layout/hierarchy1"/>
    <dgm:cxn modelId="{97098EA0-4D4D-47B3-BF9B-B832235C16F8}" type="presParOf" srcId="{9A2DF1FA-9E81-4BAE-9A3B-EC2C90E70CE5}" destId="{BCF51021-B0C2-4E5E-8343-C69F8267EE68}" srcOrd="0" destOrd="0" presId="urn:microsoft.com/office/officeart/2005/8/layout/hierarchy1"/>
    <dgm:cxn modelId="{600C25F4-1F81-4860-A730-5EF34F9A644F}" type="presParOf" srcId="{BCF51021-B0C2-4E5E-8343-C69F8267EE68}" destId="{295821D9-1B76-41E5-B6E5-EB096F3A3FC8}" srcOrd="0" destOrd="0" presId="urn:microsoft.com/office/officeart/2005/8/layout/hierarchy1"/>
    <dgm:cxn modelId="{5ACECC43-6D7D-4CED-8666-4676439FC470}" type="presParOf" srcId="{295821D9-1B76-41E5-B6E5-EB096F3A3FC8}" destId="{8E57AC2E-C21B-49E6-BA8D-37660A9291D0}" srcOrd="0" destOrd="0" presId="urn:microsoft.com/office/officeart/2005/8/layout/hierarchy1"/>
    <dgm:cxn modelId="{21E22E6E-426A-43D6-A78E-2EF4953FDD8A}" type="presParOf" srcId="{295821D9-1B76-41E5-B6E5-EB096F3A3FC8}" destId="{59F5F993-357E-41E1-918F-F397B07F7E06}" srcOrd="1" destOrd="0" presId="urn:microsoft.com/office/officeart/2005/8/layout/hierarchy1"/>
    <dgm:cxn modelId="{CC7B2511-0707-454B-AAAA-C433FC3803D0}" type="presParOf" srcId="{BCF51021-B0C2-4E5E-8343-C69F8267EE68}" destId="{2A372B81-4606-4F81-8688-41562AB74CD2}" srcOrd="1" destOrd="0" presId="urn:microsoft.com/office/officeart/2005/8/layout/hierarchy1"/>
    <dgm:cxn modelId="{7FDA118B-5E21-4B2D-A7E8-B6EBD5F92DE4}" type="presParOf" srcId="{2A372B81-4606-4F81-8688-41562AB74CD2}" destId="{D5D6E5F1-A2C5-4E11-9D44-5B252D1B32CC}" srcOrd="0" destOrd="0" presId="urn:microsoft.com/office/officeart/2005/8/layout/hierarchy1"/>
    <dgm:cxn modelId="{C798BE52-64B0-47E6-B1CD-8BC626562FB9}" type="presParOf" srcId="{2A372B81-4606-4F81-8688-41562AB74CD2}" destId="{D6CD6FFA-099B-4DCA-87FE-3C7829E83C04}" srcOrd="1" destOrd="0" presId="urn:microsoft.com/office/officeart/2005/8/layout/hierarchy1"/>
    <dgm:cxn modelId="{9E6AD0A9-1A19-46FE-B050-4BFC6F6F9631}" type="presParOf" srcId="{D6CD6FFA-099B-4DCA-87FE-3C7829E83C04}" destId="{B3F56935-C112-4079-AEB9-7C5F74D1744C}" srcOrd="0" destOrd="0" presId="urn:microsoft.com/office/officeart/2005/8/layout/hierarchy1"/>
    <dgm:cxn modelId="{0EE09579-E919-4DAA-AD3A-203E0B041088}" type="presParOf" srcId="{B3F56935-C112-4079-AEB9-7C5F74D1744C}" destId="{B77CB4E4-CACD-4063-8251-802188A16921}" srcOrd="0" destOrd="0" presId="urn:microsoft.com/office/officeart/2005/8/layout/hierarchy1"/>
    <dgm:cxn modelId="{69DCA9DA-93D1-461F-AF15-1161BBEAEB87}" type="presParOf" srcId="{B3F56935-C112-4079-AEB9-7C5F74D1744C}" destId="{A2B9A251-7148-4F0D-8557-2D43699AB578}" srcOrd="1" destOrd="0" presId="urn:microsoft.com/office/officeart/2005/8/layout/hierarchy1"/>
    <dgm:cxn modelId="{D9377888-9194-4D52-8237-D7E214A501F5}" type="presParOf" srcId="{D6CD6FFA-099B-4DCA-87FE-3C7829E83C04}" destId="{A5B27D6E-A434-41AB-9778-63A12B29FC4A}" srcOrd="1" destOrd="0" presId="urn:microsoft.com/office/officeart/2005/8/layout/hierarchy1"/>
    <dgm:cxn modelId="{4745DCF5-0286-485E-A842-F3E49DF9652D}" type="presParOf" srcId="{A5B27D6E-A434-41AB-9778-63A12B29FC4A}" destId="{7A2A8698-0C22-4B26-ADA8-FD6291352A8E}" srcOrd="0" destOrd="0" presId="urn:microsoft.com/office/officeart/2005/8/layout/hierarchy1"/>
    <dgm:cxn modelId="{D8EA0683-4CF2-4070-9446-513C3DCF1D74}" type="presParOf" srcId="{A5B27D6E-A434-41AB-9778-63A12B29FC4A}" destId="{13986E5B-F1C1-4AAB-A41B-82A20ACD1AD9}" srcOrd="1" destOrd="0" presId="urn:microsoft.com/office/officeart/2005/8/layout/hierarchy1"/>
    <dgm:cxn modelId="{2FBE30AC-B203-43CA-ABAA-5F4EB948720C}" type="presParOf" srcId="{13986E5B-F1C1-4AAB-A41B-82A20ACD1AD9}" destId="{71A756CD-4B54-4616-A965-E502BD109B35}" srcOrd="0" destOrd="0" presId="urn:microsoft.com/office/officeart/2005/8/layout/hierarchy1"/>
    <dgm:cxn modelId="{008A89E9-FCA8-45B3-84E5-761DB07F0554}" type="presParOf" srcId="{71A756CD-4B54-4616-A965-E502BD109B35}" destId="{75ECC933-27CF-40F9-826A-E29FFC878AB0}" srcOrd="0" destOrd="0" presId="urn:microsoft.com/office/officeart/2005/8/layout/hierarchy1"/>
    <dgm:cxn modelId="{6171BF1C-0BBD-4DBE-9942-6ED83E7A79AD}" type="presParOf" srcId="{71A756CD-4B54-4616-A965-E502BD109B35}" destId="{416AB620-CC68-411B-B0E6-FB14F1197D19}" srcOrd="1" destOrd="0" presId="urn:microsoft.com/office/officeart/2005/8/layout/hierarchy1"/>
    <dgm:cxn modelId="{B8447397-DB1A-4D0B-BEE0-13AFDBAA66F3}" type="presParOf" srcId="{13986E5B-F1C1-4AAB-A41B-82A20ACD1AD9}" destId="{8AFF4B98-9C71-4A8A-9ACD-F9F55A63DA6F}" srcOrd="1" destOrd="0" presId="urn:microsoft.com/office/officeart/2005/8/layout/hierarchy1"/>
    <dgm:cxn modelId="{0BE2359F-C81E-4168-9DDC-353B03137F41}" type="presParOf" srcId="{A5B27D6E-A434-41AB-9778-63A12B29FC4A}" destId="{96C2C154-4267-4D80-8727-D14C865C5E27}" srcOrd="2" destOrd="0" presId="urn:microsoft.com/office/officeart/2005/8/layout/hierarchy1"/>
    <dgm:cxn modelId="{E211A976-61B0-43C9-8027-002BAE0BE990}" type="presParOf" srcId="{A5B27D6E-A434-41AB-9778-63A12B29FC4A}" destId="{4E2AC7F9-B21A-4A97-9749-3755722FC33D}" srcOrd="3" destOrd="0" presId="urn:microsoft.com/office/officeart/2005/8/layout/hierarchy1"/>
    <dgm:cxn modelId="{2B5EBB1D-9781-4F01-A34E-468A946C0FD2}" type="presParOf" srcId="{4E2AC7F9-B21A-4A97-9749-3755722FC33D}" destId="{084C089C-6619-4486-B57F-13B9A2A3D743}" srcOrd="0" destOrd="0" presId="urn:microsoft.com/office/officeart/2005/8/layout/hierarchy1"/>
    <dgm:cxn modelId="{4A9FC8F9-D43F-484E-B059-F99B64DE177F}" type="presParOf" srcId="{084C089C-6619-4486-B57F-13B9A2A3D743}" destId="{98D423B3-9862-4E8F-9718-060456703F29}" srcOrd="0" destOrd="0" presId="urn:microsoft.com/office/officeart/2005/8/layout/hierarchy1"/>
    <dgm:cxn modelId="{3052B206-F5A1-40A8-8562-EDF899228EC9}" type="presParOf" srcId="{084C089C-6619-4486-B57F-13B9A2A3D743}" destId="{59BAFA2F-B20C-40CF-8474-2E34ED4913EE}" srcOrd="1" destOrd="0" presId="urn:microsoft.com/office/officeart/2005/8/layout/hierarchy1"/>
    <dgm:cxn modelId="{4AB8B1DF-1662-46E8-B3D3-3DBF380A0DD4}" type="presParOf" srcId="{4E2AC7F9-B21A-4A97-9749-3755722FC33D}" destId="{6641AC64-E09E-4BA5-A5C5-6A89FDD0275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6C8ABEE-F905-4ECE-A50F-24CBACED2A7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1F73C79-C198-43C9-A4AC-A3586310E3E2}">
      <dgm:prSet phldrT="[Text]"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3.অবসায়ন</a:t>
          </a:r>
        </a:p>
      </dgm:t>
    </dgm:pt>
    <dgm:pt modelId="{73BAF110-C482-4E78-B6B4-D8B3DF605D57}" type="parTrans" cxnId="{04C3C967-E4F8-4C50-8B9C-6E754C24023E}">
      <dgm:prSet/>
      <dgm:spPr/>
      <dgm:t>
        <a:bodyPr/>
        <a:lstStyle/>
        <a:p>
          <a:endParaRPr lang="en-US"/>
        </a:p>
      </dgm:t>
    </dgm:pt>
    <dgm:pt modelId="{170F6D6F-26CE-4172-962F-5419BEFDA343}" type="sibTrans" cxnId="{04C3C967-E4F8-4C50-8B9C-6E754C24023E}">
      <dgm:prSet/>
      <dgm:spPr/>
      <dgm:t>
        <a:bodyPr/>
        <a:lstStyle/>
        <a:p>
          <a:endParaRPr lang="en-US"/>
        </a:p>
      </dgm:t>
    </dgm:pt>
    <dgm:pt modelId="{89AF6E9A-34F5-4CA5-80BF-D8A66D7DC951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বিক্রয়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12FBE77-64C3-4DA2-BFC3-9D90D8838666}" type="parTrans" cxnId="{CE16F876-1EE7-4BAB-9433-BDB1F7F21D5C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82FD925-0C7D-4871-9AA4-BE794427FEE6}" type="sibTrans" cxnId="{CE16F876-1EE7-4BAB-9433-BDB1F7F21D5C}">
      <dgm:prSet/>
      <dgm:spPr/>
      <dgm:t>
        <a:bodyPr/>
        <a:lstStyle/>
        <a:p>
          <a:endParaRPr lang="en-US"/>
        </a:p>
      </dgm:t>
    </dgm:pt>
    <dgm:pt modelId="{53732DDE-0160-4FB5-B94A-870321811598}">
      <dgm:prSet phldrT="[Text]" custT="1"/>
      <dgm:spPr/>
      <dgm:t>
        <a:bodyPr vert="vert270"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অন্যকারো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কাছে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নগদে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হস্থান্তর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680489-457F-4C56-BE03-E53B3188B319}" type="parTrans" cxnId="{8A083787-ECEA-4631-9747-ACC4724E2052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4194242-9EFF-47E7-B235-DC8B7F528E12}" type="sibTrans" cxnId="{8A083787-ECEA-4631-9747-ACC4724E2052}">
      <dgm:prSet/>
      <dgm:spPr/>
      <dgm:t>
        <a:bodyPr/>
        <a:lstStyle/>
        <a:p>
          <a:endParaRPr lang="en-US"/>
        </a:p>
      </dgm:t>
    </dgm:pt>
    <dgm:pt modelId="{49BADA0B-08B9-41AE-B5B5-51540EE398A1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বিনিময়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CFC3F39-0F6F-4F60-B2BE-348DC2C4A391}" type="parTrans" cxnId="{D8A5E22B-102A-4783-BC59-3703EE516B70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484A314-EC10-4D09-81A7-BF55F92D83E9}" type="sibTrans" cxnId="{D8A5E22B-102A-4783-BC59-3703EE516B70}">
      <dgm:prSet/>
      <dgm:spPr/>
      <dgm:t>
        <a:bodyPr/>
        <a:lstStyle/>
        <a:p>
          <a:endParaRPr lang="en-US"/>
        </a:p>
      </dgm:t>
    </dgm:pt>
    <dgm:pt modelId="{3D0784D2-1456-4EC4-918A-85B39B3B13FD}">
      <dgm:prSet phldrT="[Text]" custT="1"/>
      <dgm:spPr/>
      <dgm:t>
        <a:bodyPr vert="vert270"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অন্যকারো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কাছে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নগদে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ভিন্ন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অন্য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সম্পদের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দ্বারা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হস্থান্তর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48CC245-FBA0-4B2A-9CD1-3C9C4504D905}" type="parTrans" cxnId="{7DDE22BD-4E86-44B1-90A8-76CD9F083B84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F538B1D-61AA-4BA0-9E1E-586A83A26FC5}" type="sibTrans" cxnId="{7DDE22BD-4E86-44B1-90A8-76CD9F083B84}">
      <dgm:prSet/>
      <dgm:spPr/>
      <dgm:t>
        <a:bodyPr/>
        <a:lstStyle/>
        <a:p>
          <a:endParaRPr lang="en-US"/>
        </a:p>
      </dgm:t>
    </dgm:pt>
    <dgm:pt modelId="{BF282D5B-EF82-4BAB-AD05-0F267F6072C4}">
      <dgm:prSet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উঠিয়ে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নেয়া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A1E3BF1-F8E3-439F-9BB1-2547333022EC}" type="parTrans" cxnId="{D3CDDF92-CF9A-4F85-A3A1-13BD914471A7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45E3BB2-3072-45EB-B2C3-3977B1FB2116}" type="sibTrans" cxnId="{D3CDDF92-CF9A-4F85-A3A1-13BD914471A7}">
      <dgm:prSet/>
      <dgm:spPr/>
      <dgm:t>
        <a:bodyPr/>
        <a:lstStyle/>
        <a:p>
          <a:endParaRPr lang="en-US"/>
        </a:p>
      </dgm:t>
    </dgm:pt>
    <dgm:pt modelId="{0206E715-00EB-4FC1-9AEB-DA952D9D05F0}">
      <dgm:prSet custT="1"/>
      <dgm:spPr/>
      <dgm:t>
        <a:bodyPr vert="vert270"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সম্পদকে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আর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ব্যবহার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না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12484AA-A0D6-40EB-8F69-EFB42015EF6A}" type="parTrans" cxnId="{A2A74E06-0F39-4CF4-A17E-919A2860E18F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B44ED99-CC58-4528-8508-1ABEA942B5A4}" type="sibTrans" cxnId="{A2A74E06-0F39-4CF4-A17E-919A2860E18F}">
      <dgm:prSet/>
      <dgm:spPr/>
      <dgm:t>
        <a:bodyPr/>
        <a:lstStyle/>
        <a:p>
          <a:endParaRPr lang="en-US"/>
        </a:p>
      </dgm:t>
    </dgm:pt>
    <dgm:pt modelId="{9A2DF1FA-9E81-4BAE-9A3B-EC2C90E70CE5}" type="pres">
      <dgm:prSet presAssocID="{B6C8ABEE-F905-4ECE-A50F-24CBACED2A7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CF51021-B0C2-4E5E-8343-C69F8267EE68}" type="pres">
      <dgm:prSet presAssocID="{51F73C79-C198-43C9-A4AC-A3586310E3E2}" presName="hierRoot1" presStyleCnt="0"/>
      <dgm:spPr/>
    </dgm:pt>
    <dgm:pt modelId="{295821D9-1B76-41E5-B6E5-EB096F3A3FC8}" type="pres">
      <dgm:prSet presAssocID="{51F73C79-C198-43C9-A4AC-A3586310E3E2}" presName="composite" presStyleCnt="0"/>
      <dgm:spPr/>
    </dgm:pt>
    <dgm:pt modelId="{8E57AC2E-C21B-49E6-BA8D-37660A9291D0}" type="pres">
      <dgm:prSet presAssocID="{51F73C79-C198-43C9-A4AC-A3586310E3E2}" presName="background" presStyleLbl="node0" presStyleIdx="0" presStyleCnt="1"/>
      <dgm:spPr/>
    </dgm:pt>
    <dgm:pt modelId="{59F5F993-357E-41E1-918F-F397B07F7E06}" type="pres">
      <dgm:prSet presAssocID="{51F73C79-C198-43C9-A4AC-A3586310E3E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372B81-4606-4F81-8688-41562AB74CD2}" type="pres">
      <dgm:prSet presAssocID="{51F73C79-C198-43C9-A4AC-A3586310E3E2}" presName="hierChild2" presStyleCnt="0"/>
      <dgm:spPr/>
    </dgm:pt>
    <dgm:pt modelId="{D5D6E5F1-A2C5-4E11-9D44-5B252D1B32CC}" type="pres">
      <dgm:prSet presAssocID="{112FBE77-64C3-4DA2-BFC3-9D90D8838666}" presName="Name10" presStyleLbl="parChTrans1D2" presStyleIdx="0" presStyleCnt="3"/>
      <dgm:spPr/>
      <dgm:t>
        <a:bodyPr/>
        <a:lstStyle/>
        <a:p>
          <a:endParaRPr lang="en-US"/>
        </a:p>
      </dgm:t>
    </dgm:pt>
    <dgm:pt modelId="{D6CD6FFA-099B-4DCA-87FE-3C7829E83C04}" type="pres">
      <dgm:prSet presAssocID="{89AF6E9A-34F5-4CA5-80BF-D8A66D7DC951}" presName="hierRoot2" presStyleCnt="0"/>
      <dgm:spPr/>
    </dgm:pt>
    <dgm:pt modelId="{B3F56935-C112-4079-AEB9-7C5F74D1744C}" type="pres">
      <dgm:prSet presAssocID="{89AF6E9A-34F5-4CA5-80BF-D8A66D7DC951}" presName="composite2" presStyleCnt="0"/>
      <dgm:spPr/>
    </dgm:pt>
    <dgm:pt modelId="{B77CB4E4-CACD-4063-8251-802188A16921}" type="pres">
      <dgm:prSet presAssocID="{89AF6E9A-34F5-4CA5-80BF-D8A66D7DC951}" presName="background2" presStyleLbl="node2" presStyleIdx="0" presStyleCnt="3"/>
      <dgm:spPr/>
    </dgm:pt>
    <dgm:pt modelId="{A2B9A251-7148-4F0D-8557-2D43699AB578}" type="pres">
      <dgm:prSet presAssocID="{89AF6E9A-34F5-4CA5-80BF-D8A66D7DC951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B27D6E-A434-41AB-9778-63A12B29FC4A}" type="pres">
      <dgm:prSet presAssocID="{89AF6E9A-34F5-4CA5-80BF-D8A66D7DC951}" presName="hierChild3" presStyleCnt="0"/>
      <dgm:spPr/>
    </dgm:pt>
    <dgm:pt modelId="{7A2A8698-0C22-4B26-ADA8-FD6291352A8E}" type="pres">
      <dgm:prSet presAssocID="{70680489-457F-4C56-BE03-E53B3188B319}" presName="Name17" presStyleLbl="parChTrans1D3" presStyleIdx="0" presStyleCnt="3"/>
      <dgm:spPr/>
      <dgm:t>
        <a:bodyPr/>
        <a:lstStyle/>
        <a:p>
          <a:endParaRPr lang="en-US"/>
        </a:p>
      </dgm:t>
    </dgm:pt>
    <dgm:pt modelId="{13986E5B-F1C1-4AAB-A41B-82A20ACD1AD9}" type="pres">
      <dgm:prSet presAssocID="{53732DDE-0160-4FB5-B94A-870321811598}" presName="hierRoot3" presStyleCnt="0"/>
      <dgm:spPr/>
    </dgm:pt>
    <dgm:pt modelId="{71A756CD-4B54-4616-A965-E502BD109B35}" type="pres">
      <dgm:prSet presAssocID="{53732DDE-0160-4FB5-B94A-870321811598}" presName="composite3" presStyleCnt="0"/>
      <dgm:spPr/>
    </dgm:pt>
    <dgm:pt modelId="{75ECC933-27CF-40F9-826A-E29FFC878AB0}" type="pres">
      <dgm:prSet presAssocID="{53732DDE-0160-4FB5-B94A-870321811598}" presName="background3" presStyleLbl="node3" presStyleIdx="0" presStyleCnt="3"/>
      <dgm:spPr/>
    </dgm:pt>
    <dgm:pt modelId="{416AB620-CC68-411B-B0E6-FB14F1197D19}" type="pres">
      <dgm:prSet presAssocID="{53732DDE-0160-4FB5-B94A-870321811598}" presName="text3" presStyleLbl="fgAcc3" presStyleIdx="0" presStyleCnt="3" custScaleX="106516" custScaleY="2768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F4B98-9C71-4A8A-9ACD-F9F55A63DA6F}" type="pres">
      <dgm:prSet presAssocID="{53732DDE-0160-4FB5-B94A-870321811598}" presName="hierChild4" presStyleCnt="0"/>
      <dgm:spPr/>
    </dgm:pt>
    <dgm:pt modelId="{F86E4944-627B-4B1F-A5D2-6FCBAAD7571D}" type="pres">
      <dgm:prSet presAssocID="{9CFC3F39-0F6F-4F60-B2BE-348DC2C4A391}" presName="Name10" presStyleLbl="parChTrans1D2" presStyleIdx="1" presStyleCnt="3"/>
      <dgm:spPr/>
      <dgm:t>
        <a:bodyPr/>
        <a:lstStyle/>
        <a:p>
          <a:endParaRPr lang="en-US"/>
        </a:p>
      </dgm:t>
    </dgm:pt>
    <dgm:pt modelId="{7CA9E6BA-7A14-4ACA-896F-1BAAD488CCFE}" type="pres">
      <dgm:prSet presAssocID="{49BADA0B-08B9-41AE-B5B5-51540EE398A1}" presName="hierRoot2" presStyleCnt="0"/>
      <dgm:spPr/>
    </dgm:pt>
    <dgm:pt modelId="{45370D65-212A-4531-A365-FA903CD09781}" type="pres">
      <dgm:prSet presAssocID="{49BADA0B-08B9-41AE-B5B5-51540EE398A1}" presName="composite2" presStyleCnt="0"/>
      <dgm:spPr/>
    </dgm:pt>
    <dgm:pt modelId="{A6BDAF36-7D3A-493E-A210-75487A4AA908}" type="pres">
      <dgm:prSet presAssocID="{49BADA0B-08B9-41AE-B5B5-51540EE398A1}" presName="background2" presStyleLbl="node2" presStyleIdx="1" presStyleCnt="3"/>
      <dgm:spPr/>
    </dgm:pt>
    <dgm:pt modelId="{ED8DB650-A288-4509-BA77-E3BA158D5BE6}" type="pres">
      <dgm:prSet presAssocID="{49BADA0B-08B9-41AE-B5B5-51540EE398A1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C2ED3A-891C-42DC-B8B3-A0A43C8296FF}" type="pres">
      <dgm:prSet presAssocID="{49BADA0B-08B9-41AE-B5B5-51540EE398A1}" presName="hierChild3" presStyleCnt="0"/>
      <dgm:spPr/>
    </dgm:pt>
    <dgm:pt modelId="{3DC45535-2B4D-48E1-B284-D12764B826AC}" type="pres">
      <dgm:prSet presAssocID="{748CC245-FBA0-4B2A-9CD1-3C9C4504D905}" presName="Name17" presStyleLbl="parChTrans1D3" presStyleIdx="1" presStyleCnt="3"/>
      <dgm:spPr/>
      <dgm:t>
        <a:bodyPr/>
        <a:lstStyle/>
        <a:p>
          <a:endParaRPr lang="en-US"/>
        </a:p>
      </dgm:t>
    </dgm:pt>
    <dgm:pt modelId="{B1FC4099-B619-4FB5-8882-E102EA0E1F22}" type="pres">
      <dgm:prSet presAssocID="{3D0784D2-1456-4EC4-918A-85B39B3B13FD}" presName="hierRoot3" presStyleCnt="0"/>
      <dgm:spPr/>
    </dgm:pt>
    <dgm:pt modelId="{96D00C8F-6BD9-495C-B64E-D4ED23F8C9F4}" type="pres">
      <dgm:prSet presAssocID="{3D0784D2-1456-4EC4-918A-85B39B3B13FD}" presName="composite3" presStyleCnt="0"/>
      <dgm:spPr/>
    </dgm:pt>
    <dgm:pt modelId="{F8C498A8-F9CA-4793-8657-819E08B18C91}" type="pres">
      <dgm:prSet presAssocID="{3D0784D2-1456-4EC4-918A-85B39B3B13FD}" presName="background3" presStyleLbl="node3" presStyleIdx="1" presStyleCnt="3"/>
      <dgm:spPr/>
    </dgm:pt>
    <dgm:pt modelId="{E61CED60-6ECC-4FD3-A14E-AE419D235E49}" type="pres">
      <dgm:prSet presAssocID="{3D0784D2-1456-4EC4-918A-85B39B3B13FD}" presName="text3" presStyleLbl="fgAcc3" presStyleIdx="1" presStyleCnt="3" custScaleX="106516" custScaleY="2768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15983A-2CE8-4B3B-8C2A-9A0EA727F7FA}" type="pres">
      <dgm:prSet presAssocID="{3D0784D2-1456-4EC4-918A-85B39B3B13FD}" presName="hierChild4" presStyleCnt="0"/>
      <dgm:spPr/>
    </dgm:pt>
    <dgm:pt modelId="{F0970090-574C-456B-A1A3-9C308FCB154C}" type="pres">
      <dgm:prSet presAssocID="{AA1E3BF1-F8E3-439F-9BB1-2547333022EC}" presName="Name10" presStyleLbl="parChTrans1D2" presStyleIdx="2" presStyleCnt="3"/>
      <dgm:spPr/>
      <dgm:t>
        <a:bodyPr/>
        <a:lstStyle/>
        <a:p>
          <a:endParaRPr lang="en-US"/>
        </a:p>
      </dgm:t>
    </dgm:pt>
    <dgm:pt modelId="{DA430241-8260-49D7-B2B5-1821802EC24D}" type="pres">
      <dgm:prSet presAssocID="{BF282D5B-EF82-4BAB-AD05-0F267F6072C4}" presName="hierRoot2" presStyleCnt="0"/>
      <dgm:spPr/>
    </dgm:pt>
    <dgm:pt modelId="{17ABDFA1-2099-47D3-A4F4-AC6B38767B92}" type="pres">
      <dgm:prSet presAssocID="{BF282D5B-EF82-4BAB-AD05-0F267F6072C4}" presName="composite2" presStyleCnt="0"/>
      <dgm:spPr/>
    </dgm:pt>
    <dgm:pt modelId="{1D37CCFA-D3E1-43FC-A2A9-05741E8F7CFA}" type="pres">
      <dgm:prSet presAssocID="{BF282D5B-EF82-4BAB-AD05-0F267F6072C4}" presName="background2" presStyleLbl="node2" presStyleIdx="2" presStyleCnt="3"/>
      <dgm:spPr/>
    </dgm:pt>
    <dgm:pt modelId="{C75C0D2C-2404-473A-A740-05798EB95FEB}" type="pres">
      <dgm:prSet presAssocID="{BF282D5B-EF82-4BAB-AD05-0F267F6072C4}" presName="text2" presStyleLbl="fgAcc2" presStyleIdx="2" presStyleCnt="3" custScaleX="1125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C2E52A-DE06-40FB-9C76-EA8BD5B455F2}" type="pres">
      <dgm:prSet presAssocID="{BF282D5B-EF82-4BAB-AD05-0F267F6072C4}" presName="hierChild3" presStyleCnt="0"/>
      <dgm:spPr/>
    </dgm:pt>
    <dgm:pt modelId="{5CB7D728-D45F-4F0B-AA2E-97089BFC777F}" type="pres">
      <dgm:prSet presAssocID="{212484AA-A0D6-40EB-8F69-EFB42015EF6A}" presName="Name17" presStyleLbl="parChTrans1D3" presStyleIdx="2" presStyleCnt="3"/>
      <dgm:spPr/>
      <dgm:t>
        <a:bodyPr/>
        <a:lstStyle/>
        <a:p>
          <a:endParaRPr lang="en-US"/>
        </a:p>
      </dgm:t>
    </dgm:pt>
    <dgm:pt modelId="{05CE547B-B092-4B0D-BAF7-D967C4542B9A}" type="pres">
      <dgm:prSet presAssocID="{0206E715-00EB-4FC1-9AEB-DA952D9D05F0}" presName="hierRoot3" presStyleCnt="0"/>
      <dgm:spPr/>
    </dgm:pt>
    <dgm:pt modelId="{8895FDE4-B17A-449A-B3C1-5B9BB9212421}" type="pres">
      <dgm:prSet presAssocID="{0206E715-00EB-4FC1-9AEB-DA952D9D05F0}" presName="composite3" presStyleCnt="0"/>
      <dgm:spPr/>
    </dgm:pt>
    <dgm:pt modelId="{F9D7BB78-BFC4-416A-A3EC-9C0979A3E822}" type="pres">
      <dgm:prSet presAssocID="{0206E715-00EB-4FC1-9AEB-DA952D9D05F0}" presName="background3" presStyleLbl="node3" presStyleIdx="2" presStyleCnt="3"/>
      <dgm:spPr/>
    </dgm:pt>
    <dgm:pt modelId="{F437FCE5-2D7D-4230-BBBC-5A3BACC8D733}" type="pres">
      <dgm:prSet presAssocID="{0206E715-00EB-4FC1-9AEB-DA952D9D05F0}" presName="text3" presStyleLbl="fgAcc3" presStyleIdx="2" presStyleCnt="3" custScaleX="106516" custScaleY="2768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6FA66D-0A1E-4D97-A865-1099DEC5F1E0}" type="pres">
      <dgm:prSet presAssocID="{0206E715-00EB-4FC1-9AEB-DA952D9D05F0}" presName="hierChild4" presStyleCnt="0"/>
      <dgm:spPr/>
    </dgm:pt>
  </dgm:ptLst>
  <dgm:cxnLst>
    <dgm:cxn modelId="{B1959ACB-8E17-477D-9F98-EF8D586854EB}" type="presOf" srcId="{89AF6E9A-34F5-4CA5-80BF-D8A66D7DC951}" destId="{A2B9A251-7148-4F0D-8557-2D43699AB578}" srcOrd="0" destOrd="0" presId="urn:microsoft.com/office/officeart/2005/8/layout/hierarchy1"/>
    <dgm:cxn modelId="{CE16F876-1EE7-4BAB-9433-BDB1F7F21D5C}" srcId="{51F73C79-C198-43C9-A4AC-A3586310E3E2}" destId="{89AF6E9A-34F5-4CA5-80BF-D8A66D7DC951}" srcOrd="0" destOrd="0" parTransId="{112FBE77-64C3-4DA2-BFC3-9D90D8838666}" sibTransId="{D82FD925-0C7D-4871-9AA4-BE794427FEE6}"/>
    <dgm:cxn modelId="{AF413F58-A5ED-4DBE-A777-E18E2B393974}" type="presOf" srcId="{51F73C79-C198-43C9-A4AC-A3586310E3E2}" destId="{59F5F993-357E-41E1-918F-F397B07F7E06}" srcOrd="0" destOrd="0" presId="urn:microsoft.com/office/officeart/2005/8/layout/hierarchy1"/>
    <dgm:cxn modelId="{533365D3-5D49-40D8-862A-B0EAC92E440F}" type="presOf" srcId="{BF282D5B-EF82-4BAB-AD05-0F267F6072C4}" destId="{C75C0D2C-2404-473A-A740-05798EB95FEB}" srcOrd="0" destOrd="0" presId="urn:microsoft.com/office/officeart/2005/8/layout/hierarchy1"/>
    <dgm:cxn modelId="{920FE8C1-CAFD-4587-AB43-A42B71EF6659}" type="presOf" srcId="{3D0784D2-1456-4EC4-918A-85B39B3B13FD}" destId="{E61CED60-6ECC-4FD3-A14E-AE419D235E49}" srcOrd="0" destOrd="0" presId="urn:microsoft.com/office/officeart/2005/8/layout/hierarchy1"/>
    <dgm:cxn modelId="{D3CDDF92-CF9A-4F85-A3A1-13BD914471A7}" srcId="{51F73C79-C198-43C9-A4AC-A3586310E3E2}" destId="{BF282D5B-EF82-4BAB-AD05-0F267F6072C4}" srcOrd="2" destOrd="0" parTransId="{AA1E3BF1-F8E3-439F-9BB1-2547333022EC}" sibTransId="{645E3BB2-3072-45EB-B2C3-3977B1FB2116}"/>
    <dgm:cxn modelId="{46D9C7F2-8F68-479C-A892-FB3679728196}" type="presOf" srcId="{748CC245-FBA0-4B2A-9CD1-3C9C4504D905}" destId="{3DC45535-2B4D-48E1-B284-D12764B826AC}" srcOrd="0" destOrd="0" presId="urn:microsoft.com/office/officeart/2005/8/layout/hierarchy1"/>
    <dgm:cxn modelId="{8A083787-ECEA-4631-9747-ACC4724E2052}" srcId="{89AF6E9A-34F5-4CA5-80BF-D8A66D7DC951}" destId="{53732DDE-0160-4FB5-B94A-870321811598}" srcOrd="0" destOrd="0" parTransId="{70680489-457F-4C56-BE03-E53B3188B319}" sibTransId="{34194242-9EFF-47E7-B235-DC8B7F528E12}"/>
    <dgm:cxn modelId="{FF1461F4-AF33-4D06-9C5D-A1A3F9370231}" type="presOf" srcId="{B6C8ABEE-F905-4ECE-A50F-24CBACED2A7D}" destId="{9A2DF1FA-9E81-4BAE-9A3B-EC2C90E70CE5}" srcOrd="0" destOrd="0" presId="urn:microsoft.com/office/officeart/2005/8/layout/hierarchy1"/>
    <dgm:cxn modelId="{BC3B51A5-FE50-487A-8B8A-36D893EFB49D}" type="presOf" srcId="{49BADA0B-08B9-41AE-B5B5-51540EE398A1}" destId="{ED8DB650-A288-4509-BA77-E3BA158D5BE6}" srcOrd="0" destOrd="0" presId="urn:microsoft.com/office/officeart/2005/8/layout/hierarchy1"/>
    <dgm:cxn modelId="{264F7DF3-C82C-4FDA-A64D-77E8DA381334}" type="presOf" srcId="{70680489-457F-4C56-BE03-E53B3188B319}" destId="{7A2A8698-0C22-4B26-ADA8-FD6291352A8E}" srcOrd="0" destOrd="0" presId="urn:microsoft.com/office/officeart/2005/8/layout/hierarchy1"/>
    <dgm:cxn modelId="{1E4B1051-35BF-4DF7-9D41-A818B07FBF98}" type="presOf" srcId="{53732DDE-0160-4FB5-B94A-870321811598}" destId="{416AB620-CC68-411B-B0E6-FB14F1197D19}" srcOrd="0" destOrd="0" presId="urn:microsoft.com/office/officeart/2005/8/layout/hierarchy1"/>
    <dgm:cxn modelId="{72E42F68-DA3F-4B3C-B609-DAFD4F51E56C}" type="presOf" srcId="{AA1E3BF1-F8E3-439F-9BB1-2547333022EC}" destId="{F0970090-574C-456B-A1A3-9C308FCB154C}" srcOrd="0" destOrd="0" presId="urn:microsoft.com/office/officeart/2005/8/layout/hierarchy1"/>
    <dgm:cxn modelId="{2EF5B933-38F2-4100-88DE-F35F433A1FAB}" type="presOf" srcId="{0206E715-00EB-4FC1-9AEB-DA952D9D05F0}" destId="{F437FCE5-2D7D-4230-BBBC-5A3BACC8D733}" srcOrd="0" destOrd="0" presId="urn:microsoft.com/office/officeart/2005/8/layout/hierarchy1"/>
    <dgm:cxn modelId="{04C3C967-E4F8-4C50-8B9C-6E754C24023E}" srcId="{B6C8ABEE-F905-4ECE-A50F-24CBACED2A7D}" destId="{51F73C79-C198-43C9-A4AC-A3586310E3E2}" srcOrd="0" destOrd="0" parTransId="{73BAF110-C482-4E78-B6B4-D8B3DF605D57}" sibTransId="{170F6D6F-26CE-4172-962F-5419BEFDA343}"/>
    <dgm:cxn modelId="{A2A74E06-0F39-4CF4-A17E-919A2860E18F}" srcId="{BF282D5B-EF82-4BAB-AD05-0F267F6072C4}" destId="{0206E715-00EB-4FC1-9AEB-DA952D9D05F0}" srcOrd="0" destOrd="0" parTransId="{212484AA-A0D6-40EB-8F69-EFB42015EF6A}" sibTransId="{BB44ED99-CC58-4528-8508-1ABEA942B5A4}"/>
    <dgm:cxn modelId="{7DDE22BD-4E86-44B1-90A8-76CD9F083B84}" srcId="{49BADA0B-08B9-41AE-B5B5-51540EE398A1}" destId="{3D0784D2-1456-4EC4-918A-85B39B3B13FD}" srcOrd="0" destOrd="0" parTransId="{748CC245-FBA0-4B2A-9CD1-3C9C4504D905}" sibTransId="{2F538B1D-61AA-4BA0-9E1E-586A83A26FC5}"/>
    <dgm:cxn modelId="{CE705F56-520A-46A5-BADA-23B6C3E8E256}" type="presOf" srcId="{9CFC3F39-0F6F-4F60-B2BE-348DC2C4A391}" destId="{F86E4944-627B-4B1F-A5D2-6FCBAAD7571D}" srcOrd="0" destOrd="0" presId="urn:microsoft.com/office/officeart/2005/8/layout/hierarchy1"/>
    <dgm:cxn modelId="{D8A5E22B-102A-4783-BC59-3703EE516B70}" srcId="{51F73C79-C198-43C9-A4AC-A3586310E3E2}" destId="{49BADA0B-08B9-41AE-B5B5-51540EE398A1}" srcOrd="1" destOrd="0" parTransId="{9CFC3F39-0F6F-4F60-B2BE-348DC2C4A391}" sibTransId="{7484A314-EC10-4D09-81A7-BF55F92D83E9}"/>
    <dgm:cxn modelId="{A4B8CDD7-1C9D-4395-BEDE-424695B464B0}" type="presOf" srcId="{212484AA-A0D6-40EB-8F69-EFB42015EF6A}" destId="{5CB7D728-D45F-4F0B-AA2E-97089BFC777F}" srcOrd="0" destOrd="0" presId="urn:microsoft.com/office/officeart/2005/8/layout/hierarchy1"/>
    <dgm:cxn modelId="{540BAA88-BBB7-45E7-AE77-F6F4F59BE09D}" type="presOf" srcId="{112FBE77-64C3-4DA2-BFC3-9D90D8838666}" destId="{D5D6E5F1-A2C5-4E11-9D44-5B252D1B32CC}" srcOrd="0" destOrd="0" presId="urn:microsoft.com/office/officeart/2005/8/layout/hierarchy1"/>
    <dgm:cxn modelId="{69716EC3-FC9F-43B3-A0F4-F8315ADB79A8}" type="presParOf" srcId="{9A2DF1FA-9E81-4BAE-9A3B-EC2C90E70CE5}" destId="{BCF51021-B0C2-4E5E-8343-C69F8267EE68}" srcOrd="0" destOrd="0" presId="urn:microsoft.com/office/officeart/2005/8/layout/hierarchy1"/>
    <dgm:cxn modelId="{176F2C23-CDA9-4950-BB34-BCFE16A6CDA4}" type="presParOf" srcId="{BCF51021-B0C2-4E5E-8343-C69F8267EE68}" destId="{295821D9-1B76-41E5-B6E5-EB096F3A3FC8}" srcOrd="0" destOrd="0" presId="urn:microsoft.com/office/officeart/2005/8/layout/hierarchy1"/>
    <dgm:cxn modelId="{DA5CD940-14A9-4A5C-A5CF-A9B27B223E54}" type="presParOf" srcId="{295821D9-1B76-41E5-B6E5-EB096F3A3FC8}" destId="{8E57AC2E-C21B-49E6-BA8D-37660A9291D0}" srcOrd="0" destOrd="0" presId="urn:microsoft.com/office/officeart/2005/8/layout/hierarchy1"/>
    <dgm:cxn modelId="{13CB1E52-5421-497A-93C9-357F013E1582}" type="presParOf" srcId="{295821D9-1B76-41E5-B6E5-EB096F3A3FC8}" destId="{59F5F993-357E-41E1-918F-F397B07F7E06}" srcOrd="1" destOrd="0" presId="urn:microsoft.com/office/officeart/2005/8/layout/hierarchy1"/>
    <dgm:cxn modelId="{8D30D170-F084-4041-940D-9322D136C384}" type="presParOf" srcId="{BCF51021-B0C2-4E5E-8343-C69F8267EE68}" destId="{2A372B81-4606-4F81-8688-41562AB74CD2}" srcOrd="1" destOrd="0" presId="urn:microsoft.com/office/officeart/2005/8/layout/hierarchy1"/>
    <dgm:cxn modelId="{52A74883-D7CB-4170-BEC6-F2DFB435ABA5}" type="presParOf" srcId="{2A372B81-4606-4F81-8688-41562AB74CD2}" destId="{D5D6E5F1-A2C5-4E11-9D44-5B252D1B32CC}" srcOrd="0" destOrd="0" presId="urn:microsoft.com/office/officeart/2005/8/layout/hierarchy1"/>
    <dgm:cxn modelId="{46721C49-7EE9-4D64-8504-DA7D05EB3ACE}" type="presParOf" srcId="{2A372B81-4606-4F81-8688-41562AB74CD2}" destId="{D6CD6FFA-099B-4DCA-87FE-3C7829E83C04}" srcOrd="1" destOrd="0" presId="urn:microsoft.com/office/officeart/2005/8/layout/hierarchy1"/>
    <dgm:cxn modelId="{CCAC7B43-62E7-432E-BAC4-8499C5455314}" type="presParOf" srcId="{D6CD6FFA-099B-4DCA-87FE-3C7829E83C04}" destId="{B3F56935-C112-4079-AEB9-7C5F74D1744C}" srcOrd="0" destOrd="0" presId="urn:microsoft.com/office/officeart/2005/8/layout/hierarchy1"/>
    <dgm:cxn modelId="{60B923C4-476F-4CB9-8F60-0711FB99FA4C}" type="presParOf" srcId="{B3F56935-C112-4079-AEB9-7C5F74D1744C}" destId="{B77CB4E4-CACD-4063-8251-802188A16921}" srcOrd="0" destOrd="0" presId="urn:microsoft.com/office/officeart/2005/8/layout/hierarchy1"/>
    <dgm:cxn modelId="{CE7C0FF3-3F6E-404B-A5B1-8C8EF9D69688}" type="presParOf" srcId="{B3F56935-C112-4079-AEB9-7C5F74D1744C}" destId="{A2B9A251-7148-4F0D-8557-2D43699AB578}" srcOrd="1" destOrd="0" presId="urn:microsoft.com/office/officeart/2005/8/layout/hierarchy1"/>
    <dgm:cxn modelId="{517CE051-C6F9-4303-B20E-BE15815AF19C}" type="presParOf" srcId="{D6CD6FFA-099B-4DCA-87FE-3C7829E83C04}" destId="{A5B27D6E-A434-41AB-9778-63A12B29FC4A}" srcOrd="1" destOrd="0" presId="urn:microsoft.com/office/officeart/2005/8/layout/hierarchy1"/>
    <dgm:cxn modelId="{E64D622A-5E2A-4272-9192-4CC3AD09906C}" type="presParOf" srcId="{A5B27D6E-A434-41AB-9778-63A12B29FC4A}" destId="{7A2A8698-0C22-4B26-ADA8-FD6291352A8E}" srcOrd="0" destOrd="0" presId="urn:microsoft.com/office/officeart/2005/8/layout/hierarchy1"/>
    <dgm:cxn modelId="{30A03C59-4646-43A0-A150-16854ECFE4C1}" type="presParOf" srcId="{A5B27D6E-A434-41AB-9778-63A12B29FC4A}" destId="{13986E5B-F1C1-4AAB-A41B-82A20ACD1AD9}" srcOrd="1" destOrd="0" presId="urn:microsoft.com/office/officeart/2005/8/layout/hierarchy1"/>
    <dgm:cxn modelId="{4CFF0375-A81C-419E-918B-F0024B5685B5}" type="presParOf" srcId="{13986E5B-F1C1-4AAB-A41B-82A20ACD1AD9}" destId="{71A756CD-4B54-4616-A965-E502BD109B35}" srcOrd="0" destOrd="0" presId="urn:microsoft.com/office/officeart/2005/8/layout/hierarchy1"/>
    <dgm:cxn modelId="{4E9F856A-A7B3-4891-AEC4-1BE10F0C60B9}" type="presParOf" srcId="{71A756CD-4B54-4616-A965-E502BD109B35}" destId="{75ECC933-27CF-40F9-826A-E29FFC878AB0}" srcOrd="0" destOrd="0" presId="urn:microsoft.com/office/officeart/2005/8/layout/hierarchy1"/>
    <dgm:cxn modelId="{66B9A624-773F-4444-8BE0-0E1015582C1C}" type="presParOf" srcId="{71A756CD-4B54-4616-A965-E502BD109B35}" destId="{416AB620-CC68-411B-B0E6-FB14F1197D19}" srcOrd="1" destOrd="0" presId="urn:microsoft.com/office/officeart/2005/8/layout/hierarchy1"/>
    <dgm:cxn modelId="{F327259C-AF7B-46C3-9895-0CFB254F0B8F}" type="presParOf" srcId="{13986E5B-F1C1-4AAB-A41B-82A20ACD1AD9}" destId="{8AFF4B98-9C71-4A8A-9ACD-F9F55A63DA6F}" srcOrd="1" destOrd="0" presId="urn:microsoft.com/office/officeart/2005/8/layout/hierarchy1"/>
    <dgm:cxn modelId="{3893AFBC-2275-46C3-9C31-58E0F6D5CC5D}" type="presParOf" srcId="{2A372B81-4606-4F81-8688-41562AB74CD2}" destId="{F86E4944-627B-4B1F-A5D2-6FCBAAD7571D}" srcOrd="2" destOrd="0" presId="urn:microsoft.com/office/officeart/2005/8/layout/hierarchy1"/>
    <dgm:cxn modelId="{E93DA8CE-960C-4AD1-AFD9-3A161CE20735}" type="presParOf" srcId="{2A372B81-4606-4F81-8688-41562AB74CD2}" destId="{7CA9E6BA-7A14-4ACA-896F-1BAAD488CCFE}" srcOrd="3" destOrd="0" presId="urn:microsoft.com/office/officeart/2005/8/layout/hierarchy1"/>
    <dgm:cxn modelId="{CAFDD89E-3BD2-4C5C-B87B-CEA314D17E67}" type="presParOf" srcId="{7CA9E6BA-7A14-4ACA-896F-1BAAD488CCFE}" destId="{45370D65-212A-4531-A365-FA903CD09781}" srcOrd="0" destOrd="0" presId="urn:microsoft.com/office/officeart/2005/8/layout/hierarchy1"/>
    <dgm:cxn modelId="{AF0E1D43-581D-4977-89F8-FFA45D1BCB07}" type="presParOf" srcId="{45370D65-212A-4531-A365-FA903CD09781}" destId="{A6BDAF36-7D3A-493E-A210-75487A4AA908}" srcOrd="0" destOrd="0" presId="urn:microsoft.com/office/officeart/2005/8/layout/hierarchy1"/>
    <dgm:cxn modelId="{8986C2D2-49C4-42A6-AB4D-9F4066D2FB79}" type="presParOf" srcId="{45370D65-212A-4531-A365-FA903CD09781}" destId="{ED8DB650-A288-4509-BA77-E3BA158D5BE6}" srcOrd="1" destOrd="0" presId="urn:microsoft.com/office/officeart/2005/8/layout/hierarchy1"/>
    <dgm:cxn modelId="{DCB6CE81-22F8-4F57-B4E9-0AC30496F210}" type="presParOf" srcId="{7CA9E6BA-7A14-4ACA-896F-1BAAD488CCFE}" destId="{C7C2ED3A-891C-42DC-B8B3-A0A43C8296FF}" srcOrd="1" destOrd="0" presId="urn:microsoft.com/office/officeart/2005/8/layout/hierarchy1"/>
    <dgm:cxn modelId="{B48B1CB6-0D6A-45A0-80F3-1AA7102DA9C1}" type="presParOf" srcId="{C7C2ED3A-891C-42DC-B8B3-A0A43C8296FF}" destId="{3DC45535-2B4D-48E1-B284-D12764B826AC}" srcOrd="0" destOrd="0" presId="urn:microsoft.com/office/officeart/2005/8/layout/hierarchy1"/>
    <dgm:cxn modelId="{AE69F2D2-6CD8-410C-B5F8-B817AEA499DE}" type="presParOf" srcId="{C7C2ED3A-891C-42DC-B8B3-A0A43C8296FF}" destId="{B1FC4099-B619-4FB5-8882-E102EA0E1F22}" srcOrd="1" destOrd="0" presId="urn:microsoft.com/office/officeart/2005/8/layout/hierarchy1"/>
    <dgm:cxn modelId="{5D09EC24-9061-4E0C-AA36-EF070A23BAC0}" type="presParOf" srcId="{B1FC4099-B619-4FB5-8882-E102EA0E1F22}" destId="{96D00C8F-6BD9-495C-B64E-D4ED23F8C9F4}" srcOrd="0" destOrd="0" presId="urn:microsoft.com/office/officeart/2005/8/layout/hierarchy1"/>
    <dgm:cxn modelId="{4CF242AA-9645-4D85-B3AD-D66E40B7A2EE}" type="presParOf" srcId="{96D00C8F-6BD9-495C-B64E-D4ED23F8C9F4}" destId="{F8C498A8-F9CA-4793-8657-819E08B18C91}" srcOrd="0" destOrd="0" presId="urn:microsoft.com/office/officeart/2005/8/layout/hierarchy1"/>
    <dgm:cxn modelId="{C3DCFF66-1E10-44DB-BDB6-781670003CCB}" type="presParOf" srcId="{96D00C8F-6BD9-495C-B64E-D4ED23F8C9F4}" destId="{E61CED60-6ECC-4FD3-A14E-AE419D235E49}" srcOrd="1" destOrd="0" presId="urn:microsoft.com/office/officeart/2005/8/layout/hierarchy1"/>
    <dgm:cxn modelId="{631585FF-A8F4-45C6-BFED-31508FAD506B}" type="presParOf" srcId="{B1FC4099-B619-4FB5-8882-E102EA0E1F22}" destId="{FE15983A-2CE8-4B3B-8C2A-9A0EA727F7FA}" srcOrd="1" destOrd="0" presId="urn:microsoft.com/office/officeart/2005/8/layout/hierarchy1"/>
    <dgm:cxn modelId="{7FD8F163-4012-4419-826B-6E04DA3C63EA}" type="presParOf" srcId="{2A372B81-4606-4F81-8688-41562AB74CD2}" destId="{F0970090-574C-456B-A1A3-9C308FCB154C}" srcOrd="4" destOrd="0" presId="urn:microsoft.com/office/officeart/2005/8/layout/hierarchy1"/>
    <dgm:cxn modelId="{B3F6D0A4-850A-4EFF-B31B-95583155F1B4}" type="presParOf" srcId="{2A372B81-4606-4F81-8688-41562AB74CD2}" destId="{DA430241-8260-49D7-B2B5-1821802EC24D}" srcOrd="5" destOrd="0" presId="urn:microsoft.com/office/officeart/2005/8/layout/hierarchy1"/>
    <dgm:cxn modelId="{211AA71A-69C3-4CAD-909D-817678C130C8}" type="presParOf" srcId="{DA430241-8260-49D7-B2B5-1821802EC24D}" destId="{17ABDFA1-2099-47D3-A4F4-AC6B38767B92}" srcOrd="0" destOrd="0" presId="urn:microsoft.com/office/officeart/2005/8/layout/hierarchy1"/>
    <dgm:cxn modelId="{AAAC250E-0C30-4A1C-93BC-70A87BC8357E}" type="presParOf" srcId="{17ABDFA1-2099-47D3-A4F4-AC6B38767B92}" destId="{1D37CCFA-D3E1-43FC-A2A9-05741E8F7CFA}" srcOrd="0" destOrd="0" presId="urn:microsoft.com/office/officeart/2005/8/layout/hierarchy1"/>
    <dgm:cxn modelId="{F9FFCC52-8787-40C9-B574-F56FABBBF9A4}" type="presParOf" srcId="{17ABDFA1-2099-47D3-A4F4-AC6B38767B92}" destId="{C75C0D2C-2404-473A-A740-05798EB95FEB}" srcOrd="1" destOrd="0" presId="urn:microsoft.com/office/officeart/2005/8/layout/hierarchy1"/>
    <dgm:cxn modelId="{4D53AE5A-5E39-455B-BC5D-E82BF7596C3B}" type="presParOf" srcId="{DA430241-8260-49D7-B2B5-1821802EC24D}" destId="{2CC2E52A-DE06-40FB-9C76-EA8BD5B455F2}" srcOrd="1" destOrd="0" presId="urn:microsoft.com/office/officeart/2005/8/layout/hierarchy1"/>
    <dgm:cxn modelId="{A26A8566-E995-4FD9-A53A-99576412B09E}" type="presParOf" srcId="{2CC2E52A-DE06-40FB-9C76-EA8BD5B455F2}" destId="{5CB7D728-D45F-4F0B-AA2E-97089BFC777F}" srcOrd="0" destOrd="0" presId="urn:microsoft.com/office/officeart/2005/8/layout/hierarchy1"/>
    <dgm:cxn modelId="{3964A874-3687-478D-A3C1-896CC02E29EB}" type="presParOf" srcId="{2CC2E52A-DE06-40FB-9C76-EA8BD5B455F2}" destId="{05CE547B-B092-4B0D-BAF7-D967C4542B9A}" srcOrd="1" destOrd="0" presId="urn:microsoft.com/office/officeart/2005/8/layout/hierarchy1"/>
    <dgm:cxn modelId="{04AFFA07-13FB-4E23-952F-E843AF31FED7}" type="presParOf" srcId="{05CE547B-B092-4B0D-BAF7-D967C4542B9A}" destId="{8895FDE4-B17A-449A-B3C1-5B9BB9212421}" srcOrd="0" destOrd="0" presId="urn:microsoft.com/office/officeart/2005/8/layout/hierarchy1"/>
    <dgm:cxn modelId="{248306E8-CE70-4B36-9BD3-947A20D43FE8}" type="presParOf" srcId="{8895FDE4-B17A-449A-B3C1-5B9BB9212421}" destId="{F9D7BB78-BFC4-416A-A3EC-9C0979A3E822}" srcOrd="0" destOrd="0" presId="urn:microsoft.com/office/officeart/2005/8/layout/hierarchy1"/>
    <dgm:cxn modelId="{3CD0A7C5-1EE7-48CB-AE60-EC46458EA588}" type="presParOf" srcId="{8895FDE4-B17A-449A-B3C1-5B9BB9212421}" destId="{F437FCE5-2D7D-4230-BBBC-5A3BACC8D733}" srcOrd="1" destOrd="0" presId="urn:microsoft.com/office/officeart/2005/8/layout/hierarchy1"/>
    <dgm:cxn modelId="{C855E397-528D-40FC-8381-1398001B8706}" type="presParOf" srcId="{05CE547B-B092-4B0D-BAF7-D967C4542B9A}" destId="{5E6FA66D-0A1E-4D97-A865-1099DEC5F1E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2DAF3A8-F41F-4C88-800F-E170A7B2950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3A51C48-B4FF-42F1-9CF9-047DAE2C6D6E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০৩.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অদৃশ্যমান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 সম্পদ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D5DB56A-D485-4CF0-A0DC-987D7B5D8D62}" type="parTrans" cxnId="{C6AD3C7C-BF5A-454C-9723-E6D1D8976DCC}">
      <dgm:prSet/>
      <dgm:spPr/>
      <dgm:t>
        <a:bodyPr/>
        <a:lstStyle/>
        <a:p>
          <a:endParaRPr lang="en-US"/>
        </a:p>
      </dgm:t>
    </dgm:pt>
    <dgm:pt modelId="{4B3CCFC1-B3B2-4AC0-8162-E02E7C2062F8}" type="sibTrans" cxnId="{C6AD3C7C-BF5A-454C-9723-E6D1D8976DCC}">
      <dgm:prSet/>
      <dgm:spPr/>
      <dgm:t>
        <a:bodyPr/>
        <a:lstStyle/>
        <a:p>
          <a:endParaRPr lang="en-US"/>
        </a:p>
      </dgm:t>
    </dgm:pt>
    <dgm:pt modelId="{3C4FCA3C-5D50-4C56-9F56-110F20B24B45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অচলতি সম্পদ যা দেখা ও স্পর্শ করা যায় না।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94EB81B-5798-4F72-B043-88EBB52885A4}" type="parTrans" cxnId="{55468C7F-F8CD-4DE8-8682-4C78CC5FC280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BDD061A-BDB9-4219-9011-B2A341C5E1BF}" type="sibTrans" cxnId="{55468C7F-F8CD-4DE8-8682-4C78CC5FC280}">
      <dgm:prSet/>
      <dgm:spPr/>
      <dgm:t>
        <a:bodyPr/>
        <a:lstStyle/>
        <a:p>
          <a:endParaRPr lang="en-US"/>
        </a:p>
      </dgm:t>
    </dgm:pt>
    <dgm:pt modelId="{CE266373-F5D4-4619-8D07-8285819ADC88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যেমনঃ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সুনাম,মুদ্রন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স্বত্ব,ট্রেডমার্ক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C8BBF6C-6BA6-4569-8D15-7088877A87D4}" type="parTrans" cxnId="{47B520FF-6B97-4162-891E-D7CAE3720312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32A62FC-071B-44F4-A4AC-49A5CB4816C6}" type="sibTrans" cxnId="{47B520FF-6B97-4162-891E-D7CAE3720312}">
      <dgm:prSet/>
      <dgm:spPr/>
      <dgm:t>
        <a:bodyPr/>
        <a:lstStyle/>
        <a:p>
          <a:endParaRPr lang="en-US"/>
        </a:p>
      </dgm:t>
    </dgm:pt>
    <dgm:pt modelId="{69BD43B7-A63D-48A7-8708-117A33155360}" type="pres">
      <dgm:prSet presAssocID="{52DAF3A8-F41F-4C88-800F-E170A7B2950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A78837A-DDCB-4393-A261-AFBEB714CB54}" type="pres">
      <dgm:prSet presAssocID="{83A51C48-B4FF-42F1-9CF9-047DAE2C6D6E}" presName="hierRoot1" presStyleCnt="0"/>
      <dgm:spPr/>
    </dgm:pt>
    <dgm:pt modelId="{347F27FE-FBDD-4B2F-84D4-5E35E2801071}" type="pres">
      <dgm:prSet presAssocID="{83A51C48-B4FF-42F1-9CF9-047DAE2C6D6E}" presName="composite" presStyleCnt="0"/>
      <dgm:spPr/>
    </dgm:pt>
    <dgm:pt modelId="{34B66454-FDBD-48D0-A486-E7FC1FD924A2}" type="pres">
      <dgm:prSet presAssocID="{83A51C48-B4FF-42F1-9CF9-047DAE2C6D6E}" presName="background" presStyleLbl="node0" presStyleIdx="0" presStyleCnt="1"/>
      <dgm:spPr/>
    </dgm:pt>
    <dgm:pt modelId="{07C9AD1E-4F9F-43F9-BA80-802BD7758AE3}" type="pres">
      <dgm:prSet presAssocID="{83A51C48-B4FF-42F1-9CF9-047DAE2C6D6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68375-FD64-4355-8A00-9D03D07E0627}" type="pres">
      <dgm:prSet presAssocID="{83A51C48-B4FF-42F1-9CF9-047DAE2C6D6E}" presName="hierChild2" presStyleCnt="0"/>
      <dgm:spPr/>
    </dgm:pt>
    <dgm:pt modelId="{81221682-C5C1-4090-AFEF-CCFE8925E62A}" type="pres">
      <dgm:prSet presAssocID="{994EB81B-5798-4F72-B043-88EBB52885A4}" presName="Name10" presStyleLbl="parChTrans1D2" presStyleIdx="0" presStyleCnt="1"/>
      <dgm:spPr/>
      <dgm:t>
        <a:bodyPr/>
        <a:lstStyle/>
        <a:p>
          <a:endParaRPr lang="en-US"/>
        </a:p>
      </dgm:t>
    </dgm:pt>
    <dgm:pt modelId="{DD4742D0-EA68-4096-BC64-3B6D5E35FB7F}" type="pres">
      <dgm:prSet presAssocID="{3C4FCA3C-5D50-4C56-9F56-110F20B24B45}" presName="hierRoot2" presStyleCnt="0"/>
      <dgm:spPr/>
    </dgm:pt>
    <dgm:pt modelId="{06C954A7-DA9E-4CE3-B675-CE5C543FFFE1}" type="pres">
      <dgm:prSet presAssocID="{3C4FCA3C-5D50-4C56-9F56-110F20B24B45}" presName="composite2" presStyleCnt="0"/>
      <dgm:spPr/>
    </dgm:pt>
    <dgm:pt modelId="{5990C11F-5FBA-477E-9109-A0429872D7B0}" type="pres">
      <dgm:prSet presAssocID="{3C4FCA3C-5D50-4C56-9F56-110F20B24B45}" presName="background2" presStyleLbl="node2" presStyleIdx="0" presStyleCnt="1"/>
      <dgm:spPr/>
    </dgm:pt>
    <dgm:pt modelId="{4ECEFE7B-613D-4DAE-85D0-D32D5F888067}" type="pres">
      <dgm:prSet presAssocID="{3C4FCA3C-5D50-4C56-9F56-110F20B24B45}" presName="text2" presStyleLbl="fgAcc2" presStyleIdx="0" presStyleCnt="1" custScaleX="1997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4A6886-1883-40CA-9C8E-BBBB0477D231}" type="pres">
      <dgm:prSet presAssocID="{3C4FCA3C-5D50-4C56-9F56-110F20B24B45}" presName="hierChild3" presStyleCnt="0"/>
      <dgm:spPr/>
    </dgm:pt>
    <dgm:pt modelId="{11C26ED1-F680-42FA-8B6D-8C73866462D4}" type="pres">
      <dgm:prSet presAssocID="{9C8BBF6C-6BA6-4569-8D15-7088877A87D4}" presName="Name17" presStyleLbl="parChTrans1D3" presStyleIdx="0" presStyleCnt="1"/>
      <dgm:spPr/>
      <dgm:t>
        <a:bodyPr/>
        <a:lstStyle/>
        <a:p>
          <a:endParaRPr lang="en-US"/>
        </a:p>
      </dgm:t>
    </dgm:pt>
    <dgm:pt modelId="{4B35A41D-AA5A-4A3C-A18D-E1F2E237F511}" type="pres">
      <dgm:prSet presAssocID="{CE266373-F5D4-4619-8D07-8285819ADC88}" presName="hierRoot3" presStyleCnt="0"/>
      <dgm:spPr/>
    </dgm:pt>
    <dgm:pt modelId="{4CC01895-83BD-4C02-9DA6-0E9C82DCE513}" type="pres">
      <dgm:prSet presAssocID="{CE266373-F5D4-4619-8D07-8285819ADC88}" presName="composite3" presStyleCnt="0"/>
      <dgm:spPr/>
    </dgm:pt>
    <dgm:pt modelId="{CF7DE4B8-3F01-42A3-B204-E8C3C27A3D30}" type="pres">
      <dgm:prSet presAssocID="{CE266373-F5D4-4619-8D07-8285819ADC88}" presName="background3" presStyleLbl="node3" presStyleIdx="0" presStyleCnt="1"/>
      <dgm:spPr/>
    </dgm:pt>
    <dgm:pt modelId="{90480B02-278D-4FE9-9544-3A1AFDDB662E}" type="pres">
      <dgm:prSet presAssocID="{CE266373-F5D4-4619-8D07-8285819ADC88}" presName="text3" presStyleLbl="fgAcc3" presStyleIdx="0" presStyleCnt="1" custScaleX="1358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04B483-C1C1-442B-AE64-35DB5481123F}" type="pres">
      <dgm:prSet presAssocID="{CE266373-F5D4-4619-8D07-8285819ADC88}" presName="hierChild4" presStyleCnt="0"/>
      <dgm:spPr/>
    </dgm:pt>
  </dgm:ptLst>
  <dgm:cxnLst>
    <dgm:cxn modelId="{1A2DCDA6-92F1-4308-BD8D-973B3424FD24}" type="presOf" srcId="{3C4FCA3C-5D50-4C56-9F56-110F20B24B45}" destId="{4ECEFE7B-613D-4DAE-85D0-D32D5F888067}" srcOrd="0" destOrd="0" presId="urn:microsoft.com/office/officeart/2005/8/layout/hierarchy1"/>
    <dgm:cxn modelId="{55468C7F-F8CD-4DE8-8682-4C78CC5FC280}" srcId="{83A51C48-B4FF-42F1-9CF9-047DAE2C6D6E}" destId="{3C4FCA3C-5D50-4C56-9F56-110F20B24B45}" srcOrd="0" destOrd="0" parTransId="{994EB81B-5798-4F72-B043-88EBB52885A4}" sibTransId="{2BDD061A-BDB9-4219-9011-B2A341C5E1BF}"/>
    <dgm:cxn modelId="{BF60F9FB-729F-4E0E-A312-A395BA2AC960}" type="presOf" srcId="{9C8BBF6C-6BA6-4569-8D15-7088877A87D4}" destId="{11C26ED1-F680-42FA-8B6D-8C73866462D4}" srcOrd="0" destOrd="0" presId="urn:microsoft.com/office/officeart/2005/8/layout/hierarchy1"/>
    <dgm:cxn modelId="{F3FDAE2C-E095-48FA-B06D-02B41F4D2936}" type="presOf" srcId="{52DAF3A8-F41F-4C88-800F-E170A7B29509}" destId="{69BD43B7-A63D-48A7-8708-117A33155360}" srcOrd="0" destOrd="0" presId="urn:microsoft.com/office/officeart/2005/8/layout/hierarchy1"/>
    <dgm:cxn modelId="{47B520FF-6B97-4162-891E-D7CAE3720312}" srcId="{3C4FCA3C-5D50-4C56-9F56-110F20B24B45}" destId="{CE266373-F5D4-4619-8D07-8285819ADC88}" srcOrd="0" destOrd="0" parTransId="{9C8BBF6C-6BA6-4569-8D15-7088877A87D4}" sibTransId="{732A62FC-071B-44F4-A4AC-49A5CB4816C6}"/>
    <dgm:cxn modelId="{EDBAA126-9EAD-484A-951B-78A300A4C203}" type="presOf" srcId="{CE266373-F5D4-4619-8D07-8285819ADC88}" destId="{90480B02-278D-4FE9-9544-3A1AFDDB662E}" srcOrd="0" destOrd="0" presId="urn:microsoft.com/office/officeart/2005/8/layout/hierarchy1"/>
    <dgm:cxn modelId="{FCCD80C9-0116-4780-B59F-780CC0131030}" type="presOf" srcId="{994EB81B-5798-4F72-B043-88EBB52885A4}" destId="{81221682-C5C1-4090-AFEF-CCFE8925E62A}" srcOrd="0" destOrd="0" presId="urn:microsoft.com/office/officeart/2005/8/layout/hierarchy1"/>
    <dgm:cxn modelId="{C6AD3C7C-BF5A-454C-9723-E6D1D8976DCC}" srcId="{52DAF3A8-F41F-4C88-800F-E170A7B29509}" destId="{83A51C48-B4FF-42F1-9CF9-047DAE2C6D6E}" srcOrd="0" destOrd="0" parTransId="{6D5DB56A-D485-4CF0-A0DC-987D7B5D8D62}" sibTransId="{4B3CCFC1-B3B2-4AC0-8162-E02E7C2062F8}"/>
    <dgm:cxn modelId="{1B54780C-CB20-4270-A676-CDD9B82E1A51}" type="presOf" srcId="{83A51C48-B4FF-42F1-9CF9-047DAE2C6D6E}" destId="{07C9AD1E-4F9F-43F9-BA80-802BD7758AE3}" srcOrd="0" destOrd="0" presId="urn:microsoft.com/office/officeart/2005/8/layout/hierarchy1"/>
    <dgm:cxn modelId="{91C6C587-CA37-4FE3-9C43-2294EA0413EC}" type="presParOf" srcId="{69BD43B7-A63D-48A7-8708-117A33155360}" destId="{6A78837A-DDCB-4393-A261-AFBEB714CB54}" srcOrd="0" destOrd="0" presId="urn:microsoft.com/office/officeart/2005/8/layout/hierarchy1"/>
    <dgm:cxn modelId="{9DF3FA1D-09DC-4233-807F-15DEE8E56E6E}" type="presParOf" srcId="{6A78837A-DDCB-4393-A261-AFBEB714CB54}" destId="{347F27FE-FBDD-4B2F-84D4-5E35E2801071}" srcOrd="0" destOrd="0" presId="urn:microsoft.com/office/officeart/2005/8/layout/hierarchy1"/>
    <dgm:cxn modelId="{B41FB903-50B8-4F24-A2D6-5630454D67B4}" type="presParOf" srcId="{347F27FE-FBDD-4B2F-84D4-5E35E2801071}" destId="{34B66454-FDBD-48D0-A486-E7FC1FD924A2}" srcOrd="0" destOrd="0" presId="urn:microsoft.com/office/officeart/2005/8/layout/hierarchy1"/>
    <dgm:cxn modelId="{9D0A1863-DF36-4842-A87C-77D3B9F1E2E3}" type="presParOf" srcId="{347F27FE-FBDD-4B2F-84D4-5E35E2801071}" destId="{07C9AD1E-4F9F-43F9-BA80-802BD7758AE3}" srcOrd="1" destOrd="0" presId="urn:microsoft.com/office/officeart/2005/8/layout/hierarchy1"/>
    <dgm:cxn modelId="{993A057A-C2E4-4AFC-AA3C-D189AF365A04}" type="presParOf" srcId="{6A78837A-DDCB-4393-A261-AFBEB714CB54}" destId="{EA468375-FD64-4355-8A00-9D03D07E0627}" srcOrd="1" destOrd="0" presId="urn:microsoft.com/office/officeart/2005/8/layout/hierarchy1"/>
    <dgm:cxn modelId="{633E0B11-3327-4F13-B7D3-CDD3AD44BF33}" type="presParOf" srcId="{EA468375-FD64-4355-8A00-9D03D07E0627}" destId="{81221682-C5C1-4090-AFEF-CCFE8925E62A}" srcOrd="0" destOrd="0" presId="urn:microsoft.com/office/officeart/2005/8/layout/hierarchy1"/>
    <dgm:cxn modelId="{B98FD357-6EC9-44C8-95BB-7ED4ED5E10B7}" type="presParOf" srcId="{EA468375-FD64-4355-8A00-9D03D07E0627}" destId="{DD4742D0-EA68-4096-BC64-3B6D5E35FB7F}" srcOrd="1" destOrd="0" presId="urn:microsoft.com/office/officeart/2005/8/layout/hierarchy1"/>
    <dgm:cxn modelId="{320E6FF0-F657-412E-A931-ED0CFEC78C49}" type="presParOf" srcId="{DD4742D0-EA68-4096-BC64-3B6D5E35FB7F}" destId="{06C954A7-DA9E-4CE3-B675-CE5C543FFFE1}" srcOrd="0" destOrd="0" presId="urn:microsoft.com/office/officeart/2005/8/layout/hierarchy1"/>
    <dgm:cxn modelId="{20CA311D-0170-4FA7-997B-54A19A982F6F}" type="presParOf" srcId="{06C954A7-DA9E-4CE3-B675-CE5C543FFFE1}" destId="{5990C11F-5FBA-477E-9109-A0429872D7B0}" srcOrd="0" destOrd="0" presId="urn:microsoft.com/office/officeart/2005/8/layout/hierarchy1"/>
    <dgm:cxn modelId="{179C1569-AC3B-439A-B7EE-10D5E9E6CB8F}" type="presParOf" srcId="{06C954A7-DA9E-4CE3-B675-CE5C543FFFE1}" destId="{4ECEFE7B-613D-4DAE-85D0-D32D5F888067}" srcOrd="1" destOrd="0" presId="urn:microsoft.com/office/officeart/2005/8/layout/hierarchy1"/>
    <dgm:cxn modelId="{36A31656-69AC-4B66-932B-3B58387662FF}" type="presParOf" srcId="{DD4742D0-EA68-4096-BC64-3B6D5E35FB7F}" destId="{F44A6886-1883-40CA-9C8E-BBBB0477D231}" srcOrd="1" destOrd="0" presId="urn:microsoft.com/office/officeart/2005/8/layout/hierarchy1"/>
    <dgm:cxn modelId="{42C14EC2-DB21-4A4D-9936-B74AC1D22B61}" type="presParOf" srcId="{F44A6886-1883-40CA-9C8E-BBBB0477D231}" destId="{11C26ED1-F680-42FA-8B6D-8C73866462D4}" srcOrd="0" destOrd="0" presId="urn:microsoft.com/office/officeart/2005/8/layout/hierarchy1"/>
    <dgm:cxn modelId="{D377DBD1-C037-4ECC-ACF6-E4ACC92BC831}" type="presParOf" srcId="{F44A6886-1883-40CA-9C8E-BBBB0477D231}" destId="{4B35A41D-AA5A-4A3C-A18D-E1F2E237F511}" srcOrd="1" destOrd="0" presId="urn:microsoft.com/office/officeart/2005/8/layout/hierarchy1"/>
    <dgm:cxn modelId="{C696B43A-265C-4E7F-B3B9-2A0BA65F3B5E}" type="presParOf" srcId="{4B35A41D-AA5A-4A3C-A18D-E1F2E237F511}" destId="{4CC01895-83BD-4C02-9DA6-0E9C82DCE513}" srcOrd="0" destOrd="0" presId="urn:microsoft.com/office/officeart/2005/8/layout/hierarchy1"/>
    <dgm:cxn modelId="{7DA361F4-3F63-42D3-A2BB-CF19F6A4049C}" type="presParOf" srcId="{4CC01895-83BD-4C02-9DA6-0E9C82DCE513}" destId="{CF7DE4B8-3F01-42A3-B204-E8C3C27A3D30}" srcOrd="0" destOrd="0" presId="urn:microsoft.com/office/officeart/2005/8/layout/hierarchy1"/>
    <dgm:cxn modelId="{3832C10A-849E-4F7D-A0DC-F8D4BC7F7077}" type="presParOf" srcId="{4CC01895-83BD-4C02-9DA6-0E9C82DCE513}" destId="{90480B02-278D-4FE9-9544-3A1AFDDB662E}" srcOrd="1" destOrd="0" presId="urn:microsoft.com/office/officeart/2005/8/layout/hierarchy1"/>
    <dgm:cxn modelId="{CF60E147-1D87-47B0-A8C5-1C01C0B59BA5}" type="presParOf" srcId="{4B35A41D-AA5A-4A3C-A18D-E1F2E237F511}" destId="{5C04B483-C1C1-442B-AE64-35DB5481123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7D6240D-53EC-45C1-8A25-38BB2A54D4A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4859441-FE9A-4DB5-A41B-EC4531D04D85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অদৃশ্যমান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সম্পদের হিসাবরক্ষন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51935D6-9648-4567-A16B-0E32CA20576B}" type="parTrans" cxnId="{2417CA1C-24F5-4476-973C-4107F33953CD}">
      <dgm:prSet/>
      <dgm:spPr/>
      <dgm:t>
        <a:bodyPr/>
        <a:lstStyle/>
        <a:p>
          <a:endParaRPr lang="en-US"/>
        </a:p>
      </dgm:t>
    </dgm:pt>
    <dgm:pt modelId="{D37BBF57-D838-4476-852D-D38FA385B744}" type="sibTrans" cxnId="{2417CA1C-24F5-4476-973C-4107F33953CD}">
      <dgm:prSet/>
      <dgm:spPr/>
      <dgm:t>
        <a:bodyPr/>
        <a:lstStyle/>
        <a:p>
          <a:endParaRPr lang="en-US"/>
        </a:p>
      </dgm:t>
    </dgm:pt>
    <dgm:pt modelId="{1B325B8D-D6F7-4BBA-B741-FA6EE9826FDB}">
      <dgm:prSet phldrT="[Text]"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১.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অর্জন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A1487DD-B1B6-4B73-95CB-861A0104F5BF}" type="parTrans" cxnId="{31E70C32-3BB9-4514-A13A-9FE477C4968B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FECD780-D714-48BC-8B49-8078986929E9}" type="sibTrans" cxnId="{31E70C32-3BB9-4514-A13A-9FE477C4968B}">
      <dgm:prSet/>
      <dgm:spPr/>
      <dgm:t>
        <a:bodyPr/>
        <a:lstStyle/>
        <a:p>
          <a:endParaRPr lang="en-US"/>
        </a:p>
      </dgm:t>
    </dgm:pt>
    <dgm:pt modelId="{4C135576-53BF-4573-89C4-FEC8F504FF2C}">
      <dgm:prSet phldrT="[Text]" custT="1"/>
      <dgm:spPr/>
      <dgm:t>
        <a:bodyPr vert="vert270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ক্রয়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EBA7682-D65C-4E3E-A9E6-E1C5633178A0}" type="parTrans" cxnId="{440D4BE6-80EB-4214-A0B6-514A1098D0A4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82C20D-9D2F-4966-8E99-EB26DD7C4C13}" type="sibTrans" cxnId="{440D4BE6-80EB-4214-A0B6-514A1098D0A4}">
      <dgm:prSet/>
      <dgm:spPr/>
      <dgm:t>
        <a:bodyPr/>
        <a:lstStyle/>
        <a:p>
          <a:endParaRPr lang="en-US"/>
        </a:p>
      </dgm:t>
    </dgm:pt>
    <dgm:pt modelId="{FD3EB92F-AABD-4C2A-9BD6-71D0A053BFFC}">
      <dgm:prSet phldrT="[Text]" custT="1"/>
      <dgm:spPr/>
      <dgm:t>
        <a:bodyPr vert="vert270"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তৈরী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1CD7C89-E48F-4E11-A504-90DE5FC63367}" type="parTrans" cxnId="{ED3E3C00-FF99-46A6-AECF-7FD48C08D12D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0C569EA-252F-432C-821E-C4573C0603EA}" type="sibTrans" cxnId="{ED3E3C00-FF99-46A6-AECF-7FD48C08D12D}">
      <dgm:prSet/>
      <dgm:spPr/>
      <dgm:t>
        <a:bodyPr/>
        <a:lstStyle/>
        <a:p>
          <a:endParaRPr lang="en-US"/>
        </a:p>
      </dgm:t>
    </dgm:pt>
    <dgm:pt modelId="{35722E76-4169-4FE0-B229-2B42D1AC73D1}">
      <dgm:prSet phldrT="[Text]"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২.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মূল্যায়ন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6D88546-393D-4D96-9586-D8648F6DB7BA}" type="parTrans" cxnId="{8EDDBE10-74E1-4DAB-B8DE-5859AF6DCF76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A905CF2-A677-4192-91D6-B148211C49CB}" type="sibTrans" cxnId="{8EDDBE10-74E1-4DAB-B8DE-5859AF6DCF76}">
      <dgm:prSet/>
      <dgm:spPr/>
      <dgm:t>
        <a:bodyPr/>
        <a:lstStyle/>
        <a:p>
          <a:endParaRPr lang="en-US"/>
        </a:p>
      </dgm:t>
    </dgm:pt>
    <dgm:pt modelId="{DBEA403E-E11E-40BD-8000-BABD30621767}">
      <dgm:prSet phldrT="[Text]" custT="1"/>
      <dgm:spPr/>
      <dgm:t>
        <a:bodyPr vert="vert270"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ক্রমাবলোপন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DDF77AD-E90C-4779-A526-A3BE02F1E425}" type="parTrans" cxnId="{67C76B55-8244-4CF4-AADB-B9B03D70CF4D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0ECA837-6F70-44ED-BA24-3B1E321B0D64}" type="sibTrans" cxnId="{67C76B55-8244-4CF4-AADB-B9B03D70CF4D}">
      <dgm:prSet/>
      <dgm:spPr/>
      <dgm:t>
        <a:bodyPr/>
        <a:lstStyle/>
        <a:p>
          <a:endParaRPr lang="en-US"/>
        </a:p>
      </dgm:t>
    </dgm:pt>
    <dgm:pt modelId="{5C80F178-C9C0-42DE-BEA5-2B724248B418}">
      <dgm:prSet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৩.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অবসায়ন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FCA4A0F-3B47-4953-AB5D-5148B4FB0131}" type="parTrans" cxnId="{3A3CAA0B-483C-42FE-AA6D-579D2A916BF8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59852EE-63F5-4B32-BB2C-5D4928A1AEDD}" type="sibTrans" cxnId="{3A3CAA0B-483C-42FE-AA6D-579D2A916BF8}">
      <dgm:prSet/>
      <dgm:spPr/>
      <dgm:t>
        <a:bodyPr/>
        <a:lstStyle/>
        <a:p>
          <a:endParaRPr lang="en-US"/>
        </a:p>
      </dgm:t>
    </dgm:pt>
    <dgm:pt modelId="{59F1602F-8E53-4A7A-B062-7CBE112B1589}">
      <dgm:prSet custT="1"/>
      <dgm:spPr/>
      <dgm:t>
        <a:bodyPr vert="vert270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বিক্রয়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5C68126-5F5C-4447-8F2C-0C7363F61BC8}" type="parTrans" cxnId="{AA553201-B564-4EE1-A854-77E7835CB82C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E1F3E18-65EC-46FB-911C-16B204112FED}" type="sibTrans" cxnId="{AA553201-B564-4EE1-A854-77E7835CB82C}">
      <dgm:prSet/>
      <dgm:spPr/>
      <dgm:t>
        <a:bodyPr/>
        <a:lstStyle/>
        <a:p>
          <a:endParaRPr lang="en-US"/>
        </a:p>
      </dgm:t>
    </dgm:pt>
    <dgm:pt modelId="{B3FDE57C-D3B2-41B7-96ED-007CD93A3ACC}">
      <dgm:prSet custT="1"/>
      <dgm:spPr/>
      <dgm:t>
        <a:bodyPr vert="vert270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বিনিময়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6529D93-0C6C-4E14-9505-1E5A426930D4}" type="parTrans" cxnId="{4804E978-0487-4F77-8B96-E6FD17119FF2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C61828C-7940-4140-ACC4-265B111907E8}" type="sibTrans" cxnId="{4804E978-0487-4F77-8B96-E6FD17119FF2}">
      <dgm:prSet/>
      <dgm:spPr/>
      <dgm:t>
        <a:bodyPr/>
        <a:lstStyle/>
        <a:p>
          <a:endParaRPr lang="en-US"/>
        </a:p>
      </dgm:t>
    </dgm:pt>
    <dgm:pt modelId="{354A9056-DF3F-4393-B12C-94B2C9079E96}">
      <dgm:prSet custT="1"/>
      <dgm:spPr/>
      <dgm:t>
        <a:bodyPr vert="vert270"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উঠিয়ে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নেয়া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715C742-644A-45CF-AD4F-FD6243C7A748}" type="parTrans" cxnId="{CAF0FB88-8EA1-4E89-89DA-F1694E2B6DDA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3B69540-098F-4A56-913B-451180CEB286}" type="sibTrans" cxnId="{CAF0FB88-8EA1-4E89-89DA-F1694E2B6DDA}">
      <dgm:prSet/>
      <dgm:spPr/>
      <dgm:t>
        <a:bodyPr/>
        <a:lstStyle/>
        <a:p>
          <a:endParaRPr lang="en-US"/>
        </a:p>
      </dgm:t>
    </dgm:pt>
    <dgm:pt modelId="{7F6FEF91-C2EE-41DE-8B22-6C7672F45A56}" type="pres">
      <dgm:prSet presAssocID="{07D6240D-53EC-45C1-8A25-38BB2A54D4A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8C1D141-B7BD-4BF2-9CE9-AE003A58CA3F}" type="pres">
      <dgm:prSet presAssocID="{14859441-FE9A-4DB5-A41B-EC4531D04D85}" presName="hierRoot1" presStyleCnt="0"/>
      <dgm:spPr/>
    </dgm:pt>
    <dgm:pt modelId="{24BB506D-A564-462F-A59E-111BDE9A1A11}" type="pres">
      <dgm:prSet presAssocID="{14859441-FE9A-4DB5-A41B-EC4531D04D85}" presName="composite" presStyleCnt="0"/>
      <dgm:spPr/>
    </dgm:pt>
    <dgm:pt modelId="{17F030F4-9E67-4851-B937-E2E779577B09}" type="pres">
      <dgm:prSet presAssocID="{14859441-FE9A-4DB5-A41B-EC4531D04D85}" presName="background" presStyleLbl="node0" presStyleIdx="0" presStyleCnt="1"/>
      <dgm:spPr/>
    </dgm:pt>
    <dgm:pt modelId="{F2996831-B522-4F26-A750-D584A91BE873}" type="pres">
      <dgm:prSet presAssocID="{14859441-FE9A-4DB5-A41B-EC4531D04D85}" presName="text" presStyleLbl="fgAcc0" presStyleIdx="0" presStyleCnt="1" custScaleX="2220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AB7F75-2121-4A0E-90A4-52FD2028085C}" type="pres">
      <dgm:prSet presAssocID="{14859441-FE9A-4DB5-A41B-EC4531D04D85}" presName="hierChild2" presStyleCnt="0"/>
      <dgm:spPr/>
    </dgm:pt>
    <dgm:pt modelId="{20641DE2-4CC3-4869-ADF4-12C6EBAD50EF}" type="pres">
      <dgm:prSet presAssocID="{BA1487DD-B1B6-4B73-95CB-861A0104F5BF}" presName="Name10" presStyleLbl="parChTrans1D2" presStyleIdx="0" presStyleCnt="3"/>
      <dgm:spPr/>
      <dgm:t>
        <a:bodyPr/>
        <a:lstStyle/>
        <a:p>
          <a:endParaRPr lang="en-US"/>
        </a:p>
      </dgm:t>
    </dgm:pt>
    <dgm:pt modelId="{18DCF115-3596-425B-99BA-B61965ABBC7C}" type="pres">
      <dgm:prSet presAssocID="{1B325B8D-D6F7-4BBA-B741-FA6EE9826FDB}" presName="hierRoot2" presStyleCnt="0"/>
      <dgm:spPr/>
    </dgm:pt>
    <dgm:pt modelId="{E94226F8-1226-4B9B-A911-00A20E520EB0}" type="pres">
      <dgm:prSet presAssocID="{1B325B8D-D6F7-4BBA-B741-FA6EE9826FDB}" presName="composite2" presStyleCnt="0"/>
      <dgm:spPr/>
    </dgm:pt>
    <dgm:pt modelId="{69D0C9D4-10A4-4504-8261-0B008ED060F5}" type="pres">
      <dgm:prSet presAssocID="{1B325B8D-D6F7-4BBA-B741-FA6EE9826FDB}" presName="background2" presStyleLbl="node2" presStyleIdx="0" presStyleCnt="3"/>
      <dgm:spPr/>
    </dgm:pt>
    <dgm:pt modelId="{DB7BAF7F-F792-49C0-81FC-E1B763A5248E}" type="pres">
      <dgm:prSet presAssocID="{1B325B8D-D6F7-4BBA-B741-FA6EE9826FDB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810592-90DC-4DB7-B7DC-320155390E18}" type="pres">
      <dgm:prSet presAssocID="{1B325B8D-D6F7-4BBA-B741-FA6EE9826FDB}" presName="hierChild3" presStyleCnt="0"/>
      <dgm:spPr/>
    </dgm:pt>
    <dgm:pt modelId="{1D4BCB3E-6B0A-42C1-A983-9EE7489667F3}" type="pres">
      <dgm:prSet presAssocID="{9EBA7682-D65C-4E3E-A9E6-E1C5633178A0}" presName="Name17" presStyleLbl="parChTrans1D3" presStyleIdx="0" presStyleCnt="6"/>
      <dgm:spPr/>
      <dgm:t>
        <a:bodyPr/>
        <a:lstStyle/>
        <a:p>
          <a:endParaRPr lang="en-US"/>
        </a:p>
      </dgm:t>
    </dgm:pt>
    <dgm:pt modelId="{0E933846-9AEC-4ADC-B0B8-8F655380C939}" type="pres">
      <dgm:prSet presAssocID="{4C135576-53BF-4573-89C4-FEC8F504FF2C}" presName="hierRoot3" presStyleCnt="0"/>
      <dgm:spPr/>
    </dgm:pt>
    <dgm:pt modelId="{67C43D02-A1A8-44D8-B939-A8ACAA3A4021}" type="pres">
      <dgm:prSet presAssocID="{4C135576-53BF-4573-89C4-FEC8F504FF2C}" presName="composite3" presStyleCnt="0"/>
      <dgm:spPr/>
    </dgm:pt>
    <dgm:pt modelId="{B4A5CD9B-812F-4A44-A440-BB87BBB2877C}" type="pres">
      <dgm:prSet presAssocID="{4C135576-53BF-4573-89C4-FEC8F504FF2C}" presName="background3" presStyleLbl="node3" presStyleIdx="0" presStyleCnt="6"/>
      <dgm:spPr/>
    </dgm:pt>
    <dgm:pt modelId="{2F5CD383-0F68-4129-AADF-29DA5C63BD56}" type="pres">
      <dgm:prSet presAssocID="{4C135576-53BF-4573-89C4-FEC8F504FF2C}" presName="text3" presStyleLbl="fgAcc3" presStyleIdx="0" presStyleCnt="6" custScaleX="42657" custScaleY="1712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AA2A63-818B-4DF6-BED6-56E6F779F113}" type="pres">
      <dgm:prSet presAssocID="{4C135576-53BF-4573-89C4-FEC8F504FF2C}" presName="hierChild4" presStyleCnt="0"/>
      <dgm:spPr/>
    </dgm:pt>
    <dgm:pt modelId="{E85AB502-775D-4E93-84AF-E671AF8838C3}" type="pres">
      <dgm:prSet presAssocID="{F1CD7C89-E48F-4E11-A504-90DE5FC63367}" presName="Name17" presStyleLbl="parChTrans1D3" presStyleIdx="1" presStyleCnt="6"/>
      <dgm:spPr/>
      <dgm:t>
        <a:bodyPr/>
        <a:lstStyle/>
        <a:p>
          <a:endParaRPr lang="en-US"/>
        </a:p>
      </dgm:t>
    </dgm:pt>
    <dgm:pt modelId="{2F53A78F-1D7A-46E9-9130-EFB63EF657EF}" type="pres">
      <dgm:prSet presAssocID="{FD3EB92F-AABD-4C2A-9BD6-71D0A053BFFC}" presName="hierRoot3" presStyleCnt="0"/>
      <dgm:spPr/>
    </dgm:pt>
    <dgm:pt modelId="{6B0E09F8-D6F8-4252-9C14-835242E3C374}" type="pres">
      <dgm:prSet presAssocID="{FD3EB92F-AABD-4C2A-9BD6-71D0A053BFFC}" presName="composite3" presStyleCnt="0"/>
      <dgm:spPr/>
    </dgm:pt>
    <dgm:pt modelId="{470D2EF4-8FC9-4D0D-B728-B0E9DB247DAF}" type="pres">
      <dgm:prSet presAssocID="{FD3EB92F-AABD-4C2A-9BD6-71D0A053BFFC}" presName="background3" presStyleLbl="node3" presStyleIdx="1" presStyleCnt="6"/>
      <dgm:spPr/>
    </dgm:pt>
    <dgm:pt modelId="{581DAF72-EF21-45C3-8E4C-B2566679E93B}" type="pres">
      <dgm:prSet presAssocID="{FD3EB92F-AABD-4C2A-9BD6-71D0A053BFFC}" presName="text3" presStyleLbl="fgAcc3" presStyleIdx="1" presStyleCnt="6" custScaleX="42657" custScaleY="1712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C4C7B4-70AD-4541-A19F-689AC9B42502}" type="pres">
      <dgm:prSet presAssocID="{FD3EB92F-AABD-4C2A-9BD6-71D0A053BFFC}" presName="hierChild4" presStyleCnt="0"/>
      <dgm:spPr/>
    </dgm:pt>
    <dgm:pt modelId="{388B5B74-3EE1-481C-BEC7-C8E79C62E99D}" type="pres">
      <dgm:prSet presAssocID="{D6D88546-393D-4D96-9586-D8648F6DB7BA}" presName="Name10" presStyleLbl="parChTrans1D2" presStyleIdx="1" presStyleCnt="3"/>
      <dgm:spPr/>
      <dgm:t>
        <a:bodyPr/>
        <a:lstStyle/>
        <a:p>
          <a:endParaRPr lang="en-US"/>
        </a:p>
      </dgm:t>
    </dgm:pt>
    <dgm:pt modelId="{0B671E7C-B4CB-455A-88CF-15D336B6FB8E}" type="pres">
      <dgm:prSet presAssocID="{35722E76-4169-4FE0-B229-2B42D1AC73D1}" presName="hierRoot2" presStyleCnt="0"/>
      <dgm:spPr/>
    </dgm:pt>
    <dgm:pt modelId="{0AEAA94D-797E-41F1-9A8C-992AF7ABAA81}" type="pres">
      <dgm:prSet presAssocID="{35722E76-4169-4FE0-B229-2B42D1AC73D1}" presName="composite2" presStyleCnt="0"/>
      <dgm:spPr/>
    </dgm:pt>
    <dgm:pt modelId="{17B3C321-DEAE-4D6B-A446-B972B3123E3A}" type="pres">
      <dgm:prSet presAssocID="{35722E76-4169-4FE0-B229-2B42D1AC73D1}" presName="background2" presStyleLbl="node2" presStyleIdx="1" presStyleCnt="3"/>
      <dgm:spPr/>
    </dgm:pt>
    <dgm:pt modelId="{2FEAAB4E-0BFA-4D78-981D-0FD91678D86F}" type="pres">
      <dgm:prSet presAssocID="{35722E76-4169-4FE0-B229-2B42D1AC73D1}" presName="text2" presStyleLbl="fgAcc2" presStyleIdx="1" presStyleCnt="3" custScaleX="1335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EFB7EA-D679-4566-B092-27B692E8AD75}" type="pres">
      <dgm:prSet presAssocID="{35722E76-4169-4FE0-B229-2B42D1AC73D1}" presName="hierChild3" presStyleCnt="0"/>
      <dgm:spPr/>
    </dgm:pt>
    <dgm:pt modelId="{ED8244A7-1D14-4B02-AF7E-22F8A32E87B5}" type="pres">
      <dgm:prSet presAssocID="{8DDF77AD-E90C-4779-A526-A3BE02F1E425}" presName="Name17" presStyleLbl="parChTrans1D3" presStyleIdx="2" presStyleCnt="6"/>
      <dgm:spPr/>
      <dgm:t>
        <a:bodyPr/>
        <a:lstStyle/>
        <a:p>
          <a:endParaRPr lang="en-US"/>
        </a:p>
      </dgm:t>
    </dgm:pt>
    <dgm:pt modelId="{D09A8CBD-9C4F-4B0B-B1F1-B002A6E852E6}" type="pres">
      <dgm:prSet presAssocID="{DBEA403E-E11E-40BD-8000-BABD30621767}" presName="hierRoot3" presStyleCnt="0"/>
      <dgm:spPr/>
    </dgm:pt>
    <dgm:pt modelId="{22D9D644-AD05-406F-B951-DD8666849223}" type="pres">
      <dgm:prSet presAssocID="{DBEA403E-E11E-40BD-8000-BABD30621767}" presName="composite3" presStyleCnt="0"/>
      <dgm:spPr/>
    </dgm:pt>
    <dgm:pt modelId="{A396BCFB-F6EA-4579-ABCB-A7B4900639D0}" type="pres">
      <dgm:prSet presAssocID="{DBEA403E-E11E-40BD-8000-BABD30621767}" presName="background3" presStyleLbl="node3" presStyleIdx="2" presStyleCnt="6"/>
      <dgm:spPr/>
    </dgm:pt>
    <dgm:pt modelId="{7582850F-CC0C-49D5-9C41-63FB358230B4}" type="pres">
      <dgm:prSet presAssocID="{DBEA403E-E11E-40BD-8000-BABD30621767}" presName="text3" presStyleLbl="fgAcc3" presStyleIdx="2" presStyleCnt="6" custScaleX="42364" custScaleY="1665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143A3F-9214-4BE3-9568-0828300049FE}" type="pres">
      <dgm:prSet presAssocID="{DBEA403E-E11E-40BD-8000-BABD30621767}" presName="hierChild4" presStyleCnt="0"/>
      <dgm:spPr/>
    </dgm:pt>
    <dgm:pt modelId="{35977A1C-09FF-440A-AC42-F3747DACB378}" type="pres">
      <dgm:prSet presAssocID="{6FCA4A0F-3B47-4953-AB5D-5148B4FB0131}" presName="Name10" presStyleLbl="parChTrans1D2" presStyleIdx="2" presStyleCnt="3"/>
      <dgm:spPr/>
      <dgm:t>
        <a:bodyPr/>
        <a:lstStyle/>
        <a:p>
          <a:endParaRPr lang="en-US"/>
        </a:p>
      </dgm:t>
    </dgm:pt>
    <dgm:pt modelId="{F6B812AB-DD1C-4761-8E51-0508946EE8EF}" type="pres">
      <dgm:prSet presAssocID="{5C80F178-C9C0-42DE-BEA5-2B724248B418}" presName="hierRoot2" presStyleCnt="0"/>
      <dgm:spPr/>
    </dgm:pt>
    <dgm:pt modelId="{CA6CA321-F530-458D-9961-30FCA1ADA965}" type="pres">
      <dgm:prSet presAssocID="{5C80F178-C9C0-42DE-BEA5-2B724248B418}" presName="composite2" presStyleCnt="0"/>
      <dgm:spPr/>
    </dgm:pt>
    <dgm:pt modelId="{3AE49EAE-F928-4762-85E1-BE5B54322310}" type="pres">
      <dgm:prSet presAssocID="{5C80F178-C9C0-42DE-BEA5-2B724248B418}" presName="background2" presStyleLbl="node2" presStyleIdx="2" presStyleCnt="3"/>
      <dgm:spPr/>
    </dgm:pt>
    <dgm:pt modelId="{F7B24FB9-0EAE-48D7-8E41-521DED20FEDF}" type="pres">
      <dgm:prSet presAssocID="{5C80F178-C9C0-42DE-BEA5-2B724248B418}" presName="text2" presStyleLbl="fgAcc2" presStyleIdx="2" presStyleCnt="3" custScaleX="1649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656BCA-718F-4520-815A-4C4F20B3A1B3}" type="pres">
      <dgm:prSet presAssocID="{5C80F178-C9C0-42DE-BEA5-2B724248B418}" presName="hierChild3" presStyleCnt="0"/>
      <dgm:spPr/>
    </dgm:pt>
    <dgm:pt modelId="{A1A1CAE8-6210-4EBE-8837-793F7B12415E}" type="pres">
      <dgm:prSet presAssocID="{25C68126-5F5C-4447-8F2C-0C7363F61BC8}" presName="Name17" presStyleLbl="parChTrans1D3" presStyleIdx="3" presStyleCnt="6"/>
      <dgm:spPr/>
      <dgm:t>
        <a:bodyPr/>
        <a:lstStyle/>
        <a:p>
          <a:endParaRPr lang="en-US"/>
        </a:p>
      </dgm:t>
    </dgm:pt>
    <dgm:pt modelId="{85845B41-9C9D-48A9-B074-766E47CB6862}" type="pres">
      <dgm:prSet presAssocID="{59F1602F-8E53-4A7A-B062-7CBE112B1589}" presName="hierRoot3" presStyleCnt="0"/>
      <dgm:spPr/>
    </dgm:pt>
    <dgm:pt modelId="{E9B5C053-7D31-4A24-AF84-0C238045651D}" type="pres">
      <dgm:prSet presAssocID="{59F1602F-8E53-4A7A-B062-7CBE112B1589}" presName="composite3" presStyleCnt="0"/>
      <dgm:spPr/>
    </dgm:pt>
    <dgm:pt modelId="{30E56CBB-2A1C-4F22-B71F-D64CF3A69CE9}" type="pres">
      <dgm:prSet presAssocID="{59F1602F-8E53-4A7A-B062-7CBE112B1589}" presName="background3" presStyleLbl="node3" presStyleIdx="3" presStyleCnt="6"/>
      <dgm:spPr/>
    </dgm:pt>
    <dgm:pt modelId="{36B83517-278E-4DFD-8539-73E0B0F39020}" type="pres">
      <dgm:prSet presAssocID="{59F1602F-8E53-4A7A-B062-7CBE112B1589}" presName="text3" presStyleLbl="fgAcc3" presStyleIdx="3" presStyleCnt="6" custScaleX="50359" custScaleY="1685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4528DA-E953-451E-B4FB-B83A214A4AA8}" type="pres">
      <dgm:prSet presAssocID="{59F1602F-8E53-4A7A-B062-7CBE112B1589}" presName="hierChild4" presStyleCnt="0"/>
      <dgm:spPr/>
    </dgm:pt>
    <dgm:pt modelId="{9374D73D-3E91-430F-88F2-53FDA2F88565}" type="pres">
      <dgm:prSet presAssocID="{D6529D93-0C6C-4E14-9505-1E5A426930D4}" presName="Name17" presStyleLbl="parChTrans1D3" presStyleIdx="4" presStyleCnt="6"/>
      <dgm:spPr/>
      <dgm:t>
        <a:bodyPr/>
        <a:lstStyle/>
        <a:p>
          <a:endParaRPr lang="en-US"/>
        </a:p>
      </dgm:t>
    </dgm:pt>
    <dgm:pt modelId="{537B2E86-F235-490D-9CB2-64B16B80A2F9}" type="pres">
      <dgm:prSet presAssocID="{B3FDE57C-D3B2-41B7-96ED-007CD93A3ACC}" presName="hierRoot3" presStyleCnt="0"/>
      <dgm:spPr/>
    </dgm:pt>
    <dgm:pt modelId="{5D7725CF-5960-4A80-A726-CB4EE413AF09}" type="pres">
      <dgm:prSet presAssocID="{B3FDE57C-D3B2-41B7-96ED-007CD93A3ACC}" presName="composite3" presStyleCnt="0"/>
      <dgm:spPr/>
    </dgm:pt>
    <dgm:pt modelId="{A7D86607-1603-4A1C-916E-33054FFBBB9C}" type="pres">
      <dgm:prSet presAssocID="{B3FDE57C-D3B2-41B7-96ED-007CD93A3ACC}" presName="background3" presStyleLbl="node3" presStyleIdx="4" presStyleCnt="6"/>
      <dgm:spPr/>
    </dgm:pt>
    <dgm:pt modelId="{545285EB-1A07-40F2-88A1-E47E3A5CD2AE}" type="pres">
      <dgm:prSet presAssocID="{B3FDE57C-D3B2-41B7-96ED-007CD93A3ACC}" presName="text3" presStyleLbl="fgAcc3" presStyleIdx="4" presStyleCnt="6" custScaleX="50359" custScaleY="1685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E6EC61-07DF-4CB7-9E2A-716DBA4FA100}" type="pres">
      <dgm:prSet presAssocID="{B3FDE57C-D3B2-41B7-96ED-007CD93A3ACC}" presName="hierChild4" presStyleCnt="0"/>
      <dgm:spPr/>
    </dgm:pt>
    <dgm:pt modelId="{5C959009-1D60-47E4-AE8B-5AA9C1726E8C}" type="pres">
      <dgm:prSet presAssocID="{5715C742-644A-45CF-AD4F-FD6243C7A748}" presName="Name17" presStyleLbl="parChTrans1D3" presStyleIdx="5" presStyleCnt="6"/>
      <dgm:spPr/>
      <dgm:t>
        <a:bodyPr/>
        <a:lstStyle/>
        <a:p>
          <a:endParaRPr lang="en-US"/>
        </a:p>
      </dgm:t>
    </dgm:pt>
    <dgm:pt modelId="{823D9D1E-66FB-4C10-B710-DCA8AF4E8149}" type="pres">
      <dgm:prSet presAssocID="{354A9056-DF3F-4393-B12C-94B2C9079E96}" presName="hierRoot3" presStyleCnt="0"/>
      <dgm:spPr/>
    </dgm:pt>
    <dgm:pt modelId="{202BEC08-1A42-47F6-8929-301E2177DCF1}" type="pres">
      <dgm:prSet presAssocID="{354A9056-DF3F-4393-B12C-94B2C9079E96}" presName="composite3" presStyleCnt="0"/>
      <dgm:spPr/>
    </dgm:pt>
    <dgm:pt modelId="{4C261B36-3C77-42C6-B38B-B25DA53C3FEB}" type="pres">
      <dgm:prSet presAssocID="{354A9056-DF3F-4393-B12C-94B2C9079E96}" presName="background3" presStyleLbl="node3" presStyleIdx="5" presStyleCnt="6"/>
      <dgm:spPr/>
    </dgm:pt>
    <dgm:pt modelId="{4D104768-254B-4B18-BB08-568782F02953}" type="pres">
      <dgm:prSet presAssocID="{354A9056-DF3F-4393-B12C-94B2C9079E96}" presName="text3" presStyleLbl="fgAcc3" presStyleIdx="5" presStyleCnt="6" custScaleX="50359" custScaleY="1685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6A12C8-F854-4B5C-A3A7-1BC51DA996FA}" type="pres">
      <dgm:prSet presAssocID="{354A9056-DF3F-4393-B12C-94B2C9079E96}" presName="hierChild4" presStyleCnt="0"/>
      <dgm:spPr/>
    </dgm:pt>
  </dgm:ptLst>
  <dgm:cxnLst>
    <dgm:cxn modelId="{DFE45B5C-20F3-4408-BFDB-DE79E242E5B9}" type="presOf" srcId="{1B325B8D-D6F7-4BBA-B741-FA6EE9826FDB}" destId="{DB7BAF7F-F792-49C0-81FC-E1B763A5248E}" srcOrd="0" destOrd="0" presId="urn:microsoft.com/office/officeart/2005/8/layout/hierarchy1"/>
    <dgm:cxn modelId="{40DC3432-CAB9-469B-ACEA-96F19AAA1AFD}" type="presOf" srcId="{8DDF77AD-E90C-4779-A526-A3BE02F1E425}" destId="{ED8244A7-1D14-4B02-AF7E-22F8A32E87B5}" srcOrd="0" destOrd="0" presId="urn:microsoft.com/office/officeart/2005/8/layout/hierarchy1"/>
    <dgm:cxn modelId="{4804E978-0487-4F77-8B96-E6FD17119FF2}" srcId="{5C80F178-C9C0-42DE-BEA5-2B724248B418}" destId="{B3FDE57C-D3B2-41B7-96ED-007CD93A3ACC}" srcOrd="1" destOrd="0" parTransId="{D6529D93-0C6C-4E14-9505-1E5A426930D4}" sibTransId="{0C61828C-7940-4140-ACC4-265B111907E8}"/>
    <dgm:cxn modelId="{ED3E3C00-FF99-46A6-AECF-7FD48C08D12D}" srcId="{1B325B8D-D6F7-4BBA-B741-FA6EE9826FDB}" destId="{FD3EB92F-AABD-4C2A-9BD6-71D0A053BFFC}" srcOrd="1" destOrd="0" parTransId="{F1CD7C89-E48F-4E11-A504-90DE5FC63367}" sibTransId="{F0C569EA-252F-432C-821E-C4573C0603EA}"/>
    <dgm:cxn modelId="{90CFCEB7-C9DF-491A-AE9F-0B20D2786A4E}" type="presOf" srcId="{FD3EB92F-AABD-4C2A-9BD6-71D0A053BFFC}" destId="{581DAF72-EF21-45C3-8E4C-B2566679E93B}" srcOrd="0" destOrd="0" presId="urn:microsoft.com/office/officeart/2005/8/layout/hierarchy1"/>
    <dgm:cxn modelId="{ACE0AC8D-E2F7-4CA5-A2F3-829C479B7408}" type="presOf" srcId="{5715C742-644A-45CF-AD4F-FD6243C7A748}" destId="{5C959009-1D60-47E4-AE8B-5AA9C1726E8C}" srcOrd="0" destOrd="0" presId="urn:microsoft.com/office/officeart/2005/8/layout/hierarchy1"/>
    <dgm:cxn modelId="{E1823925-DD33-49FB-83F8-961ECE617FAF}" type="presOf" srcId="{354A9056-DF3F-4393-B12C-94B2C9079E96}" destId="{4D104768-254B-4B18-BB08-568782F02953}" srcOrd="0" destOrd="0" presId="urn:microsoft.com/office/officeart/2005/8/layout/hierarchy1"/>
    <dgm:cxn modelId="{4B150170-F8EE-4117-A71A-C0705A8F95F3}" type="presOf" srcId="{B3FDE57C-D3B2-41B7-96ED-007CD93A3ACC}" destId="{545285EB-1A07-40F2-88A1-E47E3A5CD2AE}" srcOrd="0" destOrd="0" presId="urn:microsoft.com/office/officeart/2005/8/layout/hierarchy1"/>
    <dgm:cxn modelId="{CAF0FB88-8EA1-4E89-89DA-F1694E2B6DDA}" srcId="{5C80F178-C9C0-42DE-BEA5-2B724248B418}" destId="{354A9056-DF3F-4393-B12C-94B2C9079E96}" srcOrd="2" destOrd="0" parTransId="{5715C742-644A-45CF-AD4F-FD6243C7A748}" sibTransId="{93B69540-098F-4A56-913B-451180CEB286}"/>
    <dgm:cxn modelId="{8EDDBE10-74E1-4DAB-B8DE-5859AF6DCF76}" srcId="{14859441-FE9A-4DB5-A41B-EC4531D04D85}" destId="{35722E76-4169-4FE0-B229-2B42D1AC73D1}" srcOrd="1" destOrd="0" parTransId="{D6D88546-393D-4D96-9586-D8648F6DB7BA}" sibTransId="{CA905CF2-A677-4192-91D6-B148211C49CB}"/>
    <dgm:cxn modelId="{2417CA1C-24F5-4476-973C-4107F33953CD}" srcId="{07D6240D-53EC-45C1-8A25-38BB2A54D4A6}" destId="{14859441-FE9A-4DB5-A41B-EC4531D04D85}" srcOrd="0" destOrd="0" parTransId="{651935D6-9648-4567-A16B-0E32CA20576B}" sibTransId="{D37BBF57-D838-4476-852D-D38FA385B744}"/>
    <dgm:cxn modelId="{A6C482D7-D8F9-44AF-AC21-30DE50B36D0F}" type="presOf" srcId="{25C68126-5F5C-4447-8F2C-0C7363F61BC8}" destId="{A1A1CAE8-6210-4EBE-8837-793F7B12415E}" srcOrd="0" destOrd="0" presId="urn:microsoft.com/office/officeart/2005/8/layout/hierarchy1"/>
    <dgm:cxn modelId="{890CD62A-1631-4A5B-B79A-6CAB8AF283BB}" type="presOf" srcId="{D6529D93-0C6C-4E14-9505-1E5A426930D4}" destId="{9374D73D-3E91-430F-88F2-53FDA2F88565}" srcOrd="0" destOrd="0" presId="urn:microsoft.com/office/officeart/2005/8/layout/hierarchy1"/>
    <dgm:cxn modelId="{F06F9ECD-B7DD-4FD4-A1FC-9226673CB8C4}" type="presOf" srcId="{BA1487DD-B1B6-4B73-95CB-861A0104F5BF}" destId="{20641DE2-4CC3-4869-ADF4-12C6EBAD50EF}" srcOrd="0" destOrd="0" presId="urn:microsoft.com/office/officeart/2005/8/layout/hierarchy1"/>
    <dgm:cxn modelId="{6786F3B8-B0B9-44A7-B61B-925A8AE2EEEA}" type="presOf" srcId="{9EBA7682-D65C-4E3E-A9E6-E1C5633178A0}" destId="{1D4BCB3E-6B0A-42C1-A983-9EE7489667F3}" srcOrd="0" destOrd="0" presId="urn:microsoft.com/office/officeart/2005/8/layout/hierarchy1"/>
    <dgm:cxn modelId="{31E70C32-3BB9-4514-A13A-9FE477C4968B}" srcId="{14859441-FE9A-4DB5-A41B-EC4531D04D85}" destId="{1B325B8D-D6F7-4BBA-B741-FA6EE9826FDB}" srcOrd="0" destOrd="0" parTransId="{BA1487DD-B1B6-4B73-95CB-861A0104F5BF}" sibTransId="{5FECD780-D714-48BC-8B49-8078986929E9}"/>
    <dgm:cxn modelId="{E169953F-0D82-44CA-9B90-38DACA670634}" type="presOf" srcId="{D6D88546-393D-4D96-9586-D8648F6DB7BA}" destId="{388B5B74-3EE1-481C-BEC7-C8E79C62E99D}" srcOrd="0" destOrd="0" presId="urn:microsoft.com/office/officeart/2005/8/layout/hierarchy1"/>
    <dgm:cxn modelId="{88924B8E-31A2-4A9F-A561-59252FF0730B}" type="presOf" srcId="{6FCA4A0F-3B47-4953-AB5D-5148B4FB0131}" destId="{35977A1C-09FF-440A-AC42-F3747DACB378}" srcOrd="0" destOrd="0" presId="urn:microsoft.com/office/officeart/2005/8/layout/hierarchy1"/>
    <dgm:cxn modelId="{C55C1838-8CFA-400D-B5F7-F0C188F8D03D}" type="presOf" srcId="{DBEA403E-E11E-40BD-8000-BABD30621767}" destId="{7582850F-CC0C-49D5-9C41-63FB358230B4}" srcOrd="0" destOrd="0" presId="urn:microsoft.com/office/officeart/2005/8/layout/hierarchy1"/>
    <dgm:cxn modelId="{FC458A92-15A1-4DBE-949A-AC3B169A97A3}" type="presOf" srcId="{07D6240D-53EC-45C1-8A25-38BB2A54D4A6}" destId="{7F6FEF91-C2EE-41DE-8B22-6C7672F45A56}" srcOrd="0" destOrd="0" presId="urn:microsoft.com/office/officeart/2005/8/layout/hierarchy1"/>
    <dgm:cxn modelId="{8417C98F-882D-4FAA-B55C-C2397592BC8F}" type="presOf" srcId="{59F1602F-8E53-4A7A-B062-7CBE112B1589}" destId="{36B83517-278E-4DFD-8539-73E0B0F39020}" srcOrd="0" destOrd="0" presId="urn:microsoft.com/office/officeart/2005/8/layout/hierarchy1"/>
    <dgm:cxn modelId="{3B17E100-3D5F-42CB-8CF1-DA6D284F8294}" type="presOf" srcId="{35722E76-4169-4FE0-B229-2B42D1AC73D1}" destId="{2FEAAB4E-0BFA-4D78-981D-0FD91678D86F}" srcOrd="0" destOrd="0" presId="urn:microsoft.com/office/officeart/2005/8/layout/hierarchy1"/>
    <dgm:cxn modelId="{C8F46379-1FBC-497B-8B1F-6B48ECAB056D}" type="presOf" srcId="{14859441-FE9A-4DB5-A41B-EC4531D04D85}" destId="{F2996831-B522-4F26-A750-D584A91BE873}" srcOrd="0" destOrd="0" presId="urn:microsoft.com/office/officeart/2005/8/layout/hierarchy1"/>
    <dgm:cxn modelId="{3A3CAA0B-483C-42FE-AA6D-579D2A916BF8}" srcId="{14859441-FE9A-4DB5-A41B-EC4531D04D85}" destId="{5C80F178-C9C0-42DE-BEA5-2B724248B418}" srcOrd="2" destOrd="0" parTransId="{6FCA4A0F-3B47-4953-AB5D-5148B4FB0131}" sibTransId="{E59852EE-63F5-4B32-BB2C-5D4928A1AEDD}"/>
    <dgm:cxn modelId="{AA553201-B564-4EE1-A854-77E7835CB82C}" srcId="{5C80F178-C9C0-42DE-BEA5-2B724248B418}" destId="{59F1602F-8E53-4A7A-B062-7CBE112B1589}" srcOrd="0" destOrd="0" parTransId="{25C68126-5F5C-4447-8F2C-0C7363F61BC8}" sibTransId="{6E1F3E18-65EC-46FB-911C-16B204112FED}"/>
    <dgm:cxn modelId="{67C76B55-8244-4CF4-AADB-B9B03D70CF4D}" srcId="{35722E76-4169-4FE0-B229-2B42D1AC73D1}" destId="{DBEA403E-E11E-40BD-8000-BABD30621767}" srcOrd="0" destOrd="0" parTransId="{8DDF77AD-E90C-4779-A526-A3BE02F1E425}" sibTransId="{90ECA837-6F70-44ED-BA24-3B1E321B0D64}"/>
    <dgm:cxn modelId="{440D4BE6-80EB-4214-A0B6-514A1098D0A4}" srcId="{1B325B8D-D6F7-4BBA-B741-FA6EE9826FDB}" destId="{4C135576-53BF-4573-89C4-FEC8F504FF2C}" srcOrd="0" destOrd="0" parTransId="{9EBA7682-D65C-4E3E-A9E6-E1C5633178A0}" sibTransId="{7282C20D-9D2F-4966-8E99-EB26DD7C4C13}"/>
    <dgm:cxn modelId="{4A420316-97E9-4908-8A70-34A2F11084BE}" type="presOf" srcId="{5C80F178-C9C0-42DE-BEA5-2B724248B418}" destId="{F7B24FB9-0EAE-48D7-8E41-521DED20FEDF}" srcOrd="0" destOrd="0" presId="urn:microsoft.com/office/officeart/2005/8/layout/hierarchy1"/>
    <dgm:cxn modelId="{B4842B5D-23E4-44F4-87A4-A4D4BF7C4A83}" type="presOf" srcId="{F1CD7C89-E48F-4E11-A504-90DE5FC63367}" destId="{E85AB502-775D-4E93-84AF-E671AF8838C3}" srcOrd="0" destOrd="0" presId="urn:microsoft.com/office/officeart/2005/8/layout/hierarchy1"/>
    <dgm:cxn modelId="{BB151AB2-8749-42A2-91E7-9EAC6C425F1C}" type="presOf" srcId="{4C135576-53BF-4573-89C4-FEC8F504FF2C}" destId="{2F5CD383-0F68-4129-AADF-29DA5C63BD56}" srcOrd="0" destOrd="0" presId="urn:microsoft.com/office/officeart/2005/8/layout/hierarchy1"/>
    <dgm:cxn modelId="{3372AC70-4150-4FD3-BD69-B9E61B494FEF}" type="presParOf" srcId="{7F6FEF91-C2EE-41DE-8B22-6C7672F45A56}" destId="{88C1D141-B7BD-4BF2-9CE9-AE003A58CA3F}" srcOrd="0" destOrd="0" presId="urn:microsoft.com/office/officeart/2005/8/layout/hierarchy1"/>
    <dgm:cxn modelId="{F6E6920A-A195-460C-840C-259CDEFB203B}" type="presParOf" srcId="{88C1D141-B7BD-4BF2-9CE9-AE003A58CA3F}" destId="{24BB506D-A564-462F-A59E-111BDE9A1A11}" srcOrd="0" destOrd="0" presId="urn:microsoft.com/office/officeart/2005/8/layout/hierarchy1"/>
    <dgm:cxn modelId="{8B129A86-E12E-4648-BD05-8CA7B10A5118}" type="presParOf" srcId="{24BB506D-A564-462F-A59E-111BDE9A1A11}" destId="{17F030F4-9E67-4851-B937-E2E779577B09}" srcOrd="0" destOrd="0" presId="urn:microsoft.com/office/officeart/2005/8/layout/hierarchy1"/>
    <dgm:cxn modelId="{CDB1FCE2-FF6F-41E8-B256-EFA2A926DFED}" type="presParOf" srcId="{24BB506D-A564-462F-A59E-111BDE9A1A11}" destId="{F2996831-B522-4F26-A750-D584A91BE873}" srcOrd="1" destOrd="0" presId="urn:microsoft.com/office/officeart/2005/8/layout/hierarchy1"/>
    <dgm:cxn modelId="{EA0E7B7F-9C5D-4665-9426-4D9B15AA4A4B}" type="presParOf" srcId="{88C1D141-B7BD-4BF2-9CE9-AE003A58CA3F}" destId="{BBAB7F75-2121-4A0E-90A4-52FD2028085C}" srcOrd="1" destOrd="0" presId="urn:microsoft.com/office/officeart/2005/8/layout/hierarchy1"/>
    <dgm:cxn modelId="{5A2946C1-71A2-4188-B3E6-D85A91AFF213}" type="presParOf" srcId="{BBAB7F75-2121-4A0E-90A4-52FD2028085C}" destId="{20641DE2-4CC3-4869-ADF4-12C6EBAD50EF}" srcOrd="0" destOrd="0" presId="urn:microsoft.com/office/officeart/2005/8/layout/hierarchy1"/>
    <dgm:cxn modelId="{5D2DF089-DA8E-4BF1-A9A2-CB84646CC59B}" type="presParOf" srcId="{BBAB7F75-2121-4A0E-90A4-52FD2028085C}" destId="{18DCF115-3596-425B-99BA-B61965ABBC7C}" srcOrd="1" destOrd="0" presId="urn:microsoft.com/office/officeart/2005/8/layout/hierarchy1"/>
    <dgm:cxn modelId="{F176F7B7-44D7-4285-A63E-73BB6DFB843F}" type="presParOf" srcId="{18DCF115-3596-425B-99BA-B61965ABBC7C}" destId="{E94226F8-1226-4B9B-A911-00A20E520EB0}" srcOrd="0" destOrd="0" presId="urn:microsoft.com/office/officeart/2005/8/layout/hierarchy1"/>
    <dgm:cxn modelId="{813054C5-2580-47A2-BBB9-510388BF2439}" type="presParOf" srcId="{E94226F8-1226-4B9B-A911-00A20E520EB0}" destId="{69D0C9D4-10A4-4504-8261-0B008ED060F5}" srcOrd="0" destOrd="0" presId="urn:microsoft.com/office/officeart/2005/8/layout/hierarchy1"/>
    <dgm:cxn modelId="{CFE2D3F4-2063-483B-8FF6-5456DF533DA1}" type="presParOf" srcId="{E94226F8-1226-4B9B-A911-00A20E520EB0}" destId="{DB7BAF7F-F792-49C0-81FC-E1B763A5248E}" srcOrd="1" destOrd="0" presId="urn:microsoft.com/office/officeart/2005/8/layout/hierarchy1"/>
    <dgm:cxn modelId="{A5188EE5-6CB3-449D-A4E4-D6C421548E5A}" type="presParOf" srcId="{18DCF115-3596-425B-99BA-B61965ABBC7C}" destId="{7D810592-90DC-4DB7-B7DC-320155390E18}" srcOrd="1" destOrd="0" presId="urn:microsoft.com/office/officeart/2005/8/layout/hierarchy1"/>
    <dgm:cxn modelId="{9F75712D-3581-4C4C-9853-E06EF6B250DA}" type="presParOf" srcId="{7D810592-90DC-4DB7-B7DC-320155390E18}" destId="{1D4BCB3E-6B0A-42C1-A983-9EE7489667F3}" srcOrd="0" destOrd="0" presId="urn:microsoft.com/office/officeart/2005/8/layout/hierarchy1"/>
    <dgm:cxn modelId="{B4107874-A106-4E7D-8E90-13187B76CAA2}" type="presParOf" srcId="{7D810592-90DC-4DB7-B7DC-320155390E18}" destId="{0E933846-9AEC-4ADC-B0B8-8F655380C939}" srcOrd="1" destOrd="0" presId="urn:microsoft.com/office/officeart/2005/8/layout/hierarchy1"/>
    <dgm:cxn modelId="{95E5800B-595D-462F-9C13-C3B14B1E80A3}" type="presParOf" srcId="{0E933846-9AEC-4ADC-B0B8-8F655380C939}" destId="{67C43D02-A1A8-44D8-B939-A8ACAA3A4021}" srcOrd="0" destOrd="0" presId="urn:microsoft.com/office/officeart/2005/8/layout/hierarchy1"/>
    <dgm:cxn modelId="{959BBA91-F434-4820-B172-5B93D0AF6067}" type="presParOf" srcId="{67C43D02-A1A8-44D8-B939-A8ACAA3A4021}" destId="{B4A5CD9B-812F-4A44-A440-BB87BBB2877C}" srcOrd="0" destOrd="0" presId="urn:microsoft.com/office/officeart/2005/8/layout/hierarchy1"/>
    <dgm:cxn modelId="{C401026E-1047-490D-B37F-F406B34AE2B1}" type="presParOf" srcId="{67C43D02-A1A8-44D8-B939-A8ACAA3A4021}" destId="{2F5CD383-0F68-4129-AADF-29DA5C63BD56}" srcOrd="1" destOrd="0" presId="urn:microsoft.com/office/officeart/2005/8/layout/hierarchy1"/>
    <dgm:cxn modelId="{92856DBA-E38E-4367-853D-C8CEAFC0E683}" type="presParOf" srcId="{0E933846-9AEC-4ADC-B0B8-8F655380C939}" destId="{23AA2A63-818B-4DF6-BED6-56E6F779F113}" srcOrd="1" destOrd="0" presId="urn:microsoft.com/office/officeart/2005/8/layout/hierarchy1"/>
    <dgm:cxn modelId="{DBA63D05-F992-4143-B7C4-37AB9311B390}" type="presParOf" srcId="{7D810592-90DC-4DB7-B7DC-320155390E18}" destId="{E85AB502-775D-4E93-84AF-E671AF8838C3}" srcOrd="2" destOrd="0" presId="urn:microsoft.com/office/officeart/2005/8/layout/hierarchy1"/>
    <dgm:cxn modelId="{20E5A1B1-4FB5-4075-8E5F-B9B43B9A96F9}" type="presParOf" srcId="{7D810592-90DC-4DB7-B7DC-320155390E18}" destId="{2F53A78F-1D7A-46E9-9130-EFB63EF657EF}" srcOrd="3" destOrd="0" presId="urn:microsoft.com/office/officeart/2005/8/layout/hierarchy1"/>
    <dgm:cxn modelId="{2FD85763-7ECC-48C8-BFEF-FCDA8A44F0F7}" type="presParOf" srcId="{2F53A78F-1D7A-46E9-9130-EFB63EF657EF}" destId="{6B0E09F8-D6F8-4252-9C14-835242E3C374}" srcOrd="0" destOrd="0" presId="urn:microsoft.com/office/officeart/2005/8/layout/hierarchy1"/>
    <dgm:cxn modelId="{296486E2-CFEF-46BA-ACF4-D49E8A802200}" type="presParOf" srcId="{6B0E09F8-D6F8-4252-9C14-835242E3C374}" destId="{470D2EF4-8FC9-4D0D-B728-B0E9DB247DAF}" srcOrd="0" destOrd="0" presId="urn:microsoft.com/office/officeart/2005/8/layout/hierarchy1"/>
    <dgm:cxn modelId="{19315115-3C26-4187-8F90-41F36B59F36D}" type="presParOf" srcId="{6B0E09F8-D6F8-4252-9C14-835242E3C374}" destId="{581DAF72-EF21-45C3-8E4C-B2566679E93B}" srcOrd="1" destOrd="0" presId="urn:microsoft.com/office/officeart/2005/8/layout/hierarchy1"/>
    <dgm:cxn modelId="{BC87D6C6-CD91-485D-B42D-4A2E05301DB7}" type="presParOf" srcId="{2F53A78F-1D7A-46E9-9130-EFB63EF657EF}" destId="{D3C4C7B4-70AD-4541-A19F-689AC9B42502}" srcOrd="1" destOrd="0" presId="urn:microsoft.com/office/officeart/2005/8/layout/hierarchy1"/>
    <dgm:cxn modelId="{630F2347-10AB-4788-890A-5564737C6F3B}" type="presParOf" srcId="{BBAB7F75-2121-4A0E-90A4-52FD2028085C}" destId="{388B5B74-3EE1-481C-BEC7-C8E79C62E99D}" srcOrd="2" destOrd="0" presId="urn:microsoft.com/office/officeart/2005/8/layout/hierarchy1"/>
    <dgm:cxn modelId="{348ADA3F-D12F-46BB-83B5-EB8D433DB8B4}" type="presParOf" srcId="{BBAB7F75-2121-4A0E-90A4-52FD2028085C}" destId="{0B671E7C-B4CB-455A-88CF-15D336B6FB8E}" srcOrd="3" destOrd="0" presId="urn:microsoft.com/office/officeart/2005/8/layout/hierarchy1"/>
    <dgm:cxn modelId="{6E789A85-41FB-4711-B04C-B52642FEFC3D}" type="presParOf" srcId="{0B671E7C-B4CB-455A-88CF-15D336B6FB8E}" destId="{0AEAA94D-797E-41F1-9A8C-992AF7ABAA81}" srcOrd="0" destOrd="0" presId="urn:microsoft.com/office/officeart/2005/8/layout/hierarchy1"/>
    <dgm:cxn modelId="{1BF99731-5F63-446A-95EC-AF1E09848552}" type="presParOf" srcId="{0AEAA94D-797E-41F1-9A8C-992AF7ABAA81}" destId="{17B3C321-DEAE-4D6B-A446-B972B3123E3A}" srcOrd="0" destOrd="0" presId="urn:microsoft.com/office/officeart/2005/8/layout/hierarchy1"/>
    <dgm:cxn modelId="{C26D5222-DF01-4451-95B8-E1679592E5EE}" type="presParOf" srcId="{0AEAA94D-797E-41F1-9A8C-992AF7ABAA81}" destId="{2FEAAB4E-0BFA-4D78-981D-0FD91678D86F}" srcOrd="1" destOrd="0" presId="urn:microsoft.com/office/officeart/2005/8/layout/hierarchy1"/>
    <dgm:cxn modelId="{08E643E5-382E-4517-9E83-803446CF01DC}" type="presParOf" srcId="{0B671E7C-B4CB-455A-88CF-15D336B6FB8E}" destId="{B7EFB7EA-D679-4566-B092-27B692E8AD75}" srcOrd="1" destOrd="0" presId="urn:microsoft.com/office/officeart/2005/8/layout/hierarchy1"/>
    <dgm:cxn modelId="{5EDE9D50-90A4-4253-8F08-EDFA5F166794}" type="presParOf" srcId="{B7EFB7EA-D679-4566-B092-27B692E8AD75}" destId="{ED8244A7-1D14-4B02-AF7E-22F8A32E87B5}" srcOrd="0" destOrd="0" presId="urn:microsoft.com/office/officeart/2005/8/layout/hierarchy1"/>
    <dgm:cxn modelId="{279D481F-4513-41C4-AEA8-78DC21E2C7ED}" type="presParOf" srcId="{B7EFB7EA-D679-4566-B092-27B692E8AD75}" destId="{D09A8CBD-9C4F-4B0B-B1F1-B002A6E852E6}" srcOrd="1" destOrd="0" presId="urn:microsoft.com/office/officeart/2005/8/layout/hierarchy1"/>
    <dgm:cxn modelId="{0B12B27B-5A6D-44FF-A90D-C9F599AC8AA5}" type="presParOf" srcId="{D09A8CBD-9C4F-4B0B-B1F1-B002A6E852E6}" destId="{22D9D644-AD05-406F-B951-DD8666849223}" srcOrd="0" destOrd="0" presId="urn:microsoft.com/office/officeart/2005/8/layout/hierarchy1"/>
    <dgm:cxn modelId="{7448B3C5-EF29-4A85-AE0A-5B1B47798BF0}" type="presParOf" srcId="{22D9D644-AD05-406F-B951-DD8666849223}" destId="{A396BCFB-F6EA-4579-ABCB-A7B4900639D0}" srcOrd="0" destOrd="0" presId="urn:microsoft.com/office/officeart/2005/8/layout/hierarchy1"/>
    <dgm:cxn modelId="{059FE464-5716-4801-AF7E-FBB128CA5245}" type="presParOf" srcId="{22D9D644-AD05-406F-B951-DD8666849223}" destId="{7582850F-CC0C-49D5-9C41-63FB358230B4}" srcOrd="1" destOrd="0" presId="urn:microsoft.com/office/officeart/2005/8/layout/hierarchy1"/>
    <dgm:cxn modelId="{9D0BC2BA-4120-4AA9-A004-99AB23F885A9}" type="presParOf" srcId="{D09A8CBD-9C4F-4B0B-B1F1-B002A6E852E6}" destId="{32143A3F-9214-4BE3-9568-0828300049FE}" srcOrd="1" destOrd="0" presId="urn:microsoft.com/office/officeart/2005/8/layout/hierarchy1"/>
    <dgm:cxn modelId="{B711AF9C-F7DC-4954-8F6D-6F8C967E8164}" type="presParOf" srcId="{BBAB7F75-2121-4A0E-90A4-52FD2028085C}" destId="{35977A1C-09FF-440A-AC42-F3747DACB378}" srcOrd="4" destOrd="0" presId="urn:microsoft.com/office/officeart/2005/8/layout/hierarchy1"/>
    <dgm:cxn modelId="{3E240E37-B897-4421-A35A-4851216699D9}" type="presParOf" srcId="{BBAB7F75-2121-4A0E-90A4-52FD2028085C}" destId="{F6B812AB-DD1C-4761-8E51-0508946EE8EF}" srcOrd="5" destOrd="0" presId="urn:microsoft.com/office/officeart/2005/8/layout/hierarchy1"/>
    <dgm:cxn modelId="{3D9F93A4-794B-4847-9B1A-F37CCF951F2A}" type="presParOf" srcId="{F6B812AB-DD1C-4761-8E51-0508946EE8EF}" destId="{CA6CA321-F530-458D-9961-30FCA1ADA965}" srcOrd="0" destOrd="0" presId="urn:microsoft.com/office/officeart/2005/8/layout/hierarchy1"/>
    <dgm:cxn modelId="{FD416937-66AB-4061-B851-3475CF80FBC6}" type="presParOf" srcId="{CA6CA321-F530-458D-9961-30FCA1ADA965}" destId="{3AE49EAE-F928-4762-85E1-BE5B54322310}" srcOrd="0" destOrd="0" presId="urn:microsoft.com/office/officeart/2005/8/layout/hierarchy1"/>
    <dgm:cxn modelId="{E64F6849-93B2-44A6-AB3D-0572A75132E8}" type="presParOf" srcId="{CA6CA321-F530-458D-9961-30FCA1ADA965}" destId="{F7B24FB9-0EAE-48D7-8E41-521DED20FEDF}" srcOrd="1" destOrd="0" presId="urn:microsoft.com/office/officeart/2005/8/layout/hierarchy1"/>
    <dgm:cxn modelId="{CE05E0D0-2666-4A74-81F0-288725D11E1C}" type="presParOf" srcId="{F6B812AB-DD1C-4761-8E51-0508946EE8EF}" destId="{FD656BCA-718F-4520-815A-4C4F20B3A1B3}" srcOrd="1" destOrd="0" presId="urn:microsoft.com/office/officeart/2005/8/layout/hierarchy1"/>
    <dgm:cxn modelId="{63E435E6-0089-488A-BE0E-25441CC0C870}" type="presParOf" srcId="{FD656BCA-718F-4520-815A-4C4F20B3A1B3}" destId="{A1A1CAE8-6210-4EBE-8837-793F7B12415E}" srcOrd="0" destOrd="0" presId="urn:microsoft.com/office/officeart/2005/8/layout/hierarchy1"/>
    <dgm:cxn modelId="{0D8502F9-358B-4899-B724-6543B193CCFA}" type="presParOf" srcId="{FD656BCA-718F-4520-815A-4C4F20B3A1B3}" destId="{85845B41-9C9D-48A9-B074-766E47CB6862}" srcOrd="1" destOrd="0" presId="urn:microsoft.com/office/officeart/2005/8/layout/hierarchy1"/>
    <dgm:cxn modelId="{A1478288-3E24-4FCE-A440-97381C1922EF}" type="presParOf" srcId="{85845B41-9C9D-48A9-B074-766E47CB6862}" destId="{E9B5C053-7D31-4A24-AF84-0C238045651D}" srcOrd="0" destOrd="0" presId="urn:microsoft.com/office/officeart/2005/8/layout/hierarchy1"/>
    <dgm:cxn modelId="{4DDE11B9-CA7B-4056-A051-C82F50E5DEAF}" type="presParOf" srcId="{E9B5C053-7D31-4A24-AF84-0C238045651D}" destId="{30E56CBB-2A1C-4F22-B71F-D64CF3A69CE9}" srcOrd="0" destOrd="0" presId="urn:microsoft.com/office/officeart/2005/8/layout/hierarchy1"/>
    <dgm:cxn modelId="{493CEA4C-26B6-42FA-BD39-9A57627FA73C}" type="presParOf" srcId="{E9B5C053-7D31-4A24-AF84-0C238045651D}" destId="{36B83517-278E-4DFD-8539-73E0B0F39020}" srcOrd="1" destOrd="0" presId="urn:microsoft.com/office/officeart/2005/8/layout/hierarchy1"/>
    <dgm:cxn modelId="{D9C0CE48-A6C0-4635-A3D1-DA68789E5E91}" type="presParOf" srcId="{85845B41-9C9D-48A9-B074-766E47CB6862}" destId="{BA4528DA-E953-451E-B4FB-B83A214A4AA8}" srcOrd="1" destOrd="0" presId="urn:microsoft.com/office/officeart/2005/8/layout/hierarchy1"/>
    <dgm:cxn modelId="{3BF15465-636A-4FE9-8810-9A9F6FB0B3ED}" type="presParOf" srcId="{FD656BCA-718F-4520-815A-4C4F20B3A1B3}" destId="{9374D73D-3E91-430F-88F2-53FDA2F88565}" srcOrd="2" destOrd="0" presId="urn:microsoft.com/office/officeart/2005/8/layout/hierarchy1"/>
    <dgm:cxn modelId="{B56ED2C4-947D-4FC9-8B59-D54E6A6619A6}" type="presParOf" srcId="{FD656BCA-718F-4520-815A-4C4F20B3A1B3}" destId="{537B2E86-F235-490D-9CB2-64B16B80A2F9}" srcOrd="3" destOrd="0" presId="urn:microsoft.com/office/officeart/2005/8/layout/hierarchy1"/>
    <dgm:cxn modelId="{0D451377-B9BF-49F5-8BA9-CA62AA59F4D7}" type="presParOf" srcId="{537B2E86-F235-490D-9CB2-64B16B80A2F9}" destId="{5D7725CF-5960-4A80-A726-CB4EE413AF09}" srcOrd="0" destOrd="0" presId="urn:microsoft.com/office/officeart/2005/8/layout/hierarchy1"/>
    <dgm:cxn modelId="{9558C3FA-4390-481A-99F5-B925E7B5E8BE}" type="presParOf" srcId="{5D7725CF-5960-4A80-A726-CB4EE413AF09}" destId="{A7D86607-1603-4A1C-916E-33054FFBBB9C}" srcOrd="0" destOrd="0" presId="urn:microsoft.com/office/officeart/2005/8/layout/hierarchy1"/>
    <dgm:cxn modelId="{305805C2-06D9-454B-9219-FB7B5D579446}" type="presParOf" srcId="{5D7725CF-5960-4A80-A726-CB4EE413AF09}" destId="{545285EB-1A07-40F2-88A1-E47E3A5CD2AE}" srcOrd="1" destOrd="0" presId="urn:microsoft.com/office/officeart/2005/8/layout/hierarchy1"/>
    <dgm:cxn modelId="{9762CB5A-DC17-4134-BF53-F3252C83A9A8}" type="presParOf" srcId="{537B2E86-F235-490D-9CB2-64B16B80A2F9}" destId="{E2E6EC61-07DF-4CB7-9E2A-716DBA4FA100}" srcOrd="1" destOrd="0" presId="urn:microsoft.com/office/officeart/2005/8/layout/hierarchy1"/>
    <dgm:cxn modelId="{EB7E38BD-BC61-4286-9299-1DD08D864034}" type="presParOf" srcId="{FD656BCA-718F-4520-815A-4C4F20B3A1B3}" destId="{5C959009-1D60-47E4-AE8B-5AA9C1726E8C}" srcOrd="4" destOrd="0" presId="urn:microsoft.com/office/officeart/2005/8/layout/hierarchy1"/>
    <dgm:cxn modelId="{F5BC7D1B-7A3C-4666-8014-EC7253B1FBFE}" type="presParOf" srcId="{FD656BCA-718F-4520-815A-4C4F20B3A1B3}" destId="{823D9D1E-66FB-4C10-B710-DCA8AF4E8149}" srcOrd="5" destOrd="0" presId="urn:microsoft.com/office/officeart/2005/8/layout/hierarchy1"/>
    <dgm:cxn modelId="{51799C50-E023-4AE7-B2CA-3CC5F1FCDDB2}" type="presParOf" srcId="{823D9D1E-66FB-4C10-B710-DCA8AF4E8149}" destId="{202BEC08-1A42-47F6-8929-301E2177DCF1}" srcOrd="0" destOrd="0" presId="urn:microsoft.com/office/officeart/2005/8/layout/hierarchy1"/>
    <dgm:cxn modelId="{13CC31B1-59E9-4E10-8EEA-7C6701250A19}" type="presParOf" srcId="{202BEC08-1A42-47F6-8929-301E2177DCF1}" destId="{4C261B36-3C77-42C6-B38B-B25DA53C3FEB}" srcOrd="0" destOrd="0" presId="urn:microsoft.com/office/officeart/2005/8/layout/hierarchy1"/>
    <dgm:cxn modelId="{68282E28-F26E-41F6-8E9B-7FBBF8B0137D}" type="presParOf" srcId="{202BEC08-1A42-47F6-8929-301E2177DCF1}" destId="{4D104768-254B-4B18-BB08-568782F02953}" srcOrd="1" destOrd="0" presId="urn:microsoft.com/office/officeart/2005/8/layout/hierarchy1"/>
    <dgm:cxn modelId="{8782E4BE-2792-43B5-AD14-4C4AF7F21790}" type="presParOf" srcId="{823D9D1E-66FB-4C10-B710-DCA8AF4E8149}" destId="{136A12C8-F854-4B5C-A3A7-1BC51DA996F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6C8ABEE-F905-4ECE-A50F-24CBACED2A7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1F73C79-C198-43C9-A4AC-A3586310E3E2}">
      <dgm:prSet phldrT="[Text]" custT="1"/>
      <dgm:spPr/>
      <dgm:t>
        <a:bodyPr/>
        <a:lstStyle/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1.অর্জন</a:t>
          </a:r>
        </a:p>
      </dgm:t>
    </dgm:pt>
    <dgm:pt modelId="{73BAF110-C482-4E78-B6B4-D8B3DF605D57}" type="parTrans" cxnId="{04C3C967-E4F8-4C50-8B9C-6E754C24023E}">
      <dgm:prSet/>
      <dgm:spPr/>
      <dgm:t>
        <a:bodyPr/>
        <a:lstStyle/>
        <a:p>
          <a:endParaRPr lang="en-US"/>
        </a:p>
      </dgm:t>
    </dgm:pt>
    <dgm:pt modelId="{170F6D6F-26CE-4172-962F-5419BEFDA343}" type="sibTrans" cxnId="{04C3C967-E4F8-4C50-8B9C-6E754C24023E}">
      <dgm:prSet/>
      <dgm:spPr/>
      <dgm:t>
        <a:bodyPr/>
        <a:lstStyle/>
        <a:p>
          <a:endParaRPr lang="en-US"/>
        </a:p>
      </dgm:t>
    </dgm:pt>
    <dgm:pt modelId="{89AF6E9A-34F5-4CA5-80BF-D8A66D7DC951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ক্রয়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12FBE77-64C3-4DA2-BFC3-9D90D8838666}" type="parTrans" cxnId="{CE16F876-1EE7-4BAB-9433-BDB1F7F21D5C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82FD925-0C7D-4871-9AA4-BE794427FEE6}" type="sibTrans" cxnId="{CE16F876-1EE7-4BAB-9433-BDB1F7F21D5C}">
      <dgm:prSet/>
      <dgm:spPr/>
      <dgm:t>
        <a:bodyPr/>
        <a:lstStyle/>
        <a:p>
          <a:endParaRPr lang="en-US"/>
        </a:p>
      </dgm:t>
    </dgm:pt>
    <dgm:pt modelId="{53732DDE-0160-4FB5-B94A-870321811598}">
      <dgm:prSet phldrT="[Text]" custT="1"/>
      <dgm:spPr/>
      <dgm:t>
        <a:bodyPr vert="vert270"/>
        <a:lstStyle/>
        <a:p>
          <a:r>
            <a:rPr lang="bn-BD" sz="3200" b="1" dirty="0">
              <a:latin typeface="NikoshBAN" panose="02000000000000000000" pitchFamily="2" charset="0"/>
              <a:cs typeface="NikoshBAN" panose="02000000000000000000" pitchFamily="2" charset="0"/>
            </a:rPr>
            <a:t>ক্রয়মূল্য ও অন্যান্য অপৌনঃপুনিক খরচ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680489-457F-4C56-BE03-E53B3188B319}" type="parTrans" cxnId="{8A083787-ECEA-4631-9747-ACC4724E2052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4194242-9EFF-47E7-B235-DC8B7F528E12}" type="sibTrans" cxnId="{8A083787-ECEA-4631-9747-ACC4724E2052}">
      <dgm:prSet/>
      <dgm:spPr/>
      <dgm:t>
        <a:bodyPr/>
        <a:lstStyle/>
        <a:p>
          <a:endParaRPr lang="en-US"/>
        </a:p>
      </dgm:t>
    </dgm:pt>
    <dgm:pt modelId="{49BADA0B-08B9-41AE-B5B5-51540EE398A1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তৈরী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CFC3F39-0F6F-4F60-B2BE-348DC2C4A391}" type="parTrans" cxnId="{D8A5E22B-102A-4783-BC59-3703EE516B70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484A314-EC10-4D09-81A7-BF55F92D83E9}" type="sibTrans" cxnId="{D8A5E22B-102A-4783-BC59-3703EE516B70}">
      <dgm:prSet/>
      <dgm:spPr/>
      <dgm:t>
        <a:bodyPr/>
        <a:lstStyle/>
        <a:p>
          <a:endParaRPr lang="en-US"/>
        </a:p>
      </dgm:t>
    </dgm:pt>
    <dgm:pt modelId="{3D0784D2-1456-4EC4-918A-85B39B3B13FD}">
      <dgm:prSet phldrT="[Text]" custT="1"/>
      <dgm:spPr/>
      <dgm:t>
        <a:bodyPr vert="vert270"/>
        <a:lstStyle/>
        <a:p>
          <a:r>
            <a:rPr lang="bn-BD" sz="3200" b="1" dirty="0">
              <a:latin typeface="NikoshBAN" panose="02000000000000000000" pitchFamily="2" charset="0"/>
              <a:cs typeface="NikoshBAN" panose="02000000000000000000" pitchFamily="2" charset="0"/>
            </a:rPr>
            <a:t>সকল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প্রাথমিক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BD" sz="3200" b="1" dirty="0">
              <a:latin typeface="NikoshBAN" panose="02000000000000000000" pitchFamily="2" charset="0"/>
              <a:cs typeface="NikoshBAN" panose="02000000000000000000" pitchFamily="2" charset="0"/>
            </a:rPr>
            <a:t>অপৌনঃপুনিক খরচ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48CC245-FBA0-4B2A-9CD1-3C9C4504D905}" type="parTrans" cxnId="{7DDE22BD-4E86-44B1-90A8-76CD9F083B84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F538B1D-61AA-4BA0-9E1E-586A83A26FC5}" type="sibTrans" cxnId="{7DDE22BD-4E86-44B1-90A8-76CD9F083B84}">
      <dgm:prSet/>
      <dgm:spPr/>
      <dgm:t>
        <a:bodyPr/>
        <a:lstStyle/>
        <a:p>
          <a:endParaRPr lang="en-US"/>
        </a:p>
      </dgm:t>
    </dgm:pt>
    <dgm:pt modelId="{9A2DF1FA-9E81-4BAE-9A3B-EC2C90E70CE5}" type="pres">
      <dgm:prSet presAssocID="{B6C8ABEE-F905-4ECE-A50F-24CBACED2A7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CF51021-B0C2-4E5E-8343-C69F8267EE68}" type="pres">
      <dgm:prSet presAssocID="{51F73C79-C198-43C9-A4AC-A3586310E3E2}" presName="hierRoot1" presStyleCnt="0"/>
      <dgm:spPr/>
    </dgm:pt>
    <dgm:pt modelId="{295821D9-1B76-41E5-B6E5-EB096F3A3FC8}" type="pres">
      <dgm:prSet presAssocID="{51F73C79-C198-43C9-A4AC-A3586310E3E2}" presName="composite" presStyleCnt="0"/>
      <dgm:spPr/>
    </dgm:pt>
    <dgm:pt modelId="{8E57AC2E-C21B-49E6-BA8D-37660A9291D0}" type="pres">
      <dgm:prSet presAssocID="{51F73C79-C198-43C9-A4AC-A3586310E3E2}" presName="background" presStyleLbl="node0" presStyleIdx="0" presStyleCnt="1"/>
      <dgm:spPr/>
    </dgm:pt>
    <dgm:pt modelId="{59F5F993-357E-41E1-918F-F397B07F7E06}" type="pres">
      <dgm:prSet presAssocID="{51F73C79-C198-43C9-A4AC-A3586310E3E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372B81-4606-4F81-8688-41562AB74CD2}" type="pres">
      <dgm:prSet presAssocID="{51F73C79-C198-43C9-A4AC-A3586310E3E2}" presName="hierChild2" presStyleCnt="0"/>
      <dgm:spPr/>
    </dgm:pt>
    <dgm:pt modelId="{D5D6E5F1-A2C5-4E11-9D44-5B252D1B32CC}" type="pres">
      <dgm:prSet presAssocID="{112FBE77-64C3-4DA2-BFC3-9D90D8838666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6CD6FFA-099B-4DCA-87FE-3C7829E83C04}" type="pres">
      <dgm:prSet presAssocID="{89AF6E9A-34F5-4CA5-80BF-D8A66D7DC951}" presName="hierRoot2" presStyleCnt="0"/>
      <dgm:spPr/>
    </dgm:pt>
    <dgm:pt modelId="{B3F56935-C112-4079-AEB9-7C5F74D1744C}" type="pres">
      <dgm:prSet presAssocID="{89AF6E9A-34F5-4CA5-80BF-D8A66D7DC951}" presName="composite2" presStyleCnt="0"/>
      <dgm:spPr/>
    </dgm:pt>
    <dgm:pt modelId="{B77CB4E4-CACD-4063-8251-802188A16921}" type="pres">
      <dgm:prSet presAssocID="{89AF6E9A-34F5-4CA5-80BF-D8A66D7DC951}" presName="background2" presStyleLbl="node2" presStyleIdx="0" presStyleCnt="2"/>
      <dgm:spPr/>
    </dgm:pt>
    <dgm:pt modelId="{A2B9A251-7148-4F0D-8557-2D43699AB578}" type="pres">
      <dgm:prSet presAssocID="{89AF6E9A-34F5-4CA5-80BF-D8A66D7DC95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B27D6E-A434-41AB-9778-63A12B29FC4A}" type="pres">
      <dgm:prSet presAssocID="{89AF6E9A-34F5-4CA5-80BF-D8A66D7DC951}" presName="hierChild3" presStyleCnt="0"/>
      <dgm:spPr/>
    </dgm:pt>
    <dgm:pt modelId="{7A2A8698-0C22-4B26-ADA8-FD6291352A8E}" type="pres">
      <dgm:prSet presAssocID="{70680489-457F-4C56-BE03-E53B3188B319}" presName="Name17" presStyleLbl="parChTrans1D3" presStyleIdx="0" presStyleCnt="2"/>
      <dgm:spPr/>
      <dgm:t>
        <a:bodyPr/>
        <a:lstStyle/>
        <a:p>
          <a:endParaRPr lang="en-US"/>
        </a:p>
      </dgm:t>
    </dgm:pt>
    <dgm:pt modelId="{13986E5B-F1C1-4AAB-A41B-82A20ACD1AD9}" type="pres">
      <dgm:prSet presAssocID="{53732DDE-0160-4FB5-B94A-870321811598}" presName="hierRoot3" presStyleCnt="0"/>
      <dgm:spPr/>
    </dgm:pt>
    <dgm:pt modelId="{71A756CD-4B54-4616-A965-E502BD109B35}" type="pres">
      <dgm:prSet presAssocID="{53732DDE-0160-4FB5-B94A-870321811598}" presName="composite3" presStyleCnt="0"/>
      <dgm:spPr/>
    </dgm:pt>
    <dgm:pt modelId="{75ECC933-27CF-40F9-826A-E29FFC878AB0}" type="pres">
      <dgm:prSet presAssocID="{53732DDE-0160-4FB5-B94A-870321811598}" presName="background3" presStyleLbl="node3" presStyleIdx="0" presStyleCnt="2"/>
      <dgm:spPr/>
    </dgm:pt>
    <dgm:pt modelId="{416AB620-CC68-411B-B0E6-FB14F1197D19}" type="pres">
      <dgm:prSet presAssocID="{53732DDE-0160-4FB5-B94A-870321811598}" presName="text3" presStyleLbl="fgAcc3" presStyleIdx="0" presStyleCnt="2" custScaleX="148378" custScaleY="3130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F4B98-9C71-4A8A-9ACD-F9F55A63DA6F}" type="pres">
      <dgm:prSet presAssocID="{53732DDE-0160-4FB5-B94A-870321811598}" presName="hierChild4" presStyleCnt="0"/>
      <dgm:spPr/>
    </dgm:pt>
    <dgm:pt modelId="{F86E4944-627B-4B1F-A5D2-6FCBAAD7571D}" type="pres">
      <dgm:prSet presAssocID="{9CFC3F39-0F6F-4F60-B2BE-348DC2C4A39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7CA9E6BA-7A14-4ACA-896F-1BAAD488CCFE}" type="pres">
      <dgm:prSet presAssocID="{49BADA0B-08B9-41AE-B5B5-51540EE398A1}" presName="hierRoot2" presStyleCnt="0"/>
      <dgm:spPr/>
    </dgm:pt>
    <dgm:pt modelId="{45370D65-212A-4531-A365-FA903CD09781}" type="pres">
      <dgm:prSet presAssocID="{49BADA0B-08B9-41AE-B5B5-51540EE398A1}" presName="composite2" presStyleCnt="0"/>
      <dgm:spPr/>
    </dgm:pt>
    <dgm:pt modelId="{A6BDAF36-7D3A-493E-A210-75487A4AA908}" type="pres">
      <dgm:prSet presAssocID="{49BADA0B-08B9-41AE-B5B5-51540EE398A1}" presName="background2" presStyleLbl="node2" presStyleIdx="1" presStyleCnt="2"/>
      <dgm:spPr/>
    </dgm:pt>
    <dgm:pt modelId="{ED8DB650-A288-4509-BA77-E3BA158D5BE6}" type="pres">
      <dgm:prSet presAssocID="{49BADA0B-08B9-41AE-B5B5-51540EE398A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C2ED3A-891C-42DC-B8B3-A0A43C8296FF}" type="pres">
      <dgm:prSet presAssocID="{49BADA0B-08B9-41AE-B5B5-51540EE398A1}" presName="hierChild3" presStyleCnt="0"/>
      <dgm:spPr/>
    </dgm:pt>
    <dgm:pt modelId="{3DC45535-2B4D-48E1-B284-D12764B826AC}" type="pres">
      <dgm:prSet presAssocID="{748CC245-FBA0-4B2A-9CD1-3C9C4504D905}" presName="Name17" presStyleLbl="parChTrans1D3" presStyleIdx="1" presStyleCnt="2"/>
      <dgm:spPr/>
      <dgm:t>
        <a:bodyPr/>
        <a:lstStyle/>
        <a:p>
          <a:endParaRPr lang="en-US"/>
        </a:p>
      </dgm:t>
    </dgm:pt>
    <dgm:pt modelId="{B1FC4099-B619-4FB5-8882-E102EA0E1F22}" type="pres">
      <dgm:prSet presAssocID="{3D0784D2-1456-4EC4-918A-85B39B3B13FD}" presName="hierRoot3" presStyleCnt="0"/>
      <dgm:spPr/>
    </dgm:pt>
    <dgm:pt modelId="{96D00C8F-6BD9-495C-B64E-D4ED23F8C9F4}" type="pres">
      <dgm:prSet presAssocID="{3D0784D2-1456-4EC4-918A-85B39B3B13FD}" presName="composite3" presStyleCnt="0"/>
      <dgm:spPr/>
    </dgm:pt>
    <dgm:pt modelId="{F8C498A8-F9CA-4793-8657-819E08B18C91}" type="pres">
      <dgm:prSet presAssocID="{3D0784D2-1456-4EC4-918A-85B39B3B13FD}" presName="background3" presStyleLbl="node3" presStyleIdx="1" presStyleCnt="2"/>
      <dgm:spPr/>
    </dgm:pt>
    <dgm:pt modelId="{E61CED60-6ECC-4FD3-A14E-AE419D235E49}" type="pres">
      <dgm:prSet presAssocID="{3D0784D2-1456-4EC4-918A-85B39B3B13FD}" presName="text3" presStyleLbl="fgAcc3" presStyleIdx="1" presStyleCnt="2" custScaleX="148378" custScaleY="3130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15983A-2CE8-4B3B-8C2A-9A0EA727F7FA}" type="pres">
      <dgm:prSet presAssocID="{3D0784D2-1456-4EC4-918A-85B39B3B13FD}" presName="hierChild4" presStyleCnt="0"/>
      <dgm:spPr/>
    </dgm:pt>
  </dgm:ptLst>
  <dgm:cxnLst>
    <dgm:cxn modelId="{B26BE01D-C1DC-4E4F-865B-5230688B076B}" type="presOf" srcId="{53732DDE-0160-4FB5-B94A-870321811598}" destId="{416AB620-CC68-411B-B0E6-FB14F1197D19}" srcOrd="0" destOrd="0" presId="urn:microsoft.com/office/officeart/2005/8/layout/hierarchy1"/>
    <dgm:cxn modelId="{CE16F876-1EE7-4BAB-9433-BDB1F7F21D5C}" srcId="{51F73C79-C198-43C9-A4AC-A3586310E3E2}" destId="{89AF6E9A-34F5-4CA5-80BF-D8A66D7DC951}" srcOrd="0" destOrd="0" parTransId="{112FBE77-64C3-4DA2-BFC3-9D90D8838666}" sibTransId="{D82FD925-0C7D-4871-9AA4-BE794427FEE6}"/>
    <dgm:cxn modelId="{8A083787-ECEA-4631-9747-ACC4724E2052}" srcId="{89AF6E9A-34F5-4CA5-80BF-D8A66D7DC951}" destId="{53732DDE-0160-4FB5-B94A-870321811598}" srcOrd="0" destOrd="0" parTransId="{70680489-457F-4C56-BE03-E53B3188B319}" sibTransId="{34194242-9EFF-47E7-B235-DC8B7F528E12}"/>
    <dgm:cxn modelId="{1D22538A-4BAE-4747-BD8A-18E3E2466D63}" type="presOf" srcId="{70680489-457F-4C56-BE03-E53B3188B319}" destId="{7A2A8698-0C22-4B26-ADA8-FD6291352A8E}" srcOrd="0" destOrd="0" presId="urn:microsoft.com/office/officeart/2005/8/layout/hierarchy1"/>
    <dgm:cxn modelId="{0F277AFE-9C89-4F92-B80B-E10890E0F206}" type="presOf" srcId="{B6C8ABEE-F905-4ECE-A50F-24CBACED2A7D}" destId="{9A2DF1FA-9E81-4BAE-9A3B-EC2C90E70CE5}" srcOrd="0" destOrd="0" presId="urn:microsoft.com/office/officeart/2005/8/layout/hierarchy1"/>
    <dgm:cxn modelId="{DB91C78D-9A15-4857-8CA8-AF9D30BF395A}" type="presOf" srcId="{89AF6E9A-34F5-4CA5-80BF-D8A66D7DC951}" destId="{A2B9A251-7148-4F0D-8557-2D43699AB578}" srcOrd="0" destOrd="0" presId="urn:microsoft.com/office/officeart/2005/8/layout/hierarchy1"/>
    <dgm:cxn modelId="{26C1C54A-E7D7-4D5E-A59F-4244EB881EA0}" type="presOf" srcId="{9CFC3F39-0F6F-4F60-B2BE-348DC2C4A391}" destId="{F86E4944-627B-4B1F-A5D2-6FCBAAD7571D}" srcOrd="0" destOrd="0" presId="urn:microsoft.com/office/officeart/2005/8/layout/hierarchy1"/>
    <dgm:cxn modelId="{AF303D2E-C4FF-4937-B13A-48D248DAC791}" type="presOf" srcId="{3D0784D2-1456-4EC4-918A-85B39B3B13FD}" destId="{E61CED60-6ECC-4FD3-A14E-AE419D235E49}" srcOrd="0" destOrd="0" presId="urn:microsoft.com/office/officeart/2005/8/layout/hierarchy1"/>
    <dgm:cxn modelId="{98CB3154-482B-4536-BE4B-5699033D39C0}" type="presOf" srcId="{748CC245-FBA0-4B2A-9CD1-3C9C4504D905}" destId="{3DC45535-2B4D-48E1-B284-D12764B826AC}" srcOrd="0" destOrd="0" presId="urn:microsoft.com/office/officeart/2005/8/layout/hierarchy1"/>
    <dgm:cxn modelId="{04C3C967-E4F8-4C50-8B9C-6E754C24023E}" srcId="{B6C8ABEE-F905-4ECE-A50F-24CBACED2A7D}" destId="{51F73C79-C198-43C9-A4AC-A3586310E3E2}" srcOrd="0" destOrd="0" parTransId="{73BAF110-C482-4E78-B6B4-D8B3DF605D57}" sibTransId="{170F6D6F-26CE-4172-962F-5419BEFDA343}"/>
    <dgm:cxn modelId="{7DDE22BD-4E86-44B1-90A8-76CD9F083B84}" srcId="{49BADA0B-08B9-41AE-B5B5-51540EE398A1}" destId="{3D0784D2-1456-4EC4-918A-85B39B3B13FD}" srcOrd="0" destOrd="0" parTransId="{748CC245-FBA0-4B2A-9CD1-3C9C4504D905}" sibTransId="{2F538B1D-61AA-4BA0-9E1E-586A83A26FC5}"/>
    <dgm:cxn modelId="{F7072E3A-D0CB-4ACF-B8C8-7ACFA325D575}" type="presOf" srcId="{112FBE77-64C3-4DA2-BFC3-9D90D8838666}" destId="{D5D6E5F1-A2C5-4E11-9D44-5B252D1B32CC}" srcOrd="0" destOrd="0" presId="urn:microsoft.com/office/officeart/2005/8/layout/hierarchy1"/>
    <dgm:cxn modelId="{7F597DB7-D42A-4605-BA7C-8AC80E35FE76}" type="presOf" srcId="{49BADA0B-08B9-41AE-B5B5-51540EE398A1}" destId="{ED8DB650-A288-4509-BA77-E3BA158D5BE6}" srcOrd="0" destOrd="0" presId="urn:microsoft.com/office/officeart/2005/8/layout/hierarchy1"/>
    <dgm:cxn modelId="{46DA313A-7D5C-4F8F-89BE-047F3113F37D}" type="presOf" srcId="{51F73C79-C198-43C9-A4AC-A3586310E3E2}" destId="{59F5F993-357E-41E1-918F-F397B07F7E06}" srcOrd="0" destOrd="0" presId="urn:microsoft.com/office/officeart/2005/8/layout/hierarchy1"/>
    <dgm:cxn modelId="{D8A5E22B-102A-4783-BC59-3703EE516B70}" srcId="{51F73C79-C198-43C9-A4AC-A3586310E3E2}" destId="{49BADA0B-08B9-41AE-B5B5-51540EE398A1}" srcOrd="1" destOrd="0" parTransId="{9CFC3F39-0F6F-4F60-B2BE-348DC2C4A391}" sibTransId="{7484A314-EC10-4D09-81A7-BF55F92D83E9}"/>
    <dgm:cxn modelId="{0F8E9F07-9B61-4951-9E5D-14199B99FC3A}" type="presParOf" srcId="{9A2DF1FA-9E81-4BAE-9A3B-EC2C90E70CE5}" destId="{BCF51021-B0C2-4E5E-8343-C69F8267EE68}" srcOrd="0" destOrd="0" presId="urn:microsoft.com/office/officeart/2005/8/layout/hierarchy1"/>
    <dgm:cxn modelId="{187EA5C2-D011-425A-BB13-7E3DE33903BA}" type="presParOf" srcId="{BCF51021-B0C2-4E5E-8343-C69F8267EE68}" destId="{295821D9-1B76-41E5-B6E5-EB096F3A3FC8}" srcOrd="0" destOrd="0" presId="urn:microsoft.com/office/officeart/2005/8/layout/hierarchy1"/>
    <dgm:cxn modelId="{74558A4F-A37D-4BBB-B190-7ABCDBB34EA5}" type="presParOf" srcId="{295821D9-1B76-41E5-B6E5-EB096F3A3FC8}" destId="{8E57AC2E-C21B-49E6-BA8D-37660A9291D0}" srcOrd="0" destOrd="0" presId="urn:microsoft.com/office/officeart/2005/8/layout/hierarchy1"/>
    <dgm:cxn modelId="{D2D97D7D-FF4B-459E-AECA-31A3037BD2AB}" type="presParOf" srcId="{295821D9-1B76-41E5-B6E5-EB096F3A3FC8}" destId="{59F5F993-357E-41E1-918F-F397B07F7E06}" srcOrd="1" destOrd="0" presId="urn:microsoft.com/office/officeart/2005/8/layout/hierarchy1"/>
    <dgm:cxn modelId="{F2A3760E-7A1A-4BCC-A3D3-44FAB34B537A}" type="presParOf" srcId="{BCF51021-B0C2-4E5E-8343-C69F8267EE68}" destId="{2A372B81-4606-4F81-8688-41562AB74CD2}" srcOrd="1" destOrd="0" presId="urn:microsoft.com/office/officeart/2005/8/layout/hierarchy1"/>
    <dgm:cxn modelId="{ACCC9D5C-8717-47E6-9384-12D5BE292B9B}" type="presParOf" srcId="{2A372B81-4606-4F81-8688-41562AB74CD2}" destId="{D5D6E5F1-A2C5-4E11-9D44-5B252D1B32CC}" srcOrd="0" destOrd="0" presId="urn:microsoft.com/office/officeart/2005/8/layout/hierarchy1"/>
    <dgm:cxn modelId="{058EF7DD-59CC-45AE-89F6-FF8ADE4AA16E}" type="presParOf" srcId="{2A372B81-4606-4F81-8688-41562AB74CD2}" destId="{D6CD6FFA-099B-4DCA-87FE-3C7829E83C04}" srcOrd="1" destOrd="0" presId="urn:microsoft.com/office/officeart/2005/8/layout/hierarchy1"/>
    <dgm:cxn modelId="{4BF0F48B-F7B6-4C10-A3EB-25A40A9424F2}" type="presParOf" srcId="{D6CD6FFA-099B-4DCA-87FE-3C7829E83C04}" destId="{B3F56935-C112-4079-AEB9-7C5F74D1744C}" srcOrd="0" destOrd="0" presId="urn:microsoft.com/office/officeart/2005/8/layout/hierarchy1"/>
    <dgm:cxn modelId="{0F6FBAE4-5333-4F48-9A8D-7B331E8FD6C5}" type="presParOf" srcId="{B3F56935-C112-4079-AEB9-7C5F74D1744C}" destId="{B77CB4E4-CACD-4063-8251-802188A16921}" srcOrd="0" destOrd="0" presId="urn:microsoft.com/office/officeart/2005/8/layout/hierarchy1"/>
    <dgm:cxn modelId="{6844A7AA-1619-462E-8DB8-CEE667D6727B}" type="presParOf" srcId="{B3F56935-C112-4079-AEB9-7C5F74D1744C}" destId="{A2B9A251-7148-4F0D-8557-2D43699AB578}" srcOrd="1" destOrd="0" presId="urn:microsoft.com/office/officeart/2005/8/layout/hierarchy1"/>
    <dgm:cxn modelId="{BD861364-436B-4E5F-A5F0-C3B804E4D993}" type="presParOf" srcId="{D6CD6FFA-099B-4DCA-87FE-3C7829E83C04}" destId="{A5B27D6E-A434-41AB-9778-63A12B29FC4A}" srcOrd="1" destOrd="0" presId="urn:microsoft.com/office/officeart/2005/8/layout/hierarchy1"/>
    <dgm:cxn modelId="{0CC6E7E3-82C7-48B1-9904-31A47003A435}" type="presParOf" srcId="{A5B27D6E-A434-41AB-9778-63A12B29FC4A}" destId="{7A2A8698-0C22-4B26-ADA8-FD6291352A8E}" srcOrd="0" destOrd="0" presId="urn:microsoft.com/office/officeart/2005/8/layout/hierarchy1"/>
    <dgm:cxn modelId="{496D0EF9-C64E-4D49-A2F9-AB1B90CD5F8F}" type="presParOf" srcId="{A5B27D6E-A434-41AB-9778-63A12B29FC4A}" destId="{13986E5B-F1C1-4AAB-A41B-82A20ACD1AD9}" srcOrd="1" destOrd="0" presId="urn:microsoft.com/office/officeart/2005/8/layout/hierarchy1"/>
    <dgm:cxn modelId="{477E1EF5-D74A-422C-A881-C559435C38A0}" type="presParOf" srcId="{13986E5B-F1C1-4AAB-A41B-82A20ACD1AD9}" destId="{71A756CD-4B54-4616-A965-E502BD109B35}" srcOrd="0" destOrd="0" presId="urn:microsoft.com/office/officeart/2005/8/layout/hierarchy1"/>
    <dgm:cxn modelId="{8991F227-B6B8-4F14-8C16-BE4EACAC5A01}" type="presParOf" srcId="{71A756CD-4B54-4616-A965-E502BD109B35}" destId="{75ECC933-27CF-40F9-826A-E29FFC878AB0}" srcOrd="0" destOrd="0" presId="urn:microsoft.com/office/officeart/2005/8/layout/hierarchy1"/>
    <dgm:cxn modelId="{3615F864-A10E-4146-BAA7-46C421699EE9}" type="presParOf" srcId="{71A756CD-4B54-4616-A965-E502BD109B35}" destId="{416AB620-CC68-411B-B0E6-FB14F1197D19}" srcOrd="1" destOrd="0" presId="urn:microsoft.com/office/officeart/2005/8/layout/hierarchy1"/>
    <dgm:cxn modelId="{F9D5AD4A-CD21-41FC-903B-C3A1852A604F}" type="presParOf" srcId="{13986E5B-F1C1-4AAB-A41B-82A20ACD1AD9}" destId="{8AFF4B98-9C71-4A8A-9ACD-F9F55A63DA6F}" srcOrd="1" destOrd="0" presId="urn:microsoft.com/office/officeart/2005/8/layout/hierarchy1"/>
    <dgm:cxn modelId="{09DC5616-B376-4CEE-9212-548D112F0059}" type="presParOf" srcId="{2A372B81-4606-4F81-8688-41562AB74CD2}" destId="{F86E4944-627B-4B1F-A5D2-6FCBAAD7571D}" srcOrd="2" destOrd="0" presId="urn:microsoft.com/office/officeart/2005/8/layout/hierarchy1"/>
    <dgm:cxn modelId="{7E3E9424-D5E1-4EE0-BE4C-714B75E88E1D}" type="presParOf" srcId="{2A372B81-4606-4F81-8688-41562AB74CD2}" destId="{7CA9E6BA-7A14-4ACA-896F-1BAAD488CCFE}" srcOrd="3" destOrd="0" presId="urn:microsoft.com/office/officeart/2005/8/layout/hierarchy1"/>
    <dgm:cxn modelId="{00C136AC-116B-436E-BD3E-8D8737A3617A}" type="presParOf" srcId="{7CA9E6BA-7A14-4ACA-896F-1BAAD488CCFE}" destId="{45370D65-212A-4531-A365-FA903CD09781}" srcOrd="0" destOrd="0" presId="urn:microsoft.com/office/officeart/2005/8/layout/hierarchy1"/>
    <dgm:cxn modelId="{C0DA30A0-547B-44D5-A48A-E36FD88390DD}" type="presParOf" srcId="{45370D65-212A-4531-A365-FA903CD09781}" destId="{A6BDAF36-7D3A-493E-A210-75487A4AA908}" srcOrd="0" destOrd="0" presId="urn:microsoft.com/office/officeart/2005/8/layout/hierarchy1"/>
    <dgm:cxn modelId="{74EC32ED-E1CC-4ED8-B389-3DB41D136F75}" type="presParOf" srcId="{45370D65-212A-4531-A365-FA903CD09781}" destId="{ED8DB650-A288-4509-BA77-E3BA158D5BE6}" srcOrd="1" destOrd="0" presId="urn:microsoft.com/office/officeart/2005/8/layout/hierarchy1"/>
    <dgm:cxn modelId="{92CAD76A-FA07-45DB-951A-7554DCBE86E8}" type="presParOf" srcId="{7CA9E6BA-7A14-4ACA-896F-1BAAD488CCFE}" destId="{C7C2ED3A-891C-42DC-B8B3-A0A43C8296FF}" srcOrd="1" destOrd="0" presId="urn:microsoft.com/office/officeart/2005/8/layout/hierarchy1"/>
    <dgm:cxn modelId="{C481C205-713D-48DE-A9A7-98A87C7AA667}" type="presParOf" srcId="{C7C2ED3A-891C-42DC-B8B3-A0A43C8296FF}" destId="{3DC45535-2B4D-48E1-B284-D12764B826AC}" srcOrd="0" destOrd="0" presId="urn:microsoft.com/office/officeart/2005/8/layout/hierarchy1"/>
    <dgm:cxn modelId="{10BB6F1A-A8E9-47D2-BD0E-DC62D70F63D4}" type="presParOf" srcId="{C7C2ED3A-891C-42DC-B8B3-A0A43C8296FF}" destId="{B1FC4099-B619-4FB5-8882-E102EA0E1F22}" srcOrd="1" destOrd="0" presId="urn:microsoft.com/office/officeart/2005/8/layout/hierarchy1"/>
    <dgm:cxn modelId="{2ABE2832-A957-4119-A264-53913D8B555C}" type="presParOf" srcId="{B1FC4099-B619-4FB5-8882-E102EA0E1F22}" destId="{96D00C8F-6BD9-495C-B64E-D4ED23F8C9F4}" srcOrd="0" destOrd="0" presId="urn:microsoft.com/office/officeart/2005/8/layout/hierarchy1"/>
    <dgm:cxn modelId="{0E3DCF51-AA1C-414D-9E32-D67CA0EC6A0B}" type="presParOf" srcId="{96D00C8F-6BD9-495C-B64E-D4ED23F8C9F4}" destId="{F8C498A8-F9CA-4793-8657-819E08B18C91}" srcOrd="0" destOrd="0" presId="urn:microsoft.com/office/officeart/2005/8/layout/hierarchy1"/>
    <dgm:cxn modelId="{6D4BBDE6-32BA-43D0-8DFB-3A1D289565F2}" type="presParOf" srcId="{96D00C8F-6BD9-495C-B64E-D4ED23F8C9F4}" destId="{E61CED60-6ECC-4FD3-A14E-AE419D235E49}" srcOrd="1" destOrd="0" presId="urn:microsoft.com/office/officeart/2005/8/layout/hierarchy1"/>
    <dgm:cxn modelId="{CD66F699-E5F5-4652-9BA8-35D509359D17}" type="presParOf" srcId="{B1FC4099-B619-4FB5-8882-E102EA0E1F22}" destId="{FE15983A-2CE8-4B3B-8C2A-9A0EA727F7F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6C8ABEE-F905-4ECE-A50F-24CBACED2A7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1F73C79-C198-43C9-A4AC-A3586310E3E2}">
      <dgm:prSet phldrT="[Text]" custT="1"/>
      <dgm:spPr/>
      <dgm:t>
        <a:bodyPr/>
        <a:lstStyle/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২.মূল্যায়ন</a:t>
          </a:r>
        </a:p>
      </dgm:t>
    </dgm:pt>
    <dgm:pt modelId="{73BAF110-C482-4E78-B6B4-D8B3DF605D57}" type="parTrans" cxnId="{04C3C967-E4F8-4C50-8B9C-6E754C24023E}">
      <dgm:prSet/>
      <dgm:spPr/>
      <dgm:t>
        <a:bodyPr/>
        <a:lstStyle/>
        <a:p>
          <a:endParaRPr lang="en-US"/>
        </a:p>
      </dgm:t>
    </dgm:pt>
    <dgm:pt modelId="{170F6D6F-26CE-4172-962F-5419BEFDA343}" type="sibTrans" cxnId="{04C3C967-E4F8-4C50-8B9C-6E754C24023E}">
      <dgm:prSet/>
      <dgm:spPr/>
      <dgm:t>
        <a:bodyPr/>
        <a:lstStyle/>
        <a:p>
          <a:endParaRPr lang="en-US"/>
        </a:p>
      </dgm:t>
    </dgm:pt>
    <dgm:pt modelId="{89AF6E9A-34F5-4CA5-80BF-D8A66D7DC951}">
      <dgm:prSet phldrT="[Text]" custT="1"/>
      <dgm:spPr/>
      <dgm:t>
        <a:bodyPr/>
        <a:lstStyle/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Amortization</a:t>
          </a:r>
        </a:p>
      </dgm:t>
    </dgm:pt>
    <dgm:pt modelId="{112FBE77-64C3-4DA2-BFC3-9D90D8838666}" type="parTrans" cxnId="{CE16F876-1EE7-4BAB-9433-BDB1F7F21D5C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82FD925-0C7D-4871-9AA4-BE794427FEE6}" type="sibTrans" cxnId="{CE16F876-1EE7-4BAB-9433-BDB1F7F21D5C}">
      <dgm:prSet/>
      <dgm:spPr/>
      <dgm:t>
        <a:bodyPr/>
        <a:lstStyle/>
        <a:p>
          <a:endParaRPr lang="en-US"/>
        </a:p>
      </dgm:t>
    </dgm:pt>
    <dgm:pt modelId="{53732DDE-0160-4FB5-B94A-870321811598}">
      <dgm:prSet phldrT="[Text]" phldr="1" custT="1"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680489-457F-4C56-BE03-E53B3188B319}" type="parTrans" cxnId="{8A083787-ECEA-4631-9747-ACC4724E2052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4194242-9EFF-47E7-B235-DC8B7F528E12}" type="sibTrans" cxnId="{8A083787-ECEA-4631-9747-ACC4724E2052}">
      <dgm:prSet/>
      <dgm:spPr/>
      <dgm:t>
        <a:bodyPr/>
        <a:lstStyle/>
        <a:p>
          <a:endParaRPr lang="en-US"/>
        </a:p>
      </dgm:t>
    </dgm:pt>
    <dgm:pt modelId="{83C2D7E0-C3C0-43C8-8C14-C18C6B252F5E}">
      <dgm:prSet phldrT="[Text]" phldr="1" custT="1"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111413A-7241-4AC6-890B-1AF24BB760FB}" type="parTrans" cxnId="{A759E91A-7F7F-4F22-97BB-57E7B32FD11C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F28FC39-A1BC-444E-8543-877A0B576DB4}" type="sibTrans" cxnId="{A759E91A-7F7F-4F22-97BB-57E7B32FD11C}">
      <dgm:prSet/>
      <dgm:spPr/>
      <dgm:t>
        <a:bodyPr/>
        <a:lstStyle/>
        <a:p>
          <a:endParaRPr lang="en-US"/>
        </a:p>
      </dgm:t>
    </dgm:pt>
    <dgm:pt modelId="{9A2DF1FA-9E81-4BAE-9A3B-EC2C90E70CE5}" type="pres">
      <dgm:prSet presAssocID="{B6C8ABEE-F905-4ECE-A50F-24CBACED2A7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CF51021-B0C2-4E5E-8343-C69F8267EE68}" type="pres">
      <dgm:prSet presAssocID="{51F73C79-C198-43C9-A4AC-A3586310E3E2}" presName="hierRoot1" presStyleCnt="0"/>
      <dgm:spPr/>
    </dgm:pt>
    <dgm:pt modelId="{295821D9-1B76-41E5-B6E5-EB096F3A3FC8}" type="pres">
      <dgm:prSet presAssocID="{51F73C79-C198-43C9-A4AC-A3586310E3E2}" presName="composite" presStyleCnt="0"/>
      <dgm:spPr/>
    </dgm:pt>
    <dgm:pt modelId="{8E57AC2E-C21B-49E6-BA8D-37660A9291D0}" type="pres">
      <dgm:prSet presAssocID="{51F73C79-C198-43C9-A4AC-A3586310E3E2}" presName="background" presStyleLbl="node0" presStyleIdx="0" presStyleCnt="1"/>
      <dgm:spPr/>
    </dgm:pt>
    <dgm:pt modelId="{59F5F993-357E-41E1-918F-F397B07F7E06}" type="pres">
      <dgm:prSet presAssocID="{51F73C79-C198-43C9-A4AC-A3586310E3E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372B81-4606-4F81-8688-41562AB74CD2}" type="pres">
      <dgm:prSet presAssocID="{51F73C79-C198-43C9-A4AC-A3586310E3E2}" presName="hierChild2" presStyleCnt="0"/>
      <dgm:spPr/>
    </dgm:pt>
    <dgm:pt modelId="{D5D6E5F1-A2C5-4E11-9D44-5B252D1B32CC}" type="pres">
      <dgm:prSet presAssocID="{112FBE77-64C3-4DA2-BFC3-9D90D8838666}" presName="Name10" presStyleLbl="parChTrans1D2" presStyleIdx="0" presStyleCnt="1"/>
      <dgm:spPr/>
      <dgm:t>
        <a:bodyPr/>
        <a:lstStyle/>
        <a:p>
          <a:endParaRPr lang="en-US"/>
        </a:p>
      </dgm:t>
    </dgm:pt>
    <dgm:pt modelId="{D6CD6FFA-099B-4DCA-87FE-3C7829E83C04}" type="pres">
      <dgm:prSet presAssocID="{89AF6E9A-34F5-4CA5-80BF-D8A66D7DC951}" presName="hierRoot2" presStyleCnt="0"/>
      <dgm:spPr/>
    </dgm:pt>
    <dgm:pt modelId="{B3F56935-C112-4079-AEB9-7C5F74D1744C}" type="pres">
      <dgm:prSet presAssocID="{89AF6E9A-34F5-4CA5-80BF-D8A66D7DC951}" presName="composite2" presStyleCnt="0"/>
      <dgm:spPr/>
    </dgm:pt>
    <dgm:pt modelId="{B77CB4E4-CACD-4063-8251-802188A16921}" type="pres">
      <dgm:prSet presAssocID="{89AF6E9A-34F5-4CA5-80BF-D8A66D7DC951}" presName="background2" presStyleLbl="node2" presStyleIdx="0" presStyleCnt="1"/>
      <dgm:spPr/>
    </dgm:pt>
    <dgm:pt modelId="{A2B9A251-7148-4F0D-8557-2D43699AB578}" type="pres">
      <dgm:prSet presAssocID="{89AF6E9A-34F5-4CA5-80BF-D8A66D7DC951}" presName="text2" presStyleLbl="fgAcc2" presStyleIdx="0" presStyleCnt="1" custScaleX="1851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B27D6E-A434-41AB-9778-63A12B29FC4A}" type="pres">
      <dgm:prSet presAssocID="{89AF6E9A-34F5-4CA5-80BF-D8A66D7DC951}" presName="hierChild3" presStyleCnt="0"/>
      <dgm:spPr/>
    </dgm:pt>
    <dgm:pt modelId="{7A2A8698-0C22-4B26-ADA8-FD6291352A8E}" type="pres">
      <dgm:prSet presAssocID="{70680489-457F-4C56-BE03-E53B3188B319}" presName="Name17" presStyleLbl="parChTrans1D3" presStyleIdx="0" presStyleCnt="2"/>
      <dgm:spPr/>
      <dgm:t>
        <a:bodyPr/>
        <a:lstStyle/>
        <a:p>
          <a:endParaRPr lang="en-US"/>
        </a:p>
      </dgm:t>
    </dgm:pt>
    <dgm:pt modelId="{13986E5B-F1C1-4AAB-A41B-82A20ACD1AD9}" type="pres">
      <dgm:prSet presAssocID="{53732DDE-0160-4FB5-B94A-870321811598}" presName="hierRoot3" presStyleCnt="0"/>
      <dgm:spPr/>
    </dgm:pt>
    <dgm:pt modelId="{71A756CD-4B54-4616-A965-E502BD109B35}" type="pres">
      <dgm:prSet presAssocID="{53732DDE-0160-4FB5-B94A-870321811598}" presName="composite3" presStyleCnt="0"/>
      <dgm:spPr/>
    </dgm:pt>
    <dgm:pt modelId="{75ECC933-27CF-40F9-826A-E29FFC878AB0}" type="pres">
      <dgm:prSet presAssocID="{53732DDE-0160-4FB5-B94A-870321811598}" presName="background3" presStyleLbl="node3" presStyleIdx="0" presStyleCnt="2"/>
      <dgm:spPr/>
    </dgm:pt>
    <dgm:pt modelId="{416AB620-CC68-411B-B0E6-FB14F1197D19}" type="pres">
      <dgm:prSet presAssocID="{53732DDE-0160-4FB5-B94A-870321811598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F4B98-9C71-4A8A-9ACD-F9F55A63DA6F}" type="pres">
      <dgm:prSet presAssocID="{53732DDE-0160-4FB5-B94A-870321811598}" presName="hierChild4" presStyleCnt="0"/>
      <dgm:spPr/>
    </dgm:pt>
    <dgm:pt modelId="{96C2C154-4267-4D80-8727-D14C865C5E27}" type="pres">
      <dgm:prSet presAssocID="{2111413A-7241-4AC6-890B-1AF24BB760FB}" presName="Name17" presStyleLbl="parChTrans1D3" presStyleIdx="1" presStyleCnt="2"/>
      <dgm:spPr/>
      <dgm:t>
        <a:bodyPr/>
        <a:lstStyle/>
        <a:p>
          <a:endParaRPr lang="en-US"/>
        </a:p>
      </dgm:t>
    </dgm:pt>
    <dgm:pt modelId="{4E2AC7F9-B21A-4A97-9749-3755722FC33D}" type="pres">
      <dgm:prSet presAssocID="{83C2D7E0-C3C0-43C8-8C14-C18C6B252F5E}" presName="hierRoot3" presStyleCnt="0"/>
      <dgm:spPr/>
    </dgm:pt>
    <dgm:pt modelId="{084C089C-6619-4486-B57F-13B9A2A3D743}" type="pres">
      <dgm:prSet presAssocID="{83C2D7E0-C3C0-43C8-8C14-C18C6B252F5E}" presName="composite3" presStyleCnt="0"/>
      <dgm:spPr/>
    </dgm:pt>
    <dgm:pt modelId="{98D423B3-9862-4E8F-9718-060456703F29}" type="pres">
      <dgm:prSet presAssocID="{83C2D7E0-C3C0-43C8-8C14-C18C6B252F5E}" presName="background3" presStyleLbl="node3" presStyleIdx="1" presStyleCnt="2"/>
      <dgm:spPr/>
    </dgm:pt>
    <dgm:pt modelId="{59BAFA2F-B20C-40CF-8474-2E34ED4913EE}" type="pres">
      <dgm:prSet presAssocID="{83C2D7E0-C3C0-43C8-8C14-C18C6B252F5E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41AC64-E09E-4BA5-A5C5-6A89FDD02751}" type="pres">
      <dgm:prSet presAssocID="{83C2D7E0-C3C0-43C8-8C14-C18C6B252F5E}" presName="hierChild4" presStyleCnt="0"/>
      <dgm:spPr/>
    </dgm:pt>
  </dgm:ptLst>
  <dgm:cxnLst>
    <dgm:cxn modelId="{2BD4304A-8B53-4611-83FC-98FB4241C706}" type="presOf" srcId="{70680489-457F-4C56-BE03-E53B3188B319}" destId="{7A2A8698-0C22-4B26-ADA8-FD6291352A8E}" srcOrd="0" destOrd="0" presId="urn:microsoft.com/office/officeart/2005/8/layout/hierarchy1"/>
    <dgm:cxn modelId="{0B9D9A29-2D0E-4946-808B-A81EADC4D361}" type="presOf" srcId="{53732DDE-0160-4FB5-B94A-870321811598}" destId="{416AB620-CC68-411B-B0E6-FB14F1197D19}" srcOrd="0" destOrd="0" presId="urn:microsoft.com/office/officeart/2005/8/layout/hierarchy1"/>
    <dgm:cxn modelId="{C1065E5A-1456-44F9-BC2F-CCB6A8A80D25}" type="presOf" srcId="{2111413A-7241-4AC6-890B-1AF24BB760FB}" destId="{96C2C154-4267-4D80-8727-D14C865C5E27}" srcOrd="0" destOrd="0" presId="urn:microsoft.com/office/officeart/2005/8/layout/hierarchy1"/>
    <dgm:cxn modelId="{972ABAB5-63FD-48F1-A8F0-52D92E99A7F6}" type="presOf" srcId="{51F73C79-C198-43C9-A4AC-A3586310E3E2}" destId="{59F5F993-357E-41E1-918F-F397B07F7E06}" srcOrd="0" destOrd="0" presId="urn:microsoft.com/office/officeart/2005/8/layout/hierarchy1"/>
    <dgm:cxn modelId="{04C3C967-E4F8-4C50-8B9C-6E754C24023E}" srcId="{B6C8ABEE-F905-4ECE-A50F-24CBACED2A7D}" destId="{51F73C79-C198-43C9-A4AC-A3586310E3E2}" srcOrd="0" destOrd="0" parTransId="{73BAF110-C482-4E78-B6B4-D8B3DF605D57}" sibTransId="{170F6D6F-26CE-4172-962F-5419BEFDA343}"/>
    <dgm:cxn modelId="{8A083787-ECEA-4631-9747-ACC4724E2052}" srcId="{89AF6E9A-34F5-4CA5-80BF-D8A66D7DC951}" destId="{53732DDE-0160-4FB5-B94A-870321811598}" srcOrd="0" destOrd="0" parTransId="{70680489-457F-4C56-BE03-E53B3188B319}" sibTransId="{34194242-9EFF-47E7-B235-DC8B7F528E12}"/>
    <dgm:cxn modelId="{19662E7F-5A85-4536-8A32-FA869062B6AD}" type="presOf" srcId="{83C2D7E0-C3C0-43C8-8C14-C18C6B252F5E}" destId="{59BAFA2F-B20C-40CF-8474-2E34ED4913EE}" srcOrd="0" destOrd="0" presId="urn:microsoft.com/office/officeart/2005/8/layout/hierarchy1"/>
    <dgm:cxn modelId="{1AC0C11B-8776-4763-BD19-E16A494436BD}" type="presOf" srcId="{112FBE77-64C3-4DA2-BFC3-9D90D8838666}" destId="{D5D6E5F1-A2C5-4E11-9D44-5B252D1B32CC}" srcOrd="0" destOrd="0" presId="urn:microsoft.com/office/officeart/2005/8/layout/hierarchy1"/>
    <dgm:cxn modelId="{E5D84009-1761-4819-846E-FBC28F2F1A99}" type="presOf" srcId="{B6C8ABEE-F905-4ECE-A50F-24CBACED2A7D}" destId="{9A2DF1FA-9E81-4BAE-9A3B-EC2C90E70CE5}" srcOrd="0" destOrd="0" presId="urn:microsoft.com/office/officeart/2005/8/layout/hierarchy1"/>
    <dgm:cxn modelId="{97EC4F73-55D4-44B5-83FF-72C1CFE0BB00}" type="presOf" srcId="{89AF6E9A-34F5-4CA5-80BF-D8A66D7DC951}" destId="{A2B9A251-7148-4F0D-8557-2D43699AB578}" srcOrd="0" destOrd="0" presId="urn:microsoft.com/office/officeart/2005/8/layout/hierarchy1"/>
    <dgm:cxn modelId="{CE16F876-1EE7-4BAB-9433-BDB1F7F21D5C}" srcId="{51F73C79-C198-43C9-A4AC-A3586310E3E2}" destId="{89AF6E9A-34F5-4CA5-80BF-D8A66D7DC951}" srcOrd="0" destOrd="0" parTransId="{112FBE77-64C3-4DA2-BFC3-9D90D8838666}" sibTransId="{D82FD925-0C7D-4871-9AA4-BE794427FEE6}"/>
    <dgm:cxn modelId="{A759E91A-7F7F-4F22-97BB-57E7B32FD11C}" srcId="{89AF6E9A-34F5-4CA5-80BF-D8A66D7DC951}" destId="{83C2D7E0-C3C0-43C8-8C14-C18C6B252F5E}" srcOrd="1" destOrd="0" parTransId="{2111413A-7241-4AC6-890B-1AF24BB760FB}" sibTransId="{5F28FC39-A1BC-444E-8543-877A0B576DB4}"/>
    <dgm:cxn modelId="{B9DE4614-376B-485D-8CFC-4FBD0E5DF044}" type="presParOf" srcId="{9A2DF1FA-9E81-4BAE-9A3B-EC2C90E70CE5}" destId="{BCF51021-B0C2-4E5E-8343-C69F8267EE68}" srcOrd="0" destOrd="0" presId="urn:microsoft.com/office/officeart/2005/8/layout/hierarchy1"/>
    <dgm:cxn modelId="{97D84274-15F0-4A34-847B-CD82A73B6399}" type="presParOf" srcId="{BCF51021-B0C2-4E5E-8343-C69F8267EE68}" destId="{295821D9-1B76-41E5-B6E5-EB096F3A3FC8}" srcOrd="0" destOrd="0" presId="urn:microsoft.com/office/officeart/2005/8/layout/hierarchy1"/>
    <dgm:cxn modelId="{D7046726-A6B4-4749-855F-FCC32CB5534C}" type="presParOf" srcId="{295821D9-1B76-41E5-B6E5-EB096F3A3FC8}" destId="{8E57AC2E-C21B-49E6-BA8D-37660A9291D0}" srcOrd="0" destOrd="0" presId="urn:microsoft.com/office/officeart/2005/8/layout/hierarchy1"/>
    <dgm:cxn modelId="{EE156B02-BCFF-47BF-AF55-5253BD972CE5}" type="presParOf" srcId="{295821D9-1B76-41E5-B6E5-EB096F3A3FC8}" destId="{59F5F993-357E-41E1-918F-F397B07F7E06}" srcOrd="1" destOrd="0" presId="urn:microsoft.com/office/officeart/2005/8/layout/hierarchy1"/>
    <dgm:cxn modelId="{977AF22E-050A-49F5-8A9A-BC6FFD5D5C3C}" type="presParOf" srcId="{BCF51021-B0C2-4E5E-8343-C69F8267EE68}" destId="{2A372B81-4606-4F81-8688-41562AB74CD2}" srcOrd="1" destOrd="0" presId="urn:microsoft.com/office/officeart/2005/8/layout/hierarchy1"/>
    <dgm:cxn modelId="{195125AD-0A21-452A-95DD-B332DC7C79CE}" type="presParOf" srcId="{2A372B81-4606-4F81-8688-41562AB74CD2}" destId="{D5D6E5F1-A2C5-4E11-9D44-5B252D1B32CC}" srcOrd="0" destOrd="0" presId="urn:microsoft.com/office/officeart/2005/8/layout/hierarchy1"/>
    <dgm:cxn modelId="{6616C3A3-61F1-4A0D-BE9A-0A3B927C1703}" type="presParOf" srcId="{2A372B81-4606-4F81-8688-41562AB74CD2}" destId="{D6CD6FFA-099B-4DCA-87FE-3C7829E83C04}" srcOrd="1" destOrd="0" presId="urn:microsoft.com/office/officeart/2005/8/layout/hierarchy1"/>
    <dgm:cxn modelId="{B302CA4E-631E-46AE-BAC3-DEBC8D786193}" type="presParOf" srcId="{D6CD6FFA-099B-4DCA-87FE-3C7829E83C04}" destId="{B3F56935-C112-4079-AEB9-7C5F74D1744C}" srcOrd="0" destOrd="0" presId="urn:microsoft.com/office/officeart/2005/8/layout/hierarchy1"/>
    <dgm:cxn modelId="{4E58D7C1-F2E6-45F3-8F53-7C6F4DAA8336}" type="presParOf" srcId="{B3F56935-C112-4079-AEB9-7C5F74D1744C}" destId="{B77CB4E4-CACD-4063-8251-802188A16921}" srcOrd="0" destOrd="0" presId="urn:microsoft.com/office/officeart/2005/8/layout/hierarchy1"/>
    <dgm:cxn modelId="{9011CB5E-6DD6-4CD5-8A32-66C0563ED3E1}" type="presParOf" srcId="{B3F56935-C112-4079-AEB9-7C5F74D1744C}" destId="{A2B9A251-7148-4F0D-8557-2D43699AB578}" srcOrd="1" destOrd="0" presId="urn:microsoft.com/office/officeart/2005/8/layout/hierarchy1"/>
    <dgm:cxn modelId="{BD1813C5-3CF3-4ABB-A51C-7E4831FE99F9}" type="presParOf" srcId="{D6CD6FFA-099B-4DCA-87FE-3C7829E83C04}" destId="{A5B27D6E-A434-41AB-9778-63A12B29FC4A}" srcOrd="1" destOrd="0" presId="urn:microsoft.com/office/officeart/2005/8/layout/hierarchy1"/>
    <dgm:cxn modelId="{AA6C0626-C035-4A77-8C09-1F97128DAC0C}" type="presParOf" srcId="{A5B27D6E-A434-41AB-9778-63A12B29FC4A}" destId="{7A2A8698-0C22-4B26-ADA8-FD6291352A8E}" srcOrd="0" destOrd="0" presId="urn:microsoft.com/office/officeart/2005/8/layout/hierarchy1"/>
    <dgm:cxn modelId="{590E4265-18DD-4426-B32F-28F93C9B055C}" type="presParOf" srcId="{A5B27D6E-A434-41AB-9778-63A12B29FC4A}" destId="{13986E5B-F1C1-4AAB-A41B-82A20ACD1AD9}" srcOrd="1" destOrd="0" presId="urn:microsoft.com/office/officeart/2005/8/layout/hierarchy1"/>
    <dgm:cxn modelId="{2BBF06E3-CC60-42CF-9FB1-7464B32C3248}" type="presParOf" srcId="{13986E5B-F1C1-4AAB-A41B-82A20ACD1AD9}" destId="{71A756CD-4B54-4616-A965-E502BD109B35}" srcOrd="0" destOrd="0" presId="urn:microsoft.com/office/officeart/2005/8/layout/hierarchy1"/>
    <dgm:cxn modelId="{6F25C5F8-43BC-4A7E-B41A-3A279AB371EF}" type="presParOf" srcId="{71A756CD-4B54-4616-A965-E502BD109B35}" destId="{75ECC933-27CF-40F9-826A-E29FFC878AB0}" srcOrd="0" destOrd="0" presId="urn:microsoft.com/office/officeart/2005/8/layout/hierarchy1"/>
    <dgm:cxn modelId="{D48B0FC0-6E37-490D-A1FB-E56860C15C70}" type="presParOf" srcId="{71A756CD-4B54-4616-A965-E502BD109B35}" destId="{416AB620-CC68-411B-B0E6-FB14F1197D19}" srcOrd="1" destOrd="0" presId="urn:microsoft.com/office/officeart/2005/8/layout/hierarchy1"/>
    <dgm:cxn modelId="{C64E3625-52DB-46C6-9C75-EF502E9AF0CA}" type="presParOf" srcId="{13986E5B-F1C1-4AAB-A41B-82A20ACD1AD9}" destId="{8AFF4B98-9C71-4A8A-9ACD-F9F55A63DA6F}" srcOrd="1" destOrd="0" presId="urn:microsoft.com/office/officeart/2005/8/layout/hierarchy1"/>
    <dgm:cxn modelId="{8C34B3A6-DFBD-4819-AC03-868186E8D12E}" type="presParOf" srcId="{A5B27D6E-A434-41AB-9778-63A12B29FC4A}" destId="{96C2C154-4267-4D80-8727-D14C865C5E27}" srcOrd="2" destOrd="0" presId="urn:microsoft.com/office/officeart/2005/8/layout/hierarchy1"/>
    <dgm:cxn modelId="{05BB2049-B2B2-49FE-A84C-967EF5B5E4DB}" type="presParOf" srcId="{A5B27D6E-A434-41AB-9778-63A12B29FC4A}" destId="{4E2AC7F9-B21A-4A97-9749-3755722FC33D}" srcOrd="3" destOrd="0" presId="urn:microsoft.com/office/officeart/2005/8/layout/hierarchy1"/>
    <dgm:cxn modelId="{EF71B43D-9DDC-43A0-9742-0528049B1D0D}" type="presParOf" srcId="{4E2AC7F9-B21A-4A97-9749-3755722FC33D}" destId="{084C089C-6619-4486-B57F-13B9A2A3D743}" srcOrd="0" destOrd="0" presId="urn:microsoft.com/office/officeart/2005/8/layout/hierarchy1"/>
    <dgm:cxn modelId="{0A4B733B-E3D9-446F-B72E-E5AE9AC5DC75}" type="presParOf" srcId="{084C089C-6619-4486-B57F-13B9A2A3D743}" destId="{98D423B3-9862-4E8F-9718-060456703F29}" srcOrd="0" destOrd="0" presId="urn:microsoft.com/office/officeart/2005/8/layout/hierarchy1"/>
    <dgm:cxn modelId="{044A1384-0FB4-437A-9B11-793ED79401D4}" type="presParOf" srcId="{084C089C-6619-4486-B57F-13B9A2A3D743}" destId="{59BAFA2F-B20C-40CF-8474-2E34ED4913EE}" srcOrd="1" destOrd="0" presId="urn:microsoft.com/office/officeart/2005/8/layout/hierarchy1"/>
    <dgm:cxn modelId="{E03CF156-2E16-453A-B772-35493B03B97E}" type="presParOf" srcId="{4E2AC7F9-B21A-4A97-9749-3755722FC33D}" destId="{6641AC64-E09E-4BA5-A5C5-6A89FDD0275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6C8ABEE-F905-4ECE-A50F-24CBACED2A7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1F73C79-C198-43C9-A4AC-A3586310E3E2}">
      <dgm:prSet phldrT="[Text]"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3.অবসায়ন</a:t>
          </a:r>
        </a:p>
      </dgm:t>
    </dgm:pt>
    <dgm:pt modelId="{73BAF110-C482-4E78-B6B4-D8B3DF605D57}" type="parTrans" cxnId="{04C3C967-E4F8-4C50-8B9C-6E754C24023E}">
      <dgm:prSet/>
      <dgm:spPr/>
      <dgm:t>
        <a:bodyPr/>
        <a:lstStyle/>
        <a:p>
          <a:endParaRPr lang="en-US"/>
        </a:p>
      </dgm:t>
    </dgm:pt>
    <dgm:pt modelId="{170F6D6F-26CE-4172-962F-5419BEFDA343}" type="sibTrans" cxnId="{04C3C967-E4F8-4C50-8B9C-6E754C24023E}">
      <dgm:prSet/>
      <dgm:spPr/>
      <dgm:t>
        <a:bodyPr/>
        <a:lstStyle/>
        <a:p>
          <a:endParaRPr lang="en-US"/>
        </a:p>
      </dgm:t>
    </dgm:pt>
    <dgm:pt modelId="{89AF6E9A-34F5-4CA5-80BF-D8A66D7DC951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বিক্রয়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12FBE77-64C3-4DA2-BFC3-9D90D8838666}" type="parTrans" cxnId="{CE16F876-1EE7-4BAB-9433-BDB1F7F21D5C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82FD925-0C7D-4871-9AA4-BE794427FEE6}" type="sibTrans" cxnId="{CE16F876-1EE7-4BAB-9433-BDB1F7F21D5C}">
      <dgm:prSet/>
      <dgm:spPr/>
      <dgm:t>
        <a:bodyPr/>
        <a:lstStyle/>
        <a:p>
          <a:endParaRPr lang="en-US"/>
        </a:p>
      </dgm:t>
    </dgm:pt>
    <dgm:pt modelId="{53732DDE-0160-4FB5-B94A-870321811598}">
      <dgm:prSet phldrT="[Text]" custT="1"/>
      <dgm:spPr/>
      <dgm:t>
        <a:bodyPr vert="vert270"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অন্যকারো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কাছে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নগদে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হস্থান্তর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680489-457F-4C56-BE03-E53B3188B319}" type="parTrans" cxnId="{8A083787-ECEA-4631-9747-ACC4724E2052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4194242-9EFF-47E7-B235-DC8B7F528E12}" type="sibTrans" cxnId="{8A083787-ECEA-4631-9747-ACC4724E2052}">
      <dgm:prSet/>
      <dgm:spPr/>
      <dgm:t>
        <a:bodyPr/>
        <a:lstStyle/>
        <a:p>
          <a:endParaRPr lang="en-US"/>
        </a:p>
      </dgm:t>
    </dgm:pt>
    <dgm:pt modelId="{49BADA0B-08B9-41AE-B5B5-51540EE398A1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বিনিময়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CFC3F39-0F6F-4F60-B2BE-348DC2C4A391}" type="parTrans" cxnId="{D8A5E22B-102A-4783-BC59-3703EE516B70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484A314-EC10-4D09-81A7-BF55F92D83E9}" type="sibTrans" cxnId="{D8A5E22B-102A-4783-BC59-3703EE516B70}">
      <dgm:prSet/>
      <dgm:spPr/>
      <dgm:t>
        <a:bodyPr/>
        <a:lstStyle/>
        <a:p>
          <a:endParaRPr lang="en-US"/>
        </a:p>
      </dgm:t>
    </dgm:pt>
    <dgm:pt modelId="{3D0784D2-1456-4EC4-918A-85B39B3B13FD}">
      <dgm:prSet phldrT="[Text]" custT="1"/>
      <dgm:spPr/>
      <dgm:t>
        <a:bodyPr vert="vert270"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অন্যকারো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কাছে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নগদে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ভিন্ন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অন্য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সম্পদের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দ্বারা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হস্থান্তর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48CC245-FBA0-4B2A-9CD1-3C9C4504D905}" type="parTrans" cxnId="{7DDE22BD-4E86-44B1-90A8-76CD9F083B84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F538B1D-61AA-4BA0-9E1E-586A83A26FC5}" type="sibTrans" cxnId="{7DDE22BD-4E86-44B1-90A8-76CD9F083B84}">
      <dgm:prSet/>
      <dgm:spPr/>
      <dgm:t>
        <a:bodyPr/>
        <a:lstStyle/>
        <a:p>
          <a:endParaRPr lang="en-US"/>
        </a:p>
      </dgm:t>
    </dgm:pt>
    <dgm:pt modelId="{BF282D5B-EF82-4BAB-AD05-0F267F6072C4}">
      <dgm:prSet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উঠিয়ে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নেয়া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A1E3BF1-F8E3-439F-9BB1-2547333022EC}" type="parTrans" cxnId="{D3CDDF92-CF9A-4F85-A3A1-13BD914471A7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45E3BB2-3072-45EB-B2C3-3977B1FB2116}" type="sibTrans" cxnId="{D3CDDF92-CF9A-4F85-A3A1-13BD914471A7}">
      <dgm:prSet/>
      <dgm:spPr/>
      <dgm:t>
        <a:bodyPr/>
        <a:lstStyle/>
        <a:p>
          <a:endParaRPr lang="en-US"/>
        </a:p>
      </dgm:t>
    </dgm:pt>
    <dgm:pt modelId="{0206E715-00EB-4FC1-9AEB-DA952D9D05F0}">
      <dgm:prSet custT="1"/>
      <dgm:spPr/>
      <dgm:t>
        <a:bodyPr vert="vert270"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সম্পদকে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আর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ব্যবহার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না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12484AA-A0D6-40EB-8F69-EFB42015EF6A}" type="parTrans" cxnId="{A2A74E06-0F39-4CF4-A17E-919A2860E18F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B44ED99-CC58-4528-8508-1ABEA942B5A4}" type="sibTrans" cxnId="{A2A74E06-0F39-4CF4-A17E-919A2860E18F}">
      <dgm:prSet/>
      <dgm:spPr/>
      <dgm:t>
        <a:bodyPr/>
        <a:lstStyle/>
        <a:p>
          <a:endParaRPr lang="en-US"/>
        </a:p>
      </dgm:t>
    </dgm:pt>
    <dgm:pt modelId="{9A2DF1FA-9E81-4BAE-9A3B-EC2C90E70CE5}" type="pres">
      <dgm:prSet presAssocID="{B6C8ABEE-F905-4ECE-A50F-24CBACED2A7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CF51021-B0C2-4E5E-8343-C69F8267EE68}" type="pres">
      <dgm:prSet presAssocID="{51F73C79-C198-43C9-A4AC-A3586310E3E2}" presName="hierRoot1" presStyleCnt="0"/>
      <dgm:spPr/>
    </dgm:pt>
    <dgm:pt modelId="{295821D9-1B76-41E5-B6E5-EB096F3A3FC8}" type="pres">
      <dgm:prSet presAssocID="{51F73C79-C198-43C9-A4AC-A3586310E3E2}" presName="composite" presStyleCnt="0"/>
      <dgm:spPr/>
    </dgm:pt>
    <dgm:pt modelId="{8E57AC2E-C21B-49E6-BA8D-37660A9291D0}" type="pres">
      <dgm:prSet presAssocID="{51F73C79-C198-43C9-A4AC-A3586310E3E2}" presName="background" presStyleLbl="node0" presStyleIdx="0" presStyleCnt="1"/>
      <dgm:spPr/>
    </dgm:pt>
    <dgm:pt modelId="{59F5F993-357E-41E1-918F-F397B07F7E06}" type="pres">
      <dgm:prSet presAssocID="{51F73C79-C198-43C9-A4AC-A3586310E3E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372B81-4606-4F81-8688-41562AB74CD2}" type="pres">
      <dgm:prSet presAssocID="{51F73C79-C198-43C9-A4AC-A3586310E3E2}" presName="hierChild2" presStyleCnt="0"/>
      <dgm:spPr/>
    </dgm:pt>
    <dgm:pt modelId="{D5D6E5F1-A2C5-4E11-9D44-5B252D1B32CC}" type="pres">
      <dgm:prSet presAssocID="{112FBE77-64C3-4DA2-BFC3-9D90D8838666}" presName="Name10" presStyleLbl="parChTrans1D2" presStyleIdx="0" presStyleCnt="3"/>
      <dgm:spPr/>
      <dgm:t>
        <a:bodyPr/>
        <a:lstStyle/>
        <a:p>
          <a:endParaRPr lang="en-US"/>
        </a:p>
      </dgm:t>
    </dgm:pt>
    <dgm:pt modelId="{D6CD6FFA-099B-4DCA-87FE-3C7829E83C04}" type="pres">
      <dgm:prSet presAssocID="{89AF6E9A-34F5-4CA5-80BF-D8A66D7DC951}" presName="hierRoot2" presStyleCnt="0"/>
      <dgm:spPr/>
    </dgm:pt>
    <dgm:pt modelId="{B3F56935-C112-4079-AEB9-7C5F74D1744C}" type="pres">
      <dgm:prSet presAssocID="{89AF6E9A-34F5-4CA5-80BF-D8A66D7DC951}" presName="composite2" presStyleCnt="0"/>
      <dgm:spPr/>
    </dgm:pt>
    <dgm:pt modelId="{B77CB4E4-CACD-4063-8251-802188A16921}" type="pres">
      <dgm:prSet presAssocID="{89AF6E9A-34F5-4CA5-80BF-D8A66D7DC951}" presName="background2" presStyleLbl="node2" presStyleIdx="0" presStyleCnt="3"/>
      <dgm:spPr/>
    </dgm:pt>
    <dgm:pt modelId="{A2B9A251-7148-4F0D-8557-2D43699AB578}" type="pres">
      <dgm:prSet presAssocID="{89AF6E9A-34F5-4CA5-80BF-D8A66D7DC951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B27D6E-A434-41AB-9778-63A12B29FC4A}" type="pres">
      <dgm:prSet presAssocID="{89AF6E9A-34F5-4CA5-80BF-D8A66D7DC951}" presName="hierChild3" presStyleCnt="0"/>
      <dgm:spPr/>
    </dgm:pt>
    <dgm:pt modelId="{7A2A8698-0C22-4B26-ADA8-FD6291352A8E}" type="pres">
      <dgm:prSet presAssocID="{70680489-457F-4C56-BE03-E53B3188B319}" presName="Name17" presStyleLbl="parChTrans1D3" presStyleIdx="0" presStyleCnt="3"/>
      <dgm:spPr/>
      <dgm:t>
        <a:bodyPr/>
        <a:lstStyle/>
        <a:p>
          <a:endParaRPr lang="en-US"/>
        </a:p>
      </dgm:t>
    </dgm:pt>
    <dgm:pt modelId="{13986E5B-F1C1-4AAB-A41B-82A20ACD1AD9}" type="pres">
      <dgm:prSet presAssocID="{53732DDE-0160-4FB5-B94A-870321811598}" presName="hierRoot3" presStyleCnt="0"/>
      <dgm:spPr/>
    </dgm:pt>
    <dgm:pt modelId="{71A756CD-4B54-4616-A965-E502BD109B35}" type="pres">
      <dgm:prSet presAssocID="{53732DDE-0160-4FB5-B94A-870321811598}" presName="composite3" presStyleCnt="0"/>
      <dgm:spPr/>
    </dgm:pt>
    <dgm:pt modelId="{75ECC933-27CF-40F9-826A-E29FFC878AB0}" type="pres">
      <dgm:prSet presAssocID="{53732DDE-0160-4FB5-B94A-870321811598}" presName="background3" presStyleLbl="node3" presStyleIdx="0" presStyleCnt="3"/>
      <dgm:spPr/>
    </dgm:pt>
    <dgm:pt modelId="{416AB620-CC68-411B-B0E6-FB14F1197D19}" type="pres">
      <dgm:prSet presAssocID="{53732DDE-0160-4FB5-B94A-870321811598}" presName="text3" presStyleLbl="fgAcc3" presStyleIdx="0" presStyleCnt="3" custScaleX="106516" custScaleY="2768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F4B98-9C71-4A8A-9ACD-F9F55A63DA6F}" type="pres">
      <dgm:prSet presAssocID="{53732DDE-0160-4FB5-B94A-870321811598}" presName="hierChild4" presStyleCnt="0"/>
      <dgm:spPr/>
    </dgm:pt>
    <dgm:pt modelId="{F86E4944-627B-4B1F-A5D2-6FCBAAD7571D}" type="pres">
      <dgm:prSet presAssocID="{9CFC3F39-0F6F-4F60-B2BE-348DC2C4A391}" presName="Name10" presStyleLbl="parChTrans1D2" presStyleIdx="1" presStyleCnt="3"/>
      <dgm:spPr/>
      <dgm:t>
        <a:bodyPr/>
        <a:lstStyle/>
        <a:p>
          <a:endParaRPr lang="en-US"/>
        </a:p>
      </dgm:t>
    </dgm:pt>
    <dgm:pt modelId="{7CA9E6BA-7A14-4ACA-896F-1BAAD488CCFE}" type="pres">
      <dgm:prSet presAssocID="{49BADA0B-08B9-41AE-B5B5-51540EE398A1}" presName="hierRoot2" presStyleCnt="0"/>
      <dgm:spPr/>
    </dgm:pt>
    <dgm:pt modelId="{45370D65-212A-4531-A365-FA903CD09781}" type="pres">
      <dgm:prSet presAssocID="{49BADA0B-08B9-41AE-B5B5-51540EE398A1}" presName="composite2" presStyleCnt="0"/>
      <dgm:spPr/>
    </dgm:pt>
    <dgm:pt modelId="{A6BDAF36-7D3A-493E-A210-75487A4AA908}" type="pres">
      <dgm:prSet presAssocID="{49BADA0B-08B9-41AE-B5B5-51540EE398A1}" presName="background2" presStyleLbl="node2" presStyleIdx="1" presStyleCnt="3"/>
      <dgm:spPr/>
    </dgm:pt>
    <dgm:pt modelId="{ED8DB650-A288-4509-BA77-E3BA158D5BE6}" type="pres">
      <dgm:prSet presAssocID="{49BADA0B-08B9-41AE-B5B5-51540EE398A1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C2ED3A-891C-42DC-B8B3-A0A43C8296FF}" type="pres">
      <dgm:prSet presAssocID="{49BADA0B-08B9-41AE-B5B5-51540EE398A1}" presName="hierChild3" presStyleCnt="0"/>
      <dgm:spPr/>
    </dgm:pt>
    <dgm:pt modelId="{3DC45535-2B4D-48E1-B284-D12764B826AC}" type="pres">
      <dgm:prSet presAssocID="{748CC245-FBA0-4B2A-9CD1-3C9C4504D905}" presName="Name17" presStyleLbl="parChTrans1D3" presStyleIdx="1" presStyleCnt="3"/>
      <dgm:spPr/>
      <dgm:t>
        <a:bodyPr/>
        <a:lstStyle/>
        <a:p>
          <a:endParaRPr lang="en-US"/>
        </a:p>
      </dgm:t>
    </dgm:pt>
    <dgm:pt modelId="{B1FC4099-B619-4FB5-8882-E102EA0E1F22}" type="pres">
      <dgm:prSet presAssocID="{3D0784D2-1456-4EC4-918A-85B39B3B13FD}" presName="hierRoot3" presStyleCnt="0"/>
      <dgm:spPr/>
    </dgm:pt>
    <dgm:pt modelId="{96D00C8F-6BD9-495C-B64E-D4ED23F8C9F4}" type="pres">
      <dgm:prSet presAssocID="{3D0784D2-1456-4EC4-918A-85B39B3B13FD}" presName="composite3" presStyleCnt="0"/>
      <dgm:spPr/>
    </dgm:pt>
    <dgm:pt modelId="{F8C498A8-F9CA-4793-8657-819E08B18C91}" type="pres">
      <dgm:prSet presAssocID="{3D0784D2-1456-4EC4-918A-85B39B3B13FD}" presName="background3" presStyleLbl="node3" presStyleIdx="1" presStyleCnt="3"/>
      <dgm:spPr/>
    </dgm:pt>
    <dgm:pt modelId="{E61CED60-6ECC-4FD3-A14E-AE419D235E49}" type="pres">
      <dgm:prSet presAssocID="{3D0784D2-1456-4EC4-918A-85B39B3B13FD}" presName="text3" presStyleLbl="fgAcc3" presStyleIdx="1" presStyleCnt="3" custScaleX="106516" custScaleY="2768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15983A-2CE8-4B3B-8C2A-9A0EA727F7FA}" type="pres">
      <dgm:prSet presAssocID="{3D0784D2-1456-4EC4-918A-85B39B3B13FD}" presName="hierChild4" presStyleCnt="0"/>
      <dgm:spPr/>
    </dgm:pt>
    <dgm:pt modelId="{F0970090-574C-456B-A1A3-9C308FCB154C}" type="pres">
      <dgm:prSet presAssocID="{AA1E3BF1-F8E3-439F-9BB1-2547333022EC}" presName="Name10" presStyleLbl="parChTrans1D2" presStyleIdx="2" presStyleCnt="3"/>
      <dgm:spPr/>
      <dgm:t>
        <a:bodyPr/>
        <a:lstStyle/>
        <a:p>
          <a:endParaRPr lang="en-US"/>
        </a:p>
      </dgm:t>
    </dgm:pt>
    <dgm:pt modelId="{DA430241-8260-49D7-B2B5-1821802EC24D}" type="pres">
      <dgm:prSet presAssocID="{BF282D5B-EF82-4BAB-AD05-0F267F6072C4}" presName="hierRoot2" presStyleCnt="0"/>
      <dgm:spPr/>
    </dgm:pt>
    <dgm:pt modelId="{17ABDFA1-2099-47D3-A4F4-AC6B38767B92}" type="pres">
      <dgm:prSet presAssocID="{BF282D5B-EF82-4BAB-AD05-0F267F6072C4}" presName="composite2" presStyleCnt="0"/>
      <dgm:spPr/>
    </dgm:pt>
    <dgm:pt modelId="{1D37CCFA-D3E1-43FC-A2A9-05741E8F7CFA}" type="pres">
      <dgm:prSet presAssocID="{BF282D5B-EF82-4BAB-AD05-0F267F6072C4}" presName="background2" presStyleLbl="node2" presStyleIdx="2" presStyleCnt="3"/>
      <dgm:spPr/>
    </dgm:pt>
    <dgm:pt modelId="{C75C0D2C-2404-473A-A740-05798EB95FEB}" type="pres">
      <dgm:prSet presAssocID="{BF282D5B-EF82-4BAB-AD05-0F267F6072C4}" presName="text2" presStyleLbl="fgAcc2" presStyleIdx="2" presStyleCnt="3" custScaleX="1125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C2E52A-DE06-40FB-9C76-EA8BD5B455F2}" type="pres">
      <dgm:prSet presAssocID="{BF282D5B-EF82-4BAB-AD05-0F267F6072C4}" presName="hierChild3" presStyleCnt="0"/>
      <dgm:spPr/>
    </dgm:pt>
    <dgm:pt modelId="{5CB7D728-D45F-4F0B-AA2E-97089BFC777F}" type="pres">
      <dgm:prSet presAssocID="{212484AA-A0D6-40EB-8F69-EFB42015EF6A}" presName="Name17" presStyleLbl="parChTrans1D3" presStyleIdx="2" presStyleCnt="3"/>
      <dgm:spPr/>
      <dgm:t>
        <a:bodyPr/>
        <a:lstStyle/>
        <a:p>
          <a:endParaRPr lang="en-US"/>
        </a:p>
      </dgm:t>
    </dgm:pt>
    <dgm:pt modelId="{05CE547B-B092-4B0D-BAF7-D967C4542B9A}" type="pres">
      <dgm:prSet presAssocID="{0206E715-00EB-4FC1-9AEB-DA952D9D05F0}" presName="hierRoot3" presStyleCnt="0"/>
      <dgm:spPr/>
    </dgm:pt>
    <dgm:pt modelId="{8895FDE4-B17A-449A-B3C1-5B9BB9212421}" type="pres">
      <dgm:prSet presAssocID="{0206E715-00EB-4FC1-9AEB-DA952D9D05F0}" presName="composite3" presStyleCnt="0"/>
      <dgm:spPr/>
    </dgm:pt>
    <dgm:pt modelId="{F9D7BB78-BFC4-416A-A3EC-9C0979A3E822}" type="pres">
      <dgm:prSet presAssocID="{0206E715-00EB-4FC1-9AEB-DA952D9D05F0}" presName="background3" presStyleLbl="node3" presStyleIdx="2" presStyleCnt="3"/>
      <dgm:spPr/>
    </dgm:pt>
    <dgm:pt modelId="{F437FCE5-2D7D-4230-BBBC-5A3BACC8D733}" type="pres">
      <dgm:prSet presAssocID="{0206E715-00EB-4FC1-9AEB-DA952D9D05F0}" presName="text3" presStyleLbl="fgAcc3" presStyleIdx="2" presStyleCnt="3" custScaleX="106516" custScaleY="2768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6FA66D-0A1E-4D97-A865-1099DEC5F1E0}" type="pres">
      <dgm:prSet presAssocID="{0206E715-00EB-4FC1-9AEB-DA952D9D05F0}" presName="hierChild4" presStyleCnt="0"/>
      <dgm:spPr/>
    </dgm:pt>
  </dgm:ptLst>
  <dgm:cxnLst>
    <dgm:cxn modelId="{04C3C967-E4F8-4C50-8B9C-6E754C24023E}" srcId="{B6C8ABEE-F905-4ECE-A50F-24CBACED2A7D}" destId="{51F73C79-C198-43C9-A4AC-A3586310E3E2}" srcOrd="0" destOrd="0" parTransId="{73BAF110-C482-4E78-B6B4-D8B3DF605D57}" sibTransId="{170F6D6F-26CE-4172-962F-5419BEFDA343}"/>
    <dgm:cxn modelId="{8A083787-ECEA-4631-9747-ACC4724E2052}" srcId="{89AF6E9A-34F5-4CA5-80BF-D8A66D7DC951}" destId="{53732DDE-0160-4FB5-B94A-870321811598}" srcOrd="0" destOrd="0" parTransId="{70680489-457F-4C56-BE03-E53B3188B319}" sibTransId="{34194242-9EFF-47E7-B235-DC8B7F528E12}"/>
    <dgm:cxn modelId="{64EC14C7-66CD-4B9F-A6D5-DD1DD77E9DF4}" type="presOf" srcId="{0206E715-00EB-4FC1-9AEB-DA952D9D05F0}" destId="{F437FCE5-2D7D-4230-BBBC-5A3BACC8D733}" srcOrd="0" destOrd="0" presId="urn:microsoft.com/office/officeart/2005/8/layout/hierarchy1"/>
    <dgm:cxn modelId="{6127FD5F-1318-432A-A13E-3897CA7AD09C}" type="presOf" srcId="{B6C8ABEE-F905-4ECE-A50F-24CBACED2A7D}" destId="{9A2DF1FA-9E81-4BAE-9A3B-EC2C90E70CE5}" srcOrd="0" destOrd="0" presId="urn:microsoft.com/office/officeart/2005/8/layout/hierarchy1"/>
    <dgm:cxn modelId="{DF10C15B-54B8-42B4-90B5-06F39870D8D8}" type="presOf" srcId="{53732DDE-0160-4FB5-B94A-870321811598}" destId="{416AB620-CC68-411B-B0E6-FB14F1197D19}" srcOrd="0" destOrd="0" presId="urn:microsoft.com/office/officeart/2005/8/layout/hierarchy1"/>
    <dgm:cxn modelId="{5C73CBF8-C338-44B9-B488-B294760436CC}" type="presOf" srcId="{51F73C79-C198-43C9-A4AC-A3586310E3E2}" destId="{59F5F993-357E-41E1-918F-F397B07F7E06}" srcOrd="0" destOrd="0" presId="urn:microsoft.com/office/officeart/2005/8/layout/hierarchy1"/>
    <dgm:cxn modelId="{CE16F876-1EE7-4BAB-9433-BDB1F7F21D5C}" srcId="{51F73C79-C198-43C9-A4AC-A3586310E3E2}" destId="{89AF6E9A-34F5-4CA5-80BF-D8A66D7DC951}" srcOrd="0" destOrd="0" parTransId="{112FBE77-64C3-4DA2-BFC3-9D90D8838666}" sibTransId="{D82FD925-0C7D-4871-9AA4-BE794427FEE6}"/>
    <dgm:cxn modelId="{89BE6950-1EED-428B-8F61-42B2445ED1F0}" type="presOf" srcId="{212484AA-A0D6-40EB-8F69-EFB42015EF6A}" destId="{5CB7D728-D45F-4F0B-AA2E-97089BFC777F}" srcOrd="0" destOrd="0" presId="urn:microsoft.com/office/officeart/2005/8/layout/hierarchy1"/>
    <dgm:cxn modelId="{A2A74E06-0F39-4CF4-A17E-919A2860E18F}" srcId="{BF282D5B-EF82-4BAB-AD05-0F267F6072C4}" destId="{0206E715-00EB-4FC1-9AEB-DA952D9D05F0}" srcOrd="0" destOrd="0" parTransId="{212484AA-A0D6-40EB-8F69-EFB42015EF6A}" sibTransId="{BB44ED99-CC58-4528-8508-1ABEA942B5A4}"/>
    <dgm:cxn modelId="{74CB4EC0-E71E-40B5-B547-57707F39EDDD}" type="presOf" srcId="{49BADA0B-08B9-41AE-B5B5-51540EE398A1}" destId="{ED8DB650-A288-4509-BA77-E3BA158D5BE6}" srcOrd="0" destOrd="0" presId="urn:microsoft.com/office/officeart/2005/8/layout/hierarchy1"/>
    <dgm:cxn modelId="{4198325D-D9C7-4055-8971-3377DE2798B1}" type="presOf" srcId="{112FBE77-64C3-4DA2-BFC3-9D90D8838666}" destId="{D5D6E5F1-A2C5-4E11-9D44-5B252D1B32CC}" srcOrd="0" destOrd="0" presId="urn:microsoft.com/office/officeart/2005/8/layout/hierarchy1"/>
    <dgm:cxn modelId="{BD11A613-1EC4-4CA2-90C8-207FD6E19921}" type="presOf" srcId="{748CC245-FBA0-4B2A-9CD1-3C9C4504D905}" destId="{3DC45535-2B4D-48E1-B284-D12764B826AC}" srcOrd="0" destOrd="0" presId="urn:microsoft.com/office/officeart/2005/8/layout/hierarchy1"/>
    <dgm:cxn modelId="{41C3E7B7-127E-47B0-8427-19811040C188}" type="presOf" srcId="{BF282D5B-EF82-4BAB-AD05-0F267F6072C4}" destId="{C75C0D2C-2404-473A-A740-05798EB95FEB}" srcOrd="0" destOrd="0" presId="urn:microsoft.com/office/officeart/2005/8/layout/hierarchy1"/>
    <dgm:cxn modelId="{ABD7C4FE-7748-4BDD-9C2A-502F23B33329}" type="presOf" srcId="{AA1E3BF1-F8E3-439F-9BB1-2547333022EC}" destId="{F0970090-574C-456B-A1A3-9C308FCB154C}" srcOrd="0" destOrd="0" presId="urn:microsoft.com/office/officeart/2005/8/layout/hierarchy1"/>
    <dgm:cxn modelId="{4FC00551-2574-4B2F-9703-8B1FDB98AE55}" type="presOf" srcId="{3D0784D2-1456-4EC4-918A-85B39B3B13FD}" destId="{E61CED60-6ECC-4FD3-A14E-AE419D235E49}" srcOrd="0" destOrd="0" presId="urn:microsoft.com/office/officeart/2005/8/layout/hierarchy1"/>
    <dgm:cxn modelId="{D8A5E22B-102A-4783-BC59-3703EE516B70}" srcId="{51F73C79-C198-43C9-A4AC-A3586310E3E2}" destId="{49BADA0B-08B9-41AE-B5B5-51540EE398A1}" srcOrd="1" destOrd="0" parTransId="{9CFC3F39-0F6F-4F60-B2BE-348DC2C4A391}" sibTransId="{7484A314-EC10-4D09-81A7-BF55F92D83E9}"/>
    <dgm:cxn modelId="{35AF5230-FCE1-44E5-B6CA-498C1E1EA0CF}" type="presOf" srcId="{9CFC3F39-0F6F-4F60-B2BE-348DC2C4A391}" destId="{F86E4944-627B-4B1F-A5D2-6FCBAAD7571D}" srcOrd="0" destOrd="0" presId="urn:microsoft.com/office/officeart/2005/8/layout/hierarchy1"/>
    <dgm:cxn modelId="{14275AC1-6F9B-44B6-AA12-A03800FF95A8}" type="presOf" srcId="{89AF6E9A-34F5-4CA5-80BF-D8A66D7DC951}" destId="{A2B9A251-7148-4F0D-8557-2D43699AB578}" srcOrd="0" destOrd="0" presId="urn:microsoft.com/office/officeart/2005/8/layout/hierarchy1"/>
    <dgm:cxn modelId="{7D5F55C1-D245-45F8-A2B7-A16CBF357F9A}" type="presOf" srcId="{70680489-457F-4C56-BE03-E53B3188B319}" destId="{7A2A8698-0C22-4B26-ADA8-FD6291352A8E}" srcOrd="0" destOrd="0" presId="urn:microsoft.com/office/officeart/2005/8/layout/hierarchy1"/>
    <dgm:cxn modelId="{D3CDDF92-CF9A-4F85-A3A1-13BD914471A7}" srcId="{51F73C79-C198-43C9-A4AC-A3586310E3E2}" destId="{BF282D5B-EF82-4BAB-AD05-0F267F6072C4}" srcOrd="2" destOrd="0" parTransId="{AA1E3BF1-F8E3-439F-9BB1-2547333022EC}" sibTransId="{645E3BB2-3072-45EB-B2C3-3977B1FB2116}"/>
    <dgm:cxn modelId="{7DDE22BD-4E86-44B1-90A8-76CD9F083B84}" srcId="{49BADA0B-08B9-41AE-B5B5-51540EE398A1}" destId="{3D0784D2-1456-4EC4-918A-85B39B3B13FD}" srcOrd="0" destOrd="0" parTransId="{748CC245-FBA0-4B2A-9CD1-3C9C4504D905}" sibTransId="{2F538B1D-61AA-4BA0-9E1E-586A83A26FC5}"/>
    <dgm:cxn modelId="{003F0698-882F-48DC-8ED1-F05491B20EB0}" type="presParOf" srcId="{9A2DF1FA-9E81-4BAE-9A3B-EC2C90E70CE5}" destId="{BCF51021-B0C2-4E5E-8343-C69F8267EE68}" srcOrd="0" destOrd="0" presId="urn:microsoft.com/office/officeart/2005/8/layout/hierarchy1"/>
    <dgm:cxn modelId="{FF55D2B3-8A1C-488D-8BE5-E6DF452F6BD5}" type="presParOf" srcId="{BCF51021-B0C2-4E5E-8343-C69F8267EE68}" destId="{295821D9-1B76-41E5-B6E5-EB096F3A3FC8}" srcOrd="0" destOrd="0" presId="urn:microsoft.com/office/officeart/2005/8/layout/hierarchy1"/>
    <dgm:cxn modelId="{1983990C-A412-4EB0-BB22-B2F8590C80AF}" type="presParOf" srcId="{295821D9-1B76-41E5-B6E5-EB096F3A3FC8}" destId="{8E57AC2E-C21B-49E6-BA8D-37660A9291D0}" srcOrd="0" destOrd="0" presId="urn:microsoft.com/office/officeart/2005/8/layout/hierarchy1"/>
    <dgm:cxn modelId="{990E7583-5E3E-4651-B00D-FBF988E0840D}" type="presParOf" srcId="{295821D9-1B76-41E5-B6E5-EB096F3A3FC8}" destId="{59F5F993-357E-41E1-918F-F397B07F7E06}" srcOrd="1" destOrd="0" presId="urn:microsoft.com/office/officeart/2005/8/layout/hierarchy1"/>
    <dgm:cxn modelId="{A0557D0D-A2A4-4093-BCE8-E3BEC061E253}" type="presParOf" srcId="{BCF51021-B0C2-4E5E-8343-C69F8267EE68}" destId="{2A372B81-4606-4F81-8688-41562AB74CD2}" srcOrd="1" destOrd="0" presId="urn:microsoft.com/office/officeart/2005/8/layout/hierarchy1"/>
    <dgm:cxn modelId="{5CEFDAD6-D8AC-4378-8D86-C673CE310000}" type="presParOf" srcId="{2A372B81-4606-4F81-8688-41562AB74CD2}" destId="{D5D6E5F1-A2C5-4E11-9D44-5B252D1B32CC}" srcOrd="0" destOrd="0" presId="urn:microsoft.com/office/officeart/2005/8/layout/hierarchy1"/>
    <dgm:cxn modelId="{4D0A65F6-C07B-4E01-ABD5-94538EEF834D}" type="presParOf" srcId="{2A372B81-4606-4F81-8688-41562AB74CD2}" destId="{D6CD6FFA-099B-4DCA-87FE-3C7829E83C04}" srcOrd="1" destOrd="0" presId="urn:microsoft.com/office/officeart/2005/8/layout/hierarchy1"/>
    <dgm:cxn modelId="{31258B1B-08FB-453C-A1AF-8F9053E1136C}" type="presParOf" srcId="{D6CD6FFA-099B-4DCA-87FE-3C7829E83C04}" destId="{B3F56935-C112-4079-AEB9-7C5F74D1744C}" srcOrd="0" destOrd="0" presId="urn:microsoft.com/office/officeart/2005/8/layout/hierarchy1"/>
    <dgm:cxn modelId="{F2D5E81D-E7F8-47D8-8671-99C31DE3C022}" type="presParOf" srcId="{B3F56935-C112-4079-AEB9-7C5F74D1744C}" destId="{B77CB4E4-CACD-4063-8251-802188A16921}" srcOrd="0" destOrd="0" presId="urn:microsoft.com/office/officeart/2005/8/layout/hierarchy1"/>
    <dgm:cxn modelId="{AA907F0A-D8C3-4A8F-8758-6BA0E1023575}" type="presParOf" srcId="{B3F56935-C112-4079-AEB9-7C5F74D1744C}" destId="{A2B9A251-7148-4F0D-8557-2D43699AB578}" srcOrd="1" destOrd="0" presId="urn:microsoft.com/office/officeart/2005/8/layout/hierarchy1"/>
    <dgm:cxn modelId="{2AD69CA1-0362-45D9-BCD8-419CB036B6BD}" type="presParOf" srcId="{D6CD6FFA-099B-4DCA-87FE-3C7829E83C04}" destId="{A5B27D6E-A434-41AB-9778-63A12B29FC4A}" srcOrd="1" destOrd="0" presId="urn:microsoft.com/office/officeart/2005/8/layout/hierarchy1"/>
    <dgm:cxn modelId="{AFDCCFEA-0841-4ECE-AC72-40A531E8A20F}" type="presParOf" srcId="{A5B27D6E-A434-41AB-9778-63A12B29FC4A}" destId="{7A2A8698-0C22-4B26-ADA8-FD6291352A8E}" srcOrd="0" destOrd="0" presId="urn:microsoft.com/office/officeart/2005/8/layout/hierarchy1"/>
    <dgm:cxn modelId="{80545E96-EEBE-4B9A-956C-E7C68C845544}" type="presParOf" srcId="{A5B27D6E-A434-41AB-9778-63A12B29FC4A}" destId="{13986E5B-F1C1-4AAB-A41B-82A20ACD1AD9}" srcOrd="1" destOrd="0" presId="urn:microsoft.com/office/officeart/2005/8/layout/hierarchy1"/>
    <dgm:cxn modelId="{CAC96DCC-6BD4-4FAD-91BF-51BB5A43765D}" type="presParOf" srcId="{13986E5B-F1C1-4AAB-A41B-82A20ACD1AD9}" destId="{71A756CD-4B54-4616-A965-E502BD109B35}" srcOrd="0" destOrd="0" presId="urn:microsoft.com/office/officeart/2005/8/layout/hierarchy1"/>
    <dgm:cxn modelId="{15EEA36D-45EA-4030-83E6-2CAB44E1B07F}" type="presParOf" srcId="{71A756CD-4B54-4616-A965-E502BD109B35}" destId="{75ECC933-27CF-40F9-826A-E29FFC878AB0}" srcOrd="0" destOrd="0" presId="urn:microsoft.com/office/officeart/2005/8/layout/hierarchy1"/>
    <dgm:cxn modelId="{B0666503-C29D-4284-A458-824308E3B86E}" type="presParOf" srcId="{71A756CD-4B54-4616-A965-E502BD109B35}" destId="{416AB620-CC68-411B-B0E6-FB14F1197D19}" srcOrd="1" destOrd="0" presId="urn:microsoft.com/office/officeart/2005/8/layout/hierarchy1"/>
    <dgm:cxn modelId="{6975C4EC-C326-4E7E-8A2E-4589F43CF535}" type="presParOf" srcId="{13986E5B-F1C1-4AAB-A41B-82A20ACD1AD9}" destId="{8AFF4B98-9C71-4A8A-9ACD-F9F55A63DA6F}" srcOrd="1" destOrd="0" presId="urn:microsoft.com/office/officeart/2005/8/layout/hierarchy1"/>
    <dgm:cxn modelId="{20E6FA6B-A64A-4E95-BA64-C4D1408FB71C}" type="presParOf" srcId="{2A372B81-4606-4F81-8688-41562AB74CD2}" destId="{F86E4944-627B-4B1F-A5D2-6FCBAAD7571D}" srcOrd="2" destOrd="0" presId="urn:microsoft.com/office/officeart/2005/8/layout/hierarchy1"/>
    <dgm:cxn modelId="{3DF89C0C-6D30-48A6-B0FC-0B90FCF4B532}" type="presParOf" srcId="{2A372B81-4606-4F81-8688-41562AB74CD2}" destId="{7CA9E6BA-7A14-4ACA-896F-1BAAD488CCFE}" srcOrd="3" destOrd="0" presId="urn:microsoft.com/office/officeart/2005/8/layout/hierarchy1"/>
    <dgm:cxn modelId="{45436E44-3F37-48A6-93B7-023C6685542F}" type="presParOf" srcId="{7CA9E6BA-7A14-4ACA-896F-1BAAD488CCFE}" destId="{45370D65-212A-4531-A365-FA903CD09781}" srcOrd="0" destOrd="0" presId="urn:microsoft.com/office/officeart/2005/8/layout/hierarchy1"/>
    <dgm:cxn modelId="{8B0D4965-008D-425A-87DD-C7C95192D401}" type="presParOf" srcId="{45370D65-212A-4531-A365-FA903CD09781}" destId="{A6BDAF36-7D3A-493E-A210-75487A4AA908}" srcOrd="0" destOrd="0" presId="urn:microsoft.com/office/officeart/2005/8/layout/hierarchy1"/>
    <dgm:cxn modelId="{3ADADAC6-B192-46D9-89B2-B09E9ECC2DD5}" type="presParOf" srcId="{45370D65-212A-4531-A365-FA903CD09781}" destId="{ED8DB650-A288-4509-BA77-E3BA158D5BE6}" srcOrd="1" destOrd="0" presId="urn:microsoft.com/office/officeart/2005/8/layout/hierarchy1"/>
    <dgm:cxn modelId="{19CBE2C5-D4AF-4C31-B8F9-81D3C71A18CE}" type="presParOf" srcId="{7CA9E6BA-7A14-4ACA-896F-1BAAD488CCFE}" destId="{C7C2ED3A-891C-42DC-B8B3-A0A43C8296FF}" srcOrd="1" destOrd="0" presId="urn:microsoft.com/office/officeart/2005/8/layout/hierarchy1"/>
    <dgm:cxn modelId="{6744B6F2-E376-4ECE-967F-33AAD1C12BB5}" type="presParOf" srcId="{C7C2ED3A-891C-42DC-B8B3-A0A43C8296FF}" destId="{3DC45535-2B4D-48E1-B284-D12764B826AC}" srcOrd="0" destOrd="0" presId="urn:microsoft.com/office/officeart/2005/8/layout/hierarchy1"/>
    <dgm:cxn modelId="{0BA1EABC-D9FA-4EAA-A1E4-9BEF47592AF6}" type="presParOf" srcId="{C7C2ED3A-891C-42DC-B8B3-A0A43C8296FF}" destId="{B1FC4099-B619-4FB5-8882-E102EA0E1F22}" srcOrd="1" destOrd="0" presId="urn:microsoft.com/office/officeart/2005/8/layout/hierarchy1"/>
    <dgm:cxn modelId="{0C45FF38-DF0C-46C4-8769-FBFED3622106}" type="presParOf" srcId="{B1FC4099-B619-4FB5-8882-E102EA0E1F22}" destId="{96D00C8F-6BD9-495C-B64E-D4ED23F8C9F4}" srcOrd="0" destOrd="0" presId="urn:microsoft.com/office/officeart/2005/8/layout/hierarchy1"/>
    <dgm:cxn modelId="{C29F899A-F4D3-467B-92EE-314A45C6101F}" type="presParOf" srcId="{96D00C8F-6BD9-495C-B64E-D4ED23F8C9F4}" destId="{F8C498A8-F9CA-4793-8657-819E08B18C91}" srcOrd="0" destOrd="0" presId="urn:microsoft.com/office/officeart/2005/8/layout/hierarchy1"/>
    <dgm:cxn modelId="{74A50FC4-1F71-4082-A3F0-928CFFD4AA31}" type="presParOf" srcId="{96D00C8F-6BD9-495C-B64E-D4ED23F8C9F4}" destId="{E61CED60-6ECC-4FD3-A14E-AE419D235E49}" srcOrd="1" destOrd="0" presId="urn:microsoft.com/office/officeart/2005/8/layout/hierarchy1"/>
    <dgm:cxn modelId="{0D951AF3-E03F-47FC-AD90-284C0203C45E}" type="presParOf" srcId="{B1FC4099-B619-4FB5-8882-E102EA0E1F22}" destId="{FE15983A-2CE8-4B3B-8C2A-9A0EA727F7FA}" srcOrd="1" destOrd="0" presId="urn:microsoft.com/office/officeart/2005/8/layout/hierarchy1"/>
    <dgm:cxn modelId="{DF4281CE-3EBC-456E-908E-7D384856DA81}" type="presParOf" srcId="{2A372B81-4606-4F81-8688-41562AB74CD2}" destId="{F0970090-574C-456B-A1A3-9C308FCB154C}" srcOrd="4" destOrd="0" presId="urn:microsoft.com/office/officeart/2005/8/layout/hierarchy1"/>
    <dgm:cxn modelId="{D774FB11-7DBE-4AE5-8A3F-3DDFFB671909}" type="presParOf" srcId="{2A372B81-4606-4F81-8688-41562AB74CD2}" destId="{DA430241-8260-49D7-B2B5-1821802EC24D}" srcOrd="5" destOrd="0" presId="urn:microsoft.com/office/officeart/2005/8/layout/hierarchy1"/>
    <dgm:cxn modelId="{F32EF32F-B08C-470B-A4A9-D1A527978361}" type="presParOf" srcId="{DA430241-8260-49D7-B2B5-1821802EC24D}" destId="{17ABDFA1-2099-47D3-A4F4-AC6B38767B92}" srcOrd="0" destOrd="0" presId="urn:microsoft.com/office/officeart/2005/8/layout/hierarchy1"/>
    <dgm:cxn modelId="{2EC71258-0FFA-4E74-9450-DCDD671EBBED}" type="presParOf" srcId="{17ABDFA1-2099-47D3-A4F4-AC6B38767B92}" destId="{1D37CCFA-D3E1-43FC-A2A9-05741E8F7CFA}" srcOrd="0" destOrd="0" presId="urn:microsoft.com/office/officeart/2005/8/layout/hierarchy1"/>
    <dgm:cxn modelId="{A42B4E41-DAE6-4D7A-ADF1-08BE3C92418C}" type="presParOf" srcId="{17ABDFA1-2099-47D3-A4F4-AC6B38767B92}" destId="{C75C0D2C-2404-473A-A740-05798EB95FEB}" srcOrd="1" destOrd="0" presId="urn:microsoft.com/office/officeart/2005/8/layout/hierarchy1"/>
    <dgm:cxn modelId="{FD653B89-63CC-47C4-B7B3-1DDF5221855E}" type="presParOf" srcId="{DA430241-8260-49D7-B2B5-1821802EC24D}" destId="{2CC2E52A-DE06-40FB-9C76-EA8BD5B455F2}" srcOrd="1" destOrd="0" presId="urn:microsoft.com/office/officeart/2005/8/layout/hierarchy1"/>
    <dgm:cxn modelId="{2DD8C7EB-DEDF-486B-9C1E-2DF1F5DC7034}" type="presParOf" srcId="{2CC2E52A-DE06-40FB-9C76-EA8BD5B455F2}" destId="{5CB7D728-D45F-4F0B-AA2E-97089BFC777F}" srcOrd="0" destOrd="0" presId="urn:microsoft.com/office/officeart/2005/8/layout/hierarchy1"/>
    <dgm:cxn modelId="{280DD956-7970-483B-932D-9661A297BA08}" type="presParOf" srcId="{2CC2E52A-DE06-40FB-9C76-EA8BD5B455F2}" destId="{05CE547B-B092-4B0D-BAF7-D967C4542B9A}" srcOrd="1" destOrd="0" presId="urn:microsoft.com/office/officeart/2005/8/layout/hierarchy1"/>
    <dgm:cxn modelId="{66945FC3-7A96-48E3-9B56-36AB8178FF8B}" type="presParOf" srcId="{05CE547B-B092-4B0D-BAF7-D967C4542B9A}" destId="{8895FDE4-B17A-449A-B3C1-5B9BB9212421}" srcOrd="0" destOrd="0" presId="urn:microsoft.com/office/officeart/2005/8/layout/hierarchy1"/>
    <dgm:cxn modelId="{14F93531-C326-4F2A-90D2-E76132355CAA}" type="presParOf" srcId="{8895FDE4-B17A-449A-B3C1-5B9BB9212421}" destId="{F9D7BB78-BFC4-416A-A3EC-9C0979A3E822}" srcOrd="0" destOrd="0" presId="urn:microsoft.com/office/officeart/2005/8/layout/hierarchy1"/>
    <dgm:cxn modelId="{F8AAC125-95F8-4A81-813B-4DBD78978AE3}" type="presParOf" srcId="{8895FDE4-B17A-449A-B3C1-5B9BB9212421}" destId="{F437FCE5-2D7D-4230-BBBC-5A3BACC8D733}" srcOrd="1" destOrd="0" presId="urn:microsoft.com/office/officeart/2005/8/layout/hierarchy1"/>
    <dgm:cxn modelId="{AEF5F346-019F-4F2F-9FE9-34CE6B18A92B}" type="presParOf" srcId="{05CE547B-B092-4B0D-BAF7-D967C4542B9A}" destId="{5E6FA66D-0A1E-4D97-A865-1099DEC5F1E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6536E5-39A9-47D2-BEE0-C9CD3102EE8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0F78E7B-9410-47BC-81BD-52032BB69DA5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সম্পদ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2CEA3AF-B067-41A4-BF1A-18049AEA19FA}" type="parTrans" cxnId="{87218D07-B0E7-497B-A154-99961F5374D8}">
      <dgm:prSet/>
      <dgm:spPr/>
      <dgm:t>
        <a:bodyPr/>
        <a:lstStyle/>
        <a:p>
          <a:endParaRPr lang="en-US"/>
        </a:p>
      </dgm:t>
    </dgm:pt>
    <dgm:pt modelId="{9E908CC9-3600-4B0C-8036-0DDAD234C72E}" type="sibTrans" cxnId="{87218D07-B0E7-497B-A154-99961F5374D8}">
      <dgm:prSet/>
      <dgm:spPr/>
      <dgm:t>
        <a:bodyPr/>
        <a:lstStyle/>
        <a:p>
          <a:endParaRPr lang="en-US"/>
        </a:p>
      </dgm:t>
    </dgm:pt>
    <dgm:pt modelId="{082E7CF1-BFAD-4D09-9BC6-C28464D00628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অচলতি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8A503B9-48A1-4E9A-935C-FAED6BE4DB41}" type="parTrans" cxnId="{5621B7A1-BE7E-4D0F-8207-7A3A955DC113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AA2B2C0-014B-4996-8977-5B668984A45D}" type="sibTrans" cxnId="{5621B7A1-BE7E-4D0F-8207-7A3A955DC113}">
      <dgm:prSet/>
      <dgm:spPr/>
      <dgm:t>
        <a:bodyPr/>
        <a:lstStyle/>
        <a:p>
          <a:endParaRPr lang="en-US"/>
        </a:p>
      </dgm:t>
    </dgm:pt>
    <dgm:pt modelId="{36F44A02-1A5D-46FD-B968-8AE387DCA8C8}">
      <dgm:prSet phldrT="[Text]"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২.ক্ষয়িঞ্চু</a:t>
          </a:r>
        </a:p>
      </dgm:t>
    </dgm:pt>
    <dgm:pt modelId="{40CC3A82-10D2-4508-9F90-BD4E24D068F5}" type="parTrans" cxnId="{DFED1342-5308-4611-B14A-FFDB036FC73B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6ACB296-CFE4-46D1-A812-E6ADDA623451}" type="sibTrans" cxnId="{DFED1342-5308-4611-B14A-FFDB036FC73B}">
      <dgm:prSet/>
      <dgm:spPr/>
      <dgm:t>
        <a:bodyPr/>
        <a:lstStyle/>
        <a:p>
          <a:endParaRPr lang="en-US"/>
        </a:p>
      </dgm:t>
    </dgm:pt>
    <dgm:pt modelId="{C510C7DD-B7F5-44EA-B708-B6A587E64F7A}">
      <dgm:prSet phldrT="[Text]"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৩.অদৃশ্যমান</a:t>
          </a:r>
        </a:p>
      </dgm:t>
    </dgm:pt>
    <dgm:pt modelId="{9762576F-35F1-4096-A847-8C4FDF0A295E}" type="parTrans" cxnId="{210F21EF-5AA2-4EBC-9ACA-3CAAA2CC95C6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4703E6A-2B21-4443-8DA9-E39562B0FA5D}" type="sibTrans" cxnId="{210F21EF-5AA2-4EBC-9ACA-3CAAA2CC95C6}">
      <dgm:prSet/>
      <dgm:spPr/>
      <dgm:t>
        <a:bodyPr/>
        <a:lstStyle/>
        <a:p>
          <a:endParaRPr lang="en-US"/>
        </a:p>
      </dgm:t>
    </dgm:pt>
    <dgm:pt modelId="{5B93DD1A-951C-4EB9-891B-16C909C56D95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চলতি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0B07EE1-5BAF-44BB-9118-195BE5A205A9}" type="parTrans" cxnId="{A2C32AD0-CEFC-46A0-AA18-DA5A89848D3F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10259A9-FF79-4F9C-9EF6-A15A6B169E12}" type="sibTrans" cxnId="{A2C32AD0-CEFC-46A0-AA18-DA5A89848D3F}">
      <dgm:prSet/>
      <dgm:spPr/>
      <dgm:t>
        <a:bodyPr/>
        <a:lstStyle/>
        <a:p>
          <a:endParaRPr lang="en-US"/>
        </a:p>
      </dgm:t>
    </dgm:pt>
    <dgm:pt modelId="{63D4CB2A-C68C-4B4A-82C4-C36965BCC04B}">
      <dgm:prSet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১.প্লান্ট</a:t>
          </a:r>
        </a:p>
      </dgm:t>
    </dgm:pt>
    <dgm:pt modelId="{CD96C97C-4AB3-4825-B969-1EC1DA670ED9}" type="parTrans" cxnId="{81807B5E-0F8A-4224-9D5E-76DA9C2B62D2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8276050-9FBF-4A40-95B4-0FE400957813}" type="sibTrans" cxnId="{81807B5E-0F8A-4224-9D5E-76DA9C2B62D2}">
      <dgm:prSet/>
      <dgm:spPr/>
      <dgm:t>
        <a:bodyPr/>
        <a:lstStyle/>
        <a:p>
          <a:endParaRPr lang="en-US"/>
        </a:p>
      </dgm:t>
    </dgm:pt>
    <dgm:pt modelId="{C349CF12-6F24-4084-97D8-A6ACF6D62DDA}">
      <dgm:prSet custT="1"/>
      <dgm:spPr/>
      <dgm:t>
        <a:bodyPr vert="vert270"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গ.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দালানকোটা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4054105-183F-45D4-88E5-640480194FA6}" type="parTrans" cxnId="{FF2D8561-8FB8-4EE2-BBE1-AB856FE2332A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8AECA7-F2A1-4FFE-948A-87ECA902ACAC}" type="sibTrans" cxnId="{FF2D8561-8FB8-4EE2-BBE1-AB856FE2332A}">
      <dgm:prSet/>
      <dgm:spPr/>
      <dgm:t>
        <a:bodyPr/>
        <a:lstStyle/>
        <a:p>
          <a:endParaRPr lang="en-US"/>
        </a:p>
      </dgm:t>
    </dgm:pt>
    <dgm:pt modelId="{1DE9345E-97CB-4C91-BAE4-9D0C1B3EA6F3}">
      <dgm:prSet custT="1"/>
      <dgm:spPr/>
      <dgm:t>
        <a:bodyPr vert="vert270"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খ.ভূমি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উন্নয়ন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79773A6-AD41-483C-959E-27941211B240}" type="parTrans" cxnId="{D06C399E-2F44-4923-8E47-3889A3EE6842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DC5FBE2-D985-453C-9E68-FCDB887DE7C9}" type="sibTrans" cxnId="{D06C399E-2F44-4923-8E47-3889A3EE6842}">
      <dgm:prSet/>
      <dgm:spPr/>
      <dgm:t>
        <a:bodyPr/>
        <a:lstStyle/>
        <a:p>
          <a:endParaRPr lang="en-US"/>
        </a:p>
      </dgm:t>
    </dgm:pt>
    <dgm:pt modelId="{71E0B056-EAD6-4BCC-AD1A-F3854729CCED}">
      <dgm:prSet custT="1"/>
      <dgm:spPr/>
      <dgm:t>
        <a:bodyPr vert="vert270"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ক.ভূমি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3688475-DA68-4617-80AA-63FE7647775A}" type="parTrans" cxnId="{2C4468EB-6D8D-4289-B581-C24950792082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DAD27F7-C144-4C75-95F3-8F695E9775D3}" type="sibTrans" cxnId="{2C4468EB-6D8D-4289-B581-C24950792082}">
      <dgm:prSet/>
      <dgm:spPr/>
      <dgm:t>
        <a:bodyPr/>
        <a:lstStyle/>
        <a:p>
          <a:endParaRPr lang="en-US"/>
        </a:p>
      </dgm:t>
    </dgm:pt>
    <dgm:pt modelId="{444522AD-C996-47E1-A04C-157F3D13D572}">
      <dgm:prSet custT="1"/>
      <dgm:spPr/>
      <dgm:t>
        <a:bodyPr vert="vert270"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ঘ.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যন্ত্রপাতি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0EA855D-E131-4D13-B3DD-A2F7217932A2}" type="parTrans" cxnId="{3D157863-6955-4EDC-B734-A79A2D9EBF16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B60F5C9-A635-4C9C-860A-EEBB79BCABA3}" type="sibTrans" cxnId="{3D157863-6955-4EDC-B734-A79A2D9EBF16}">
      <dgm:prSet/>
      <dgm:spPr/>
      <dgm:t>
        <a:bodyPr/>
        <a:lstStyle/>
        <a:p>
          <a:endParaRPr lang="en-US"/>
        </a:p>
      </dgm:t>
    </dgm:pt>
    <dgm:pt modelId="{33F111B2-8EBF-401A-8305-D662EB531F32}" type="pres">
      <dgm:prSet presAssocID="{A26536E5-39A9-47D2-BEE0-C9CD3102EE8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DEA0CDD-5C53-4585-B5C5-7214ED0E0CEA}" type="pres">
      <dgm:prSet presAssocID="{40F78E7B-9410-47BC-81BD-52032BB69DA5}" presName="hierRoot1" presStyleCnt="0"/>
      <dgm:spPr/>
    </dgm:pt>
    <dgm:pt modelId="{C54A0B02-6DF8-473D-8F33-A88EF55799F7}" type="pres">
      <dgm:prSet presAssocID="{40F78E7B-9410-47BC-81BD-52032BB69DA5}" presName="composite" presStyleCnt="0"/>
      <dgm:spPr/>
    </dgm:pt>
    <dgm:pt modelId="{E12841AD-ACF3-48AB-B013-B572B46A7143}" type="pres">
      <dgm:prSet presAssocID="{40F78E7B-9410-47BC-81BD-52032BB69DA5}" presName="background" presStyleLbl="node0" presStyleIdx="0" presStyleCnt="1"/>
      <dgm:spPr/>
    </dgm:pt>
    <dgm:pt modelId="{B362C36A-65FE-434B-90DC-FABE361E1332}" type="pres">
      <dgm:prSet presAssocID="{40F78E7B-9410-47BC-81BD-52032BB69DA5}" presName="text" presStyleLbl="fgAcc0" presStyleIdx="0" presStyleCnt="1" custScaleX="2891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341847-E1B9-4B67-8E03-4A42C53706CC}" type="pres">
      <dgm:prSet presAssocID="{40F78E7B-9410-47BC-81BD-52032BB69DA5}" presName="hierChild2" presStyleCnt="0"/>
      <dgm:spPr/>
    </dgm:pt>
    <dgm:pt modelId="{65578CD0-892D-42D4-945A-77F677E781AF}" type="pres">
      <dgm:prSet presAssocID="{48A503B9-48A1-4E9A-935C-FAED6BE4DB41}" presName="Name10" presStyleLbl="parChTrans1D2" presStyleIdx="0" presStyleCnt="2"/>
      <dgm:spPr/>
      <dgm:t>
        <a:bodyPr/>
        <a:lstStyle/>
        <a:p>
          <a:endParaRPr lang="en-US"/>
        </a:p>
      </dgm:t>
    </dgm:pt>
    <dgm:pt modelId="{CC1FCE5C-C24F-4F9F-9C5D-7C805EA0A4C0}" type="pres">
      <dgm:prSet presAssocID="{082E7CF1-BFAD-4D09-9BC6-C28464D00628}" presName="hierRoot2" presStyleCnt="0"/>
      <dgm:spPr/>
    </dgm:pt>
    <dgm:pt modelId="{C5215DCC-4F36-4DCD-B924-82CC8AB2D43D}" type="pres">
      <dgm:prSet presAssocID="{082E7CF1-BFAD-4D09-9BC6-C28464D00628}" presName="composite2" presStyleCnt="0"/>
      <dgm:spPr/>
    </dgm:pt>
    <dgm:pt modelId="{385AAEB3-C3F4-4DEF-BE69-CDEA30099B16}" type="pres">
      <dgm:prSet presAssocID="{082E7CF1-BFAD-4D09-9BC6-C28464D00628}" presName="background2" presStyleLbl="node2" presStyleIdx="0" presStyleCnt="2"/>
      <dgm:spPr/>
    </dgm:pt>
    <dgm:pt modelId="{30EDBFEA-D998-4A97-8D50-EFD41B97A377}" type="pres">
      <dgm:prSet presAssocID="{082E7CF1-BFAD-4D09-9BC6-C28464D00628}" presName="text2" presStyleLbl="fgAcc2" presStyleIdx="0" presStyleCnt="2" custScaleX="2697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9F62CA-8791-454D-9382-010538B0ACA7}" type="pres">
      <dgm:prSet presAssocID="{082E7CF1-BFAD-4D09-9BC6-C28464D00628}" presName="hierChild3" presStyleCnt="0"/>
      <dgm:spPr/>
    </dgm:pt>
    <dgm:pt modelId="{AA4D0AE8-1737-49F8-83AE-6CBCF2B18495}" type="pres">
      <dgm:prSet presAssocID="{CD96C97C-4AB3-4825-B969-1EC1DA670ED9}" presName="Name17" presStyleLbl="parChTrans1D3" presStyleIdx="0" presStyleCnt="3"/>
      <dgm:spPr/>
      <dgm:t>
        <a:bodyPr/>
        <a:lstStyle/>
        <a:p>
          <a:endParaRPr lang="en-US"/>
        </a:p>
      </dgm:t>
    </dgm:pt>
    <dgm:pt modelId="{D2ADA29F-4611-487E-97FC-E1EE7285280B}" type="pres">
      <dgm:prSet presAssocID="{63D4CB2A-C68C-4B4A-82C4-C36965BCC04B}" presName="hierRoot3" presStyleCnt="0"/>
      <dgm:spPr/>
    </dgm:pt>
    <dgm:pt modelId="{E7908FFE-5A5A-472C-ABD9-928D4BB35D44}" type="pres">
      <dgm:prSet presAssocID="{63D4CB2A-C68C-4B4A-82C4-C36965BCC04B}" presName="composite3" presStyleCnt="0"/>
      <dgm:spPr/>
    </dgm:pt>
    <dgm:pt modelId="{F27BEDB6-39B0-4F8A-9FB9-3804416B48E0}" type="pres">
      <dgm:prSet presAssocID="{63D4CB2A-C68C-4B4A-82C4-C36965BCC04B}" presName="background3" presStyleLbl="node3" presStyleIdx="0" presStyleCnt="3"/>
      <dgm:spPr/>
    </dgm:pt>
    <dgm:pt modelId="{72A9BFA8-0FFC-439F-BD50-73A0437DA511}" type="pres">
      <dgm:prSet presAssocID="{63D4CB2A-C68C-4B4A-82C4-C36965BCC04B}" presName="text3" presStyleLbl="fgAcc3" presStyleIdx="0" presStyleCnt="3" custScaleX="1611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FC3034-EA7C-416C-8F47-4805A9854ABA}" type="pres">
      <dgm:prSet presAssocID="{63D4CB2A-C68C-4B4A-82C4-C36965BCC04B}" presName="hierChild4" presStyleCnt="0"/>
      <dgm:spPr/>
    </dgm:pt>
    <dgm:pt modelId="{4B11BAAB-ACE9-49A1-A8B0-EBA0FA71236D}" type="pres">
      <dgm:prSet presAssocID="{C3688475-DA68-4617-80AA-63FE7647775A}" presName="Name23" presStyleLbl="parChTrans1D4" presStyleIdx="0" presStyleCnt="4"/>
      <dgm:spPr/>
      <dgm:t>
        <a:bodyPr/>
        <a:lstStyle/>
        <a:p>
          <a:endParaRPr lang="en-US"/>
        </a:p>
      </dgm:t>
    </dgm:pt>
    <dgm:pt modelId="{7BDE5DD2-4D2A-4A94-80A3-5E33B4B6FF09}" type="pres">
      <dgm:prSet presAssocID="{71E0B056-EAD6-4BCC-AD1A-F3854729CCED}" presName="hierRoot4" presStyleCnt="0"/>
      <dgm:spPr/>
    </dgm:pt>
    <dgm:pt modelId="{D54E1F1D-D31F-4539-B5FF-DC8591724F88}" type="pres">
      <dgm:prSet presAssocID="{71E0B056-EAD6-4BCC-AD1A-F3854729CCED}" presName="composite4" presStyleCnt="0"/>
      <dgm:spPr/>
    </dgm:pt>
    <dgm:pt modelId="{6FE94DB0-4D1C-4B6F-A7CF-83640B35F84D}" type="pres">
      <dgm:prSet presAssocID="{71E0B056-EAD6-4BCC-AD1A-F3854729CCED}" presName="background4" presStyleLbl="node4" presStyleIdx="0" presStyleCnt="4"/>
      <dgm:spPr/>
    </dgm:pt>
    <dgm:pt modelId="{26F8AB67-B0B7-402E-8DBF-AE37D4A24285}" type="pres">
      <dgm:prSet presAssocID="{71E0B056-EAD6-4BCC-AD1A-F3854729CCED}" presName="text4" presStyleLbl="fgAcc4" presStyleIdx="0" presStyleCnt="4" custScaleX="73448" custScaleY="3355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212695-4532-45E6-B21C-624646A617DC}" type="pres">
      <dgm:prSet presAssocID="{71E0B056-EAD6-4BCC-AD1A-F3854729CCED}" presName="hierChild5" presStyleCnt="0"/>
      <dgm:spPr/>
    </dgm:pt>
    <dgm:pt modelId="{982BE1B5-F07E-4FE4-AB7F-73833D73B638}" type="pres">
      <dgm:prSet presAssocID="{A79773A6-AD41-483C-959E-27941211B240}" presName="Name23" presStyleLbl="parChTrans1D4" presStyleIdx="1" presStyleCnt="4"/>
      <dgm:spPr/>
      <dgm:t>
        <a:bodyPr/>
        <a:lstStyle/>
        <a:p>
          <a:endParaRPr lang="en-US"/>
        </a:p>
      </dgm:t>
    </dgm:pt>
    <dgm:pt modelId="{9ECDB208-D6C2-4936-B0E6-D76419F3BB19}" type="pres">
      <dgm:prSet presAssocID="{1DE9345E-97CB-4C91-BAE4-9D0C1B3EA6F3}" presName="hierRoot4" presStyleCnt="0"/>
      <dgm:spPr/>
    </dgm:pt>
    <dgm:pt modelId="{25EF5BB3-C83D-4B66-A49F-A7BA2AC9DB6D}" type="pres">
      <dgm:prSet presAssocID="{1DE9345E-97CB-4C91-BAE4-9D0C1B3EA6F3}" presName="composite4" presStyleCnt="0"/>
      <dgm:spPr/>
    </dgm:pt>
    <dgm:pt modelId="{4B40EFC6-B2B5-43CE-A40F-0DF744C12DCD}" type="pres">
      <dgm:prSet presAssocID="{1DE9345E-97CB-4C91-BAE4-9D0C1B3EA6F3}" presName="background4" presStyleLbl="node4" presStyleIdx="1" presStyleCnt="4"/>
      <dgm:spPr/>
    </dgm:pt>
    <dgm:pt modelId="{C46E6E69-022F-41F9-AAC2-9667C0ADEBB2}" type="pres">
      <dgm:prSet presAssocID="{1DE9345E-97CB-4C91-BAE4-9D0C1B3EA6F3}" presName="text4" presStyleLbl="fgAcc4" presStyleIdx="1" presStyleCnt="4" custScaleX="69838" custScaleY="3355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F426B1-51DE-41AD-B867-2C62F7C46627}" type="pres">
      <dgm:prSet presAssocID="{1DE9345E-97CB-4C91-BAE4-9D0C1B3EA6F3}" presName="hierChild5" presStyleCnt="0"/>
      <dgm:spPr/>
    </dgm:pt>
    <dgm:pt modelId="{57D03673-C41F-424E-85A3-CB069056E480}" type="pres">
      <dgm:prSet presAssocID="{44054105-183F-45D4-88E5-640480194FA6}" presName="Name23" presStyleLbl="parChTrans1D4" presStyleIdx="2" presStyleCnt="4"/>
      <dgm:spPr/>
      <dgm:t>
        <a:bodyPr/>
        <a:lstStyle/>
        <a:p>
          <a:endParaRPr lang="en-US"/>
        </a:p>
      </dgm:t>
    </dgm:pt>
    <dgm:pt modelId="{4C983EB0-6684-4EDF-B8F5-342109FBEA09}" type="pres">
      <dgm:prSet presAssocID="{C349CF12-6F24-4084-97D8-A6ACF6D62DDA}" presName="hierRoot4" presStyleCnt="0"/>
      <dgm:spPr/>
    </dgm:pt>
    <dgm:pt modelId="{0F5377DF-0BAE-4160-93F3-C8C1A3A7DE33}" type="pres">
      <dgm:prSet presAssocID="{C349CF12-6F24-4084-97D8-A6ACF6D62DDA}" presName="composite4" presStyleCnt="0"/>
      <dgm:spPr/>
    </dgm:pt>
    <dgm:pt modelId="{4E41F0A0-9ADC-49FA-8229-40B0CC5D19B2}" type="pres">
      <dgm:prSet presAssocID="{C349CF12-6F24-4084-97D8-A6ACF6D62DDA}" presName="background4" presStyleLbl="node4" presStyleIdx="2" presStyleCnt="4"/>
      <dgm:spPr/>
    </dgm:pt>
    <dgm:pt modelId="{3D9E8F04-3718-471C-BBE1-712361A35D55}" type="pres">
      <dgm:prSet presAssocID="{C349CF12-6F24-4084-97D8-A6ACF6D62DDA}" presName="text4" presStyleLbl="fgAcc4" presStyleIdx="2" presStyleCnt="4" custScaleX="68244" custScaleY="3355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4E72A0-BE48-456E-9DA9-CD218B655163}" type="pres">
      <dgm:prSet presAssocID="{C349CF12-6F24-4084-97D8-A6ACF6D62DDA}" presName="hierChild5" presStyleCnt="0"/>
      <dgm:spPr/>
    </dgm:pt>
    <dgm:pt modelId="{5BB98231-4CDF-4B84-BB66-4CEDF9F50B4E}" type="pres">
      <dgm:prSet presAssocID="{60EA855D-E131-4D13-B3DD-A2F7217932A2}" presName="Name23" presStyleLbl="parChTrans1D4" presStyleIdx="3" presStyleCnt="4"/>
      <dgm:spPr/>
      <dgm:t>
        <a:bodyPr/>
        <a:lstStyle/>
        <a:p>
          <a:endParaRPr lang="en-US"/>
        </a:p>
      </dgm:t>
    </dgm:pt>
    <dgm:pt modelId="{33962A06-5A86-4BF8-A0AD-5788D36634BB}" type="pres">
      <dgm:prSet presAssocID="{444522AD-C996-47E1-A04C-157F3D13D572}" presName="hierRoot4" presStyleCnt="0"/>
      <dgm:spPr/>
    </dgm:pt>
    <dgm:pt modelId="{8EEAD812-E0E4-4F32-997E-23F19E774818}" type="pres">
      <dgm:prSet presAssocID="{444522AD-C996-47E1-A04C-157F3D13D572}" presName="composite4" presStyleCnt="0"/>
      <dgm:spPr/>
    </dgm:pt>
    <dgm:pt modelId="{B25F39AD-E25E-49B4-800F-276A0DD220E9}" type="pres">
      <dgm:prSet presAssocID="{444522AD-C996-47E1-A04C-157F3D13D572}" presName="background4" presStyleLbl="node4" presStyleIdx="3" presStyleCnt="4"/>
      <dgm:spPr/>
    </dgm:pt>
    <dgm:pt modelId="{D09863B8-B3CE-4844-9AD7-02D24ACAE1F3}" type="pres">
      <dgm:prSet presAssocID="{444522AD-C996-47E1-A04C-157F3D13D572}" presName="text4" presStyleLbl="fgAcc4" presStyleIdx="3" presStyleCnt="4" custScaleX="58442" custScaleY="3355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3E2F54-F1F4-4F8F-8F94-866FC2F76430}" type="pres">
      <dgm:prSet presAssocID="{444522AD-C996-47E1-A04C-157F3D13D572}" presName="hierChild5" presStyleCnt="0"/>
      <dgm:spPr/>
    </dgm:pt>
    <dgm:pt modelId="{E6DA8208-A02F-4EBB-A4D7-10E019C362E5}" type="pres">
      <dgm:prSet presAssocID="{40CC3A82-10D2-4508-9F90-BD4E24D068F5}" presName="Name17" presStyleLbl="parChTrans1D3" presStyleIdx="1" presStyleCnt="3"/>
      <dgm:spPr/>
      <dgm:t>
        <a:bodyPr/>
        <a:lstStyle/>
        <a:p>
          <a:endParaRPr lang="en-US"/>
        </a:p>
      </dgm:t>
    </dgm:pt>
    <dgm:pt modelId="{84A32701-05E4-4A9F-97FA-DE7B10881750}" type="pres">
      <dgm:prSet presAssocID="{36F44A02-1A5D-46FD-B968-8AE387DCA8C8}" presName="hierRoot3" presStyleCnt="0"/>
      <dgm:spPr/>
    </dgm:pt>
    <dgm:pt modelId="{550FB029-5B6A-4B37-826D-58A6152E613E}" type="pres">
      <dgm:prSet presAssocID="{36F44A02-1A5D-46FD-B968-8AE387DCA8C8}" presName="composite3" presStyleCnt="0"/>
      <dgm:spPr/>
    </dgm:pt>
    <dgm:pt modelId="{ADA20660-3589-4C6A-952B-A03C786032F3}" type="pres">
      <dgm:prSet presAssocID="{36F44A02-1A5D-46FD-B968-8AE387DCA8C8}" presName="background3" presStyleLbl="node3" presStyleIdx="1" presStyleCnt="3"/>
      <dgm:spPr/>
    </dgm:pt>
    <dgm:pt modelId="{E83C06CC-1F3E-42B6-A69F-5B0666324E07}" type="pres">
      <dgm:prSet presAssocID="{36F44A02-1A5D-46FD-B968-8AE387DCA8C8}" presName="text3" presStyleLbl="fgAcc3" presStyleIdx="1" presStyleCnt="3" custScaleX="1319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C2EF1D-BD7D-4B74-B13F-45E54FE4F01A}" type="pres">
      <dgm:prSet presAssocID="{36F44A02-1A5D-46FD-B968-8AE387DCA8C8}" presName="hierChild4" presStyleCnt="0"/>
      <dgm:spPr/>
    </dgm:pt>
    <dgm:pt modelId="{CCD5142F-EFDA-4D25-86D4-267B9AEA25BB}" type="pres">
      <dgm:prSet presAssocID="{9762576F-35F1-4096-A847-8C4FDF0A295E}" presName="Name17" presStyleLbl="parChTrans1D3" presStyleIdx="2" presStyleCnt="3"/>
      <dgm:spPr/>
      <dgm:t>
        <a:bodyPr/>
        <a:lstStyle/>
        <a:p>
          <a:endParaRPr lang="en-US"/>
        </a:p>
      </dgm:t>
    </dgm:pt>
    <dgm:pt modelId="{94804D4C-A149-46D7-8BD8-6EB52002CF2F}" type="pres">
      <dgm:prSet presAssocID="{C510C7DD-B7F5-44EA-B708-B6A587E64F7A}" presName="hierRoot3" presStyleCnt="0"/>
      <dgm:spPr/>
    </dgm:pt>
    <dgm:pt modelId="{5C2281CC-6F9E-457C-AB45-7E6F976EC6D0}" type="pres">
      <dgm:prSet presAssocID="{C510C7DD-B7F5-44EA-B708-B6A587E64F7A}" presName="composite3" presStyleCnt="0"/>
      <dgm:spPr/>
    </dgm:pt>
    <dgm:pt modelId="{EA4EC59E-FAC0-4277-9874-7CE6506AD822}" type="pres">
      <dgm:prSet presAssocID="{C510C7DD-B7F5-44EA-B708-B6A587E64F7A}" presName="background3" presStyleLbl="node3" presStyleIdx="2" presStyleCnt="3"/>
      <dgm:spPr/>
    </dgm:pt>
    <dgm:pt modelId="{5AA812AF-7C2C-49B6-A1A2-6423BC26CCE2}" type="pres">
      <dgm:prSet presAssocID="{C510C7DD-B7F5-44EA-B708-B6A587E64F7A}" presName="text3" presStyleLbl="fgAcc3" presStyleIdx="2" presStyleCnt="3" custScaleX="1589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10BF86-9643-4E69-9070-8514CDBC92B0}" type="pres">
      <dgm:prSet presAssocID="{C510C7DD-B7F5-44EA-B708-B6A587E64F7A}" presName="hierChild4" presStyleCnt="0"/>
      <dgm:spPr/>
    </dgm:pt>
    <dgm:pt modelId="{CEBE5227-C3AA-4304-A939-E3639D756513}" type="pres">
      <dgm:prSet presAssocID="{30B07EE1-5BAF-44BB-9118-195BE5A205A9}" presName="Name10" presStyleLbl="parChTrans1D2" presStyleIdx="1" presStyleCnt="2"/>
      <dgm:spPr/>
      <dgm:t>
        <a:bodyPr/>
        <a:lstStyle/>
        <a:p>
          <a:endParaRPr lang="en-US"/>
        </a:p>
      </dgm:t>
    </dgm:pt>
    <dgm:pt modelId="{1F853E85-65D8-4F99-9583-507497721FFA}" type="pres">
      <dgm:prSet presAssocID="{5B93DD1A-951C-4EB9-891B-16C909C56D95}" presName="hierRoot2" presStyleCnt="0"/>
      <dgm:spPr/>
    </dgm:pt>
    <dgm:pt modelId="{E66CD248-7170-49A8-B381-0B9E19CD870F}" type="pres">
      <dgm:prSet presAssocID="{5B93DD1A-951C-4EB9-891B-16C909C56D95}" presName="composite2" presStyleCnt="0"/>
      <dgm:spPr/>
    </dgm:pt>
    <dgm:pt modelId="{D46CBCD7-B777-462E-B6FE-0FAFCA21F4F5}" type="pres">
      <dgm:prSet presAssocID="{5B93DD1A-951C-4EB9-891B-16C909C56D95}" presName="background2" presStyleLbl="node2" presStyleIdx="1" presStyleCnt="2"/>
      <dgm:spPr/>
    </dgm:pt>
    <dgm:pt modelId="{0AAD4BBE-711A-4042-9ED4-417CED6F8DE9}" type="pres">
      <dgm:prSet presAssocID="{5B93DD1A-951C-4EB9-891B-16C909C56D95}" presName="text2" presStyleLbl="fgAcc2" presStyleIdx="1" presStyleCnt="2" custScaleX="2257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DD7399-3802-4E56-8543-A877C6FB7A31}" type="pres">
      <dgm:prSet presAssocID="{5B93DD1A-951C-4EB9-891B-16C909C56D95}" presName="hierChild3" presStyleCnt="0"/>
      <dgm:spPr/>
    </dgm:pt>
  </dgm:ptLst>
  <dgm:cxnLst>
    <dgm:cxn modelId="{DB779B20-BEA6-4DBD-8FB3-ADBFD4B8D438}" type="presOf" srcId="{48A503B9-48A1-4E9A-935C-FAED6BE4DB41}" destId="{65578CD0-892D-42D4-945A-77F677E781AF}" srcOrd="0" destOrd="0" presId="urn:microsoft.com/office/officeart/2005/8/layout/hierarchy1"/>
    <dgm:cxn modelId="{210F21EF-5AA2-4EBC-9ACA-3CAAA2CC95C6}" srcId="{082E7CF1-BFAD-4D09-9BC6-C28464D00628}" destId="{C510C7DD-B7F5-44EA-B708-B6A587E64F7A}" srcOrd="2" destOrd="0" parTransId="{9762576F-35F1-4096-A847-8C4FDF0A295E}" sibTransId="{F4703E6A-2B21-4443-8DA9-E39562B0FA5D}"/>
    <dgm:cxn modelId="{8210C9D1-4412-4855-812F-8BA0FE77AA4F}" type="presOf" srcId="{9762576F-35F1-4096-A847-8C4FDF0A295E}" destId="{CCD5142F-EFDA-4D25-86D4-267B9AEA25BB}" srcOrd="0" destOrd="0" presId="urn:microsoft.com/office/officeart/2005/8/layout/hierarchy1"/>
    <dgm:cxn modelId="{466E6440-02C0-4D14-A00E-26880ACE17A4}" type="presOf" srcId="{5B93DD1A-951C-4EB9-891B-16C909C56D95}" destId="{0AAD4BBE-711A-4042-9ED4-417CED6F8DE9}" srcOrd="0" destOrd="0" presId="urn:microsoft.com/office/officeart/2005/8/layout/hierarchy1"/>
    <dgm:cxn modelId="{2C4468EB-6D8D-4289-B581-C24950792082}" srcId="{63D4CB2A-C68C-4B4A-82C4-C36965BCC04B}" destId="{71E0B056-EAD6-4BCC-AD1A-F3854729CCED}" srcOrd="0" destOrd="0" parTransId="{C3688475-DA68-4617-80AA-63FE7647775A}" sibTransId="{FDAD27F7-C144-4C75-95F3-8F695E9775D3}"/>
    <dgm:cxn modelId="{1F596D9C-06B0-407B-8057-63890D0896BA}" type="presOf" srcId="{40F78E7B-9410-47BC-81BD-52032BB69DA5}" destId="{B362C36A-65FE-434B-90DC-FABE361E1332}" srcOrd="0" destOrd="0" presId="urn:microsoft.com/office/officeart/2005/8/layout/hierarchy1"/>
    <dgm:cxn modelId="{7FAD5E08-A981-4291-A89C-61095455A277}" type="presOf" srcId="{444522AD-C996-47E1-A04C-157F3D13D572}" destId="{D09863B8-B3CE-4844-9AD7-02D24ACAE1F3}" srcOrd="0" destOrd="0" presId="urn:microsoft.com/office/officeart/2005/8/layout/hierarchy1"/>
    <dgm:cxn modelId="{D7BE6B3A-8623-4967-B666-ACE1A99D96AE}" type="presOf" srcId="{60EA855D-E131-4D13-B3DD-A2F7217932A2}" destId="{5BB98231-4CDF-4B84-BB66-4CEDF9F50B4E}" srcOrd="0" destOrd="0" presId="urn:microsoft.com/office/officeart/2005/8/layout/hierarchy1"/>
    <dgm:cxn modelId="{3D157863-6955-4EDC-B734-A79A2D9EBF16}" srcId="{63D4CB2A-C68C-4B4A-82C4-C36965BCC04B}" destId="{444522AD-C996-47E1-A04C-157F3D13D572}" srcOrd="3" destOrd="0" parTransId="{60EA855D-E131-4D13-B3DD-A2F7217932A2}" sibTransId="{2B60F5C9-A635-4C9C-860A-EEBB79BCABA3}"/>
    <dgm:cxn modelId="{582C0C77-88A4-4BF1-8DE7-15F35ABB3F2A}" type="presOf" srcId="{36F44A02-1A5D-46FD-B968-8AE387DCA8C8}" destId="{E83C06CC-1F3E-42B6-A69F-5B0666324E07}" srcOrd="0" destOrd="0" presId="urn:microsoft.com/office/officeart/2005/8/layout/hierarchy1"/>
    <dgm:cxn modelId="{81807B5E-0F8A-4224-9D5E-76DA9C2B62D2}" srcId="{082E7CF1-BFAD-4D09-9BC6-C28464D00628}" destId="{63D4CB2A-C68C-4B4A-82C4-C36965BCC04B}" srcOrd="0" destOrd="0" parTransId="{CD96C97C-4AB3-4825-B969-1EC1DA670ED9}" sibTransId="{58276050-9FBF-4A40-95B4-0FE400957813}"/>
    <dgm:cxn modelId="{81DA4B07-9F04-4CCA-B337-57B2334C72E6}" type="presOf" srcId="{63D4CB2A-C68C-4B4A-82C4-C36965BCC04B}" destId="{72A9BFA8-0FFC-439F-BD50-73A0437DA511}" srcOrd="0" destOrd="0" presId="urn:microsoft.com/office/officeart/2005/8/layout/hierarchy1"/>
    <dgm:cxn modelId="{1832C719-FDE2-490B-8365-03028DBCFE81}" type="presOf" srcId="{082E7CF1-BFAD-4D09-9BC6-C28464D00628}" destId="{30EDBFEA-D998-4A97-8D50-EFD41B97A377}" srcOrd="0" destOrd="0" presId="urn:microsoft.com/office/officeart/2005/8/layout/hierarchy1"/>
    <dgm:cxn modelId="{D23969F1-96BE-401D-9D97-61804E59AAC1}" type="presOf" srcId="{30B07EE1-5BAF-44BB-9118-195BE5A205A9}" destId="{CEBE5227-C3AA-4304-A939-E3639D756513}" srcOrd="0" destOrd="0" presId="urn:microsoft.com/office/officeart/2005/8/layout/hierarchy1"/>
    <dgm:cxn modelId="{67A3B63A-570C-4711-9469-FB5D3E9CB3C0}" type="presOf" srcId="{40CC3A82-10D2-4508-9F90-BD4E24D068F5}" destId="{E6DA8208-A02F-4EBB-A4D7-10E019C362E5}" srcOrd="0" destOrd="0" presId="urn:microsoft.com/office/officeart/2005/8/layout/hierarchy1"/>
    <dgm:cxn modelId="{BE4CFBD8-D320-4575-A28F-F6BC723DB619}" type="presOf" srcId="{A26536E5-39A9-47D2-BEE0-C9CD3102EE88}" destId="{33F111B2-8EBF-401A-8305-D662EB531F32}" srcOrd="0" destOrd="0" presId="urn:microsoft.com/office/officeart/2005/8/layout/hierarchy1"/>
    <dgm:cxn modelId="{194F0B4D-8219-4533-8500-34DA1AE70F10}" type="presOf" srcId="{C510C7DD-B7F5-44EA-B708-B6A587E64F7A}" destId="{5AA812AF-7C2C-49B6-A1A2-6423BC26CCE2}" srcOrd="0" destOrd="0" presId="urn:microsoft.com/office/officeart/2005/8/layout/hierarchy1"/>
    <dgm:cxn modelId="{387A2132-A97C-453B-857D-0B3EBC9D8E05}" type="presOf" srcId="{71E0B056-EAD6-4BCC-AD1A-F3854729CCED}" destId="{26F8AB67-B0B7-402E-8DBF-AE37D4A24285}" srcOrd="0" destOrd="0" presId="urn:microsoft.com/office/officeart/2005/8/layout/hierarchy1"/>
    <dgm:cxn modelId="{5621B7A1-BE7E-4D0F-8207-7A3A955DC113}" srcId="{40F78E7B-9410-47BC-81BD-52032BB69DA5}" destId="{082E7CF1-BFAD-4D09-9BC6-C28464D00628}" srcOrd="0" destOrd="0" parTransId="{48A503B9-48A1-4E9A-935C-FAED6BE4DB41}" sibTransId="{1AA2B2C0-014B-4996-8977-5B668984A45D}"/>
    <dgm:cxn modelId="{5BEB674F-FF5F-4A64-9E69-2076FEABA19F}" type="presOf" srcId="{CD96C97C-4AB3-4825-B969-1EC1DA670ED9}" destId="{AA4D0AE8-1737-49F8-83AE-6CBCF2B18495}" srcOrd="0" destOrd="0" presId="urn:microsoft.com/office/officeart/2005/8/layout/hierarchy1"/>
    <dgm:cxn modelId="{45ED2CD4-6573-4D95-9085-E774115AEA8C}" type="presOf" srcId="{C3688475-DA68-4617-80AA-63FE7647775A}" destId="{4B11BAAB-ACE9-49A1-A8B0-EBA0FA71236D}" srcOrd="0" destOrd="0" presId="urn:microsoft.com/office/officeart/2005/8/layout/hierarchy1"/>
    <dgm:cxn modelId="{A2C32AD0-CEFC-46A0-AA18-DA5A89848D3F}" srcId="{40F78E7B-9410-47BC-81BD-52032BB69DA5}" destId="{5B93DD1A-951C-4EB9-891B-16C909C56D95}" srcOrd="1" destOrd="0" parTransId="{30B07EE1-5BAF-44BB-9118-195BE5A205A9}" sibTransId="{410259A9-FF79-4F9C-9EF6-A15A6B169E12}"/>
    <dgm:cxn modelId="{FF2D8561-8FB8-4EE2-BBE1-AB856FE2332A}" srcId="{63D4CB2A-C68C-4B4A-82C4-C36965BCC04B}" destId="{C349CF12-6F24-4084-97D8-A6ACF6D62DDA}" srcOrd="2" destOrd="0" parTransId="{44054105-183F-45D4-88E5-640480194FA6}" sibTransId="{558AECA7-F2A1-4FFE-948A-87ECA902ACAC}"/>
    <dgm:cxn modelId="{D06C399E-2F44-4923-8E47-3889A3EE6842}" srcId="{63D4CB2A-C68C-4B4A-82C4-C36965BCC04B}" destId="{1DE9345E-97CB-4C91-BAE4-9D0C1B3EA6F3}" srcOrd="1" destOrd="0" parTransId="{A79773A6-AD41-483C-959E-27941211B240}" sibTransId="{FDC5FBE2-D985-453C-9E68-FCDB887DE7C9}"/>
    <dgm:cxn modelId="{E21E76DB-9511-4FFD-A531-8748C1AD424B}" type="presOf" srcId="{A79773A6-AD41-483C-959E-27941211B240}" destId="{982BE1B5-F07E-4FE4-AB7F-73833D73B638}" srcOrd="0" destOrd="0" presId="urn:microsoft.com/office/officeart/2005/8/layout/hierarchy1"/>
    <dgm:cxn modelId="{D0BB0175-A144-4579-B75C-4D554F0A3C99}" type="presOf" srcId="{1DE9345E-97CB-4C91-BAE4-9D0C1B3EA6F3}" destId="{C46E6E69-022F-41F9-AAC2-9667C0ADEBB2}" srcOrd="0" destOrd="0" presId="urn:microsoft.com/office/officeart/2005/8/layout/hierarchy1"/>
    <dgm:cxn modelId="{21E2CB58-BFBD-4FEE-A290-1F1DB22D1D4C}" type="presOf" srcId="{44054105-183F-45D4-88E5-640480194FA6}" destId="{57D03673-C41F-424E-85A3-CB069056E480}" srcOrd="0" destOrd="0" presId="urn:microsoft.com/office/officeart/2005/8/layout/hierarchy1"/>
    <dgm:cxn modelId="{9FFFA8B2-BA89-4C45-AB0F-BA73F5C73263}" type="presOf" srcId="{C349CF12-6F24-4084-97D8-A6ACF6D62DDA}" destId="{3D9E8F04-3718-471C-BBE1-712361A35D55}" srcOrd="0" destOrd="0" presId="urn:microsoft.com/office/officeart/2005/8/layout/hierarchy1"/>
    <dgm:cxn modelId="{DFED1342-5308-4611-B14A-FFDB036FC73B}" srcId="{082E7CF1-BFAD-4D09-9BC6-C28464D00628}" destId="{36F44A02-1A5D-46FD-B968-8AE387DCA8C8}" srcOrd="1" destOrd="0" parTransId="{40CC3A82-10D2-4508-9F90-BD4E24D068F5}" sibTransId="{26ACB296-CFE4-46D1-A812-E6ADDA623451}"/>
    <dgm:cxn modelId="{87218D07-B0E7-497B-A154-99961F5374D8}" srcId="{A26536E5-39A9-47D2-BEE0-C9CD3102EE88}" destId="{40F78E7B-9410-47BC-81BD-52032BB69DA5}" srcOrd="0" destOrd="0" parTransId="{02CEA3AF-B067-41A4-BF1A-18049AEA19FA}" sibTransId="{9E908CC9-3600-4B0C-8036-0DDAD234C72E}"/>
    <dgm:cxn modelId="{1C04EA7D-29FF-4BEA-903B-04735E1C6FB1}" type="presParOf" srcId="{33F111B2-8EBF-401A-8305-D662EB531F32}" destId="{ADEA0CDD-5C53-4585-B5C5-7214ED0E0CEA}" srcOrd="0" destOrd="0" presId="urn:microsoft.com/office/officeart/2005/8/layout/hierarchy1"/>
    <dgm:cxn modelId="{E0D1F26E-BDE5-483C-B9EF-AAC5509C044E}" type="presParOf" srcId="{ADEA0CDD-5C53-4585-B5C5-7214ED0E0CEA}" destId="{C54A0B02-6DF8-473D-8F33-A88EF55799F7}" srcOrd="0" destOrd="0" presId="urn:microsoft.com/office/officeart/2005/8/layout/hierarchy1"/>
    <dgm:cxn modelId="{3EDDDC81-6514-4276-BCB5-8C448CD1F5C8}" type="presParOf" srcId="{C54A0B02-6DF8-473D-8F33-A88EF55799F7}" destId="{E12841AD-ACF3-48AB-B013-B572B46A7143}" srcOrd="0" destOrd="0" presId="urn:microsoft.com/office/officeart/2005/8/layout/hierarchy1"/>
    <dgm:cxn modelId="{BCDEE799-40D2-4912-B3E9-C4895608A92A}" type="presParOf" srcId="{C54A0B02-6DF8-473D-8F33-A88EF55799F7}" destId="{B362C36A-65FE-434B-90DC-FABE361E1332}" srcOrd="1" destOrd="0" presId="urn:microsoft.com/office/officeart/2005/8/layout/hierarchy1"/>
    <dgm:cxn modelId="{620F0B9C-350D-4437-9AF6-C2A56F71FFFF}" type="presParOf" srcId="{ADEA0CDD-5C53-4585-B5C5-7214ED0E0CEA}" destId="{03341847-E1B9-4B67-8E03-4A42C53706CC}" srcOrd="1" destOrd="0" presId="urn:microsoft.com/office/officeart/2005/8/layout/hierarchy1"/>
    <dgm:cxn modelId="{D0BD4CC6-820B-4183-9546-7CEB9FC6802D}" type="presParOf" srcId="{03341847-E1B9-4B67-8E03-4A42C53706CC}" destId="{65578CD0-892D-42D4-945A-77F677E781AF}" srcOrd="0" destOrd="0" presId="urn:microsoft.com/office/officeart/2005/8/layout/hierarchy1"/>
    <dgm:cxn modelId="{41E59B28-1F13-4A38-9588-F1AD759F0B9E}" type="presParOf" srcId="{03341847-E1B9-4B67-8E03-4A42C53706CC}" destId="{CC1FCE5C-C24F-4F9F-9C5D-7C805EA0A4C0}" srcOrd="1" destOrd="0" presId="urn:microsoft.com/office/officeart/2005/8/layout/hierarchy1"/>
    <dgm:cxn modelId="{E6175A45-EF77-4818-9A49-7B256DB425A5}" type="presParOf" srcId="{CC1FCE5C-C24F-4F9F-9C5D-7C805EA0A4C0}" destId="{C5215DCC-4F36-4DCD-B924-82CC8AB2D43D}" srcOrd="0" destOrd="0" presId="urn:microsoft.com/office/officeart/2005/8/layout/hierarchy1"/>
    <dgm:cxn modelId="{89186ED0-24F8-4250-A492-C386890CB651}" type="presParOf" srcId="{C5215DCC-4F36-4DCD-B924-82CC8AB2D43D}" destId="{385AAEB3-C3F4-4DEF-BE69-CDEA30099B16}" srcOrd="0" destOrd="0" presId="urn:microsoft.com/office/officeart/2005/8/layout/hierarchy1"/>
    <dgm:cxn modelId="{13C90963-CC8C-4DD6-8799-E47E0B39B5E8}" type="presParOf" srcId="{C5215DCC-4F36-4DCD-B924-82CC8AB2D43D}" destId="{30EDBFEA-D998-4A97-8D50-EFD41B97A377}" srcOrd="1" destOrd="0" presId="urn:microsoft.com/office/officeart/2005/8/layout/hierarchy1"/>
    <dgm:cxn modelId="{9D5D70CB-BA41-4FC2-969A-CACDB5943403}" type="presParOf" srcId="{CC1FCE5C-C24F-4F9F-9C5D-7C805EA0A4C0}" destId="{469F62CA-8791-454D-9382-010538B0ACA7}" srcOrd="1" destOrd="0" presId="urn:microsoft.com/office/officeart/2005/8/layout/hierarchy1"/>
    <dgm:cxn modelId="{C47980F3-D426-4EEC-BDD3-F83DDB138AFB}" type="presParOf" srcId="{469F62CA-8791-454D-9382-010538B0ACA7}" destId="{AA4D0AE8-1737-49F8-83AE-6CBCF2B18495}" srcOrd="0" destOrd="0" presId="urn:microsoft.com/office/officeart/2005/8/layout/hierarchy1"/>
    <dgm:cxn modelId="{26AFD94B-3F48-45F0-9418-CB89AEBADB04}" type="presParOf" srcId="{469F62CA-8791-454D-9382-010538B0ACA7}" destId="{D2ADA29F-4611-487E-97FC-E1EE7285280B}" srcOrd="1" destOrd="0" presId="urn:microsoft.com/office/officeart/2005/8/layout/hierarchy1"/>
    <dgm:cxn modelId="{6030EE4E-E329-4C91-B5E8-446174CEBC98}" type="presParOf" srcId="{D2ADA29F-4611-487E-97FC-E1EE7285280B}" destId="{E7908FFE-5A5A-472C-ABD9-928D4BB35D44}" srcOrd="0" destOrd="0" presId="urn:microsoft.com/office/officeart/2005/8/layout/hierarchy1"/>
    <dgm:cxn modelId="{BFADC322-9F16-48D1-93F9-AF535838FE47}" type="presParOf" srcId="{E7908FFE-5A5A-472C-ABD9-928D4BB35D44}" destId="{F27BEDB6-39B0-4F8A-9FB9-3804416B48E0}" srcOrd="0" destOrd="0" presId="urn:microsoft.com/office/officeart/2005/8/layout/hierarchy1"/>
    <dgm:cxn modelId="{B98C9669-6386-4527-B725-4C051846FB21}" type="presParOf" srcId="{E7908FFE-5A5A-472C-ABD9-928D4BB35D44}" destId="{72A9BFA8-0FFC-439F-BD50-73A0437DA511}" srcOrd="1" destOrd="0" presId="urn:microsoft.com/office/officeart/2005/8/layout/hierarchy1"/>
    <dgm:cxn modelId="{78E5E63E-1F65-4BF7-9EA4-BF980ABBA977}" type="presParOf" srcId="{D2ADA29F-4611-487E-97FC-E1EE7285280B}" destId="{02FC3034-EA7C-416C-8F47-4805A9854ABA}" srcOrd="1" destOrd="0" presId="urn:microsoft.com/office/officeart/2005/8/layout/hierarchy1"/>
    <dgm:cxn modelId="{1326D367-6ACD-4978-A3FF-28F9114DCC69}" type="presParOf" srcId="{02FC3034-EA7C-416C-8F47-4805A9854ABA}" destId="{4B11BAAB-ACE9-49A1-A8B0-EBA0FA71236D}" srcOrd="0" destOrd="0" presId="urn:microsoft.com/office/officeart/2005/8/layout/hierarchy1"/>
    <dgm:cxn modelId="{56400DD6-5D00-4E4E-9A82-F3B5F230B417}" type="presParOf" srcId="{02FC3034-EA7C-416C-8F47-4805A9854ABA}" destId="{7BDE5DD2-4D2A-4A94-80A3-5E33B4B6FF09}" srcOrd="1" destOrd="0" presId="urn:microsoft.com/office/officeart/2005/8/layout/hierarchy1"/>
    <dgm:cxn modelId="{CB7F9751-8D57-4AB2-96BA-AF71755571C7}" type="presParOf" srcId="{7BDE5DD2-4D2A-4A94-80A3-5E33B4B6FF09}" destId="{D54E1F1D-D31F-4539-B5FF-DC8591724F88}" srcOrd="0" destOrd="0" presId="urn:microsoft.com/office/officeart/2005/8/layout/hierarchy1"/>
    <dgm:cxn modelId="{B87C2690-9A8C-46EA-BDDD-FE23CAF22458}" type="presParOf" srcId="{D54E1F1D-D31F-4539-B5FF-DC8591724F88}" destId="{6FE94DB0-4D1C-4B6F-A7CF-83640B35F84D}" srcOrd="0" destOrd="0" presId="urn:microsoft.com/office/officeart/2005/8/layout/hierarchy1"/>
    <dgm:cxn modelId="{2F53969C-A2AE-410A-AF29-CAE595D3D878}" type="presParOf" srcId="{D54E1F1D-D31F-4539-B5FF-DC8591724F88}" destId="{26F8AB67-B0B7-402E-8DBF-AE37D4A24285}" srcOrd="1" destOrd="0" presId="urn:microsoft.com/office/officeart/2005/8/layout/hierarchy1"/>
    <dgm:cxn modelId="{AB1F10DD-1C2B-441C-9CBE-1C23A693E36D}" type="presParOf" srcId="{7BDE5DD2-4D2A-4A94-80A3-5E33B4B6FF09}" destId="{7B212695-4532-45E6-B21C-624646A617DC}" srcOrd="1" destOrd="0" presId="urn:microsoft.com/office/officeart/2005/8/layout/hierarchy1"/>
    <dgm:cxn modelId="{8DBD88CB-6EBA-4520-9AB7-6EA8B6CC98F2}" type="presParOf" srcId="{02FC3034-EA7C-416C-8F47-4805A9854ABA}" destId="{982BE1B5-F07E-4FE4-AB7F-73833D73B638}" srcOrd="2" destOrd="0" presId="urn:microsoft.com/office/officeart/2005/8/layout/hierarchy1"/>
    <dgm:cxn modelId="{769B9C5E-7AF1-43D5-AF10-1C0FC5CCCB22}" type="presParOf" srcId="{02FC3034-EA7C-416C-8F47-4805A9854ABA}" destId="{9ECDB208-D6C2-4936-B0E6-D76419F3BB19}" srcOrd="3" destOrd="0" presId="urn:microsoft.com/office/officeart/2005/8/layout/hierarchy1"/>
    <dgm:cxn modelId="{70C5B13D-4FE9-4452-9213-04B17D3C7E78}" type="presParOf" srcId="{9ECDB208-D6C2-4936-B0E6-D76419F3BB19}" destId="{25EF5BB3-C83D-4B66-A49F-A7BA2AC9DB6D}" srcOrd="0" destOrd="0" presId="urn:microsoft.com/office/officeart/2005/8/layout/hierarchy1"/>
    <dgm:cxn modelId="{A6E02ED8-6235-4CF2-8A8E-BE0DE335B0B1}" type="presParOf" srcId="{25EF5BB3-C83D-4B66-A49F-A7BA2AC9DB6D}" destId="{4B40EFC6-B2B5-43CE-A40F-0DF744C12DCD}" srcOrd="0" destOrd="0" presId="urn:microsoft.com/office/officeart/2005/8/layout/hierarchy1"/>
    <dgm:cxn modelId="{BF5250D3-4390-4478-9016-905038621F8D}" type="presParOf" srcId="{25EF5BB3-C83D-4B66-A49F-A7BA2AC9DB6D}" destId="{C46E6E69-022F-41F9-AAC2-9667C0ADEBB2}" srcOrd="1" destOrd="0" presId="urn:microsoft.com/office/officeart/2005/8/layout/hierarchy1"/>
    <dgm:cxn modelId="{A87E1B3F-7A1A-40C3-80D8-F675429CE04C}" type="presParOf" srcId="{9ECDB208-D6C2-4936-B0E6-D76419F3BB19}" destId="{02F426B1-51DE-41AD-B867-2C62F7C46627}" srcOrd="1" destOrd="0" presId="urn:microsoft.com/office/officeart/2005/8/layout/hierarchy1"/>
    <dgm:cxn modelId="{36B23CC1-DF14-4201-AB55-1395862144CE}" type="presParOf" srcId="{02FC3034-EA7C-416C-8F47-4805A9854ABA}" destId="{57D03673-C41F-424E-85A3-CB069056E480}" srcOrd="4" destOrd="0" presId="urn:microsoft.com/office/officeart/2005/8/layout/hierarchy1"/>
    <dgm:cxn modelId="{3C0A7B35-BE31-4BE7-A046-A6E1F8910DE5}" type="presParOf" srcId="{02FC3034-EA7C-416C-8F47-4805A9854ABA}" destId="{4C983EB0-6684-4EDF-B8F5-342109FBEA09}" srcOrd="5" destOrd="0" presId="urn:microsoft.com/office/officeart/2005/8/layout/hierarchy1"/>
    <dgm:cxn modelId="{29DBD755-3889-44AC-B3B7-6BA0445D6F15}" type="presParOf" srcId="{4C983EB0-6684-4EDF-B8F5-342109FBEA09}" destId="{0F5377DF-0BAE-4160-93F3-C8C1A3A7DE33}" srcOrd="0" destOrd="0" presId="urn:microsoft.com/office/officeart/2005/8/layout/hierarchy1"/>
    <dgm:cxn modelId="{E446FBA3-6C59-42AC-9DF6-7555ED3D329A}" type="presParOf" srcId="{0F5377DF-0BAE-4160-93F3-C8C1A3A7DE33}" destId="{4E41F0A0-9ADC-49FA-8229-40B0CC5D19B2}" srcOrd="0" destOrd="0" presId="urn:microsoft.com/office/officeart/2005/8/layout/hierarchy1"/>
    <dgm:cxn modelId="{E76C90A8-4166-494E-871B-B27F2F0DD3CD}" type="presParOf" srcId="{0F5377DF-0BAE-4160-93F3-C8C1A3A7DE33}" destId="{3D9E8F04-3718-471C-BBE1-712361A35D55}" srcOrd="1" destOrd="0" presId="urn:microsoft.com/office/officeart/2005/8/layout/hierarchy1"/>
    <dgm:cxn modelId="{8E9354F8-C768-4BBE-B745-618EBD41CEF0}" type="presParOf" srcId="{4C983EB0-6684-4EDF-B8F5-342109FBEA09}" destId="{844E72A0-BE48-456E-9DA9-CD218B655163}" srcOrd="1" destOrd="0" presId="urn:microsoft.com/office/officeart/2005/8/layout/hierarchy1"/>
    <dgm:cxn modelId="{3EBEC5C5-D56C-4266-9227-E46663D601EA}" type="presParOf" srcId="{02FC3034-EA7C-416C-8F47-4805A9854ABA}" destId="{5BB98231-4CDF-4B84-BB66-4CEDF9F50B4E}" srcOrd="6" destOrd="0" presId="urn:microsoft.com/office/officeart/2005/8/layout/hierarchy1"/>
    <dgm:cxn modelId="{CA025A11-1A14-47AC-BB37-4E10296E1827}" type="presParOf" srcId="{02FC3034-EA7C-416C-8F47-4805A9854ABA}" destId="{33962A06-5A86-4BF8-A0AD-5788D36634BB}" srcOrd="7" destOrd="0" presId="urn:microsoft.com/office/officeart/2005/8/layout/hierarchy1"/>
    <dgm:cxn modelId="{D24A512A-6D05-4268-A870-693E29C25F56}" type="presParOf" srcId="{33962A06-5A86-4BF8-A0AD-5788D36634BB}" destId="{8EEAD812-E0E4-4F32-997E-23F19E774818}" srcOrd="0" destOrd="0" presId="urn:microsoft.com/office/officeart/2005/8/layout/hierarchy1"/>
    <dgm:cxn modelId="{0BB67763-634B-45A6-8063-C34F39887992}" type="presParOf" srcId="{8EEAD812-E0E4-4F32-997E-23F19E774818}" destId="{B25F39AD-E25E-49B4-800F-276A0DD220E9}" srcOrd="0" destOrd="0" presId="urn:microsoft.com/office/officeart/2005/8/layout/hierarchy1"/>
    <dgm:cxn modelId="{45887F56-EF98-4C1A-B587-361E8790AFAE}" type="presParOf" srcId="{8EEAD812-E0E4-4F32-997E-23F19E774818}" destId="{D09863B8-B3CE-4844-9AD7-02D24ACAE1F3}" srcOrd="1" destOrd="0" presId="urn:microsoft.com/office/officeart/2005/8/layout/hierarchy1"/>
    <dgm:cxn modelId="{E89B9BBF-C8AC-4D26-B5CD-A2C8827677CA}" type="presParOf" srcId="{33962A06-5A86-4BF8-A0AD-5788D36634BB}" destId="{E43E2F54-F1F4-4F8F-8F94-866FC2F76430}" srcOrd="1" destOrd="0" presId="urn:microsoft.com/office/officeart/2005/8/layout/hierarchy1"/>
    <dgm:cxn modelId="{B67E8FF7-6F93-4832-AAD4-CE3720BBA691}" type="presParOf" srcId="{469F62CA-8791-454D-9382-010538B0ACA7}" destId="{E6DA8208-A02F-4EBB-A4D7-10E019C362E5}" srcOrd="2" destOrd="0" presId="urn:microsoft.com/office/officeart/2005/8/layout/hierarchy1"/>
    <dgm:cxn modelId="{E62AE0D0-3FEC-4391-B91D-95C8FB6138FF}" type="presParOf" srcId="{469F62CA-8791-454D-9382-010538B0ACA7}" destId="{84A32701-05E4-4A9F-97FA-DE7B10881750}" srcOrd="3" destOrd="0" presId="urn:microsoft.com/office/officeart/2005/8/layout/hierarchy1"/>
    <dgm:cxn modelId="{7844BF3D-94BC-4940-ACAF-985C0FB660DD}" type="presParOf" srcId="{84A32701-05E4-4A9F-97FA-DE7B10881750}" destId="{550FB029-5B6A-4B37-826D-58A6152E613E}" srcOrd="0" destOrd="0" presId="urn:microsoft.com/office/officeart/2005/8/layout/hierarchy1"/>
    <dgm:cxn modelId="{602DE0CE-D3A9-4241-AA2E-7EEF501A9B29}" type="presParOf" srcId="{550FB029-5B6A-4B37-826D-58A6152E613E}" destId="{ADA20660-3589-4C6A-952B-A03C786032F3}" srcOrd="0" destOrd="0" presId="urn:microsoft.com/office/officeart/2005/8/layout/hierarchy1"/>
    <dgm:cxn modelId="{D5F69067-0489-44AE-8292-2FF034355FB5}" type="presParOf" srcId="{550FB029-5B6A-4B37-826D-58A6152E613E}" destId="{E83C06CC-1F3E-42B6-A69F-5B0666324E07}" srcOrd="1" destOrd="0" presId="urn:microsoft.com/office/officeart/2005/8/layout/hierarchy1"/>
    <dgm:cxn modelId="{006A28A7-7B8D-447C-A83A-DC5D6CAD05A4}" type="presParOf" srcId="{84A32701-05E4-4A9F-97FA-DE7B10881750}" destId="{CCC2EF1D-BD7D-4B74-B13F-45E54FE4F01A}" srcOrd="1" destOrd="0" presId="urn:microsoft.com/office/officeart/2005/8/layout/hierarchy1"/>
    <dgm:cxn modelId="{9FAB0C0C-9BDE-4205-B1EC-27440579F9A7}" type="presParOf" srcId="{469F62CA-8791-454D-9382-010538B0ACA7}" destId="{CCD5142F-EFDA-4D25-86D4-267B9AEA25BB}" srcOrd="4" destOrd="0" presId="urn:microsoft.com/office/officeart/2005/8/layout/hierarchy1"/>
    <dgm:cxn modelId="{47F857E6-157F-4A98-BC62-8A5766E921C7}" type="presParOf" srcId="{469F62CA-8791-454D-9382-010538B0ACA7}" destId="{94804D4C-A149-46D7-8BD8-6EB52002CF2F}" srcOrd="5" destOrd="0" presId="urn:microsoft.com/office/officeart/2005/8/layout/hierarchy1"/>
    <dgm:cxn modelId="{5466794A-3BB2-4455-AA39-944822B002C6}" type="presParOf" srcId="{94804D4C-A149-46D7-8BD8-6EB52002CF2F}" destId="{5C2281CC-6F9E-457C-AB45-7E6F976EC6D0}" srcOrd="0" destOrd="0" presId="urn:microsoft.com/office/officeart/2005/8/layout/hierarchy1"/>
    <dgm:cxn modelId="{66963D05-AE62-412B-B993-D5A0A7B2045E}" type="presParOf" srcId="{5C2281CC-6F9E-457C-AB45-7E6F976EC6D0}" destId="{EA4EC59E-FAC0-4277-9874-7CE6506AD822}" srcOrd="0" destOrd="0" presId="urn:microsoft.com/office/officeart/2005/8/layout/hierarchy1"/>
    <dgm:cxn modelId="{3EB2F8EF-1EB9-4073-884A-21438264A693}" type="presParOf" srcId="{5C2281CC-6F9E-457C-AB45-7E6F976EC6D0}" destId="{5AA812AF-7C2C-49B6-A1A2-6423BC26CCE2}" srcOrd="1" destOrd="0" presId="urn:microsoft.com/office/officeart/2005/8/layout/hierarchy1"/>
    <dgm:cxn modelId="{4B14104B-ADB3-4011-8319-E0588F8564EA}" type="presParOf" srcId="{94804D4C-A149-46D7-8BD8-6EB52002CF2F}" destId="{AF10BF86-9643-4E69-9070-8514CDBC92B0}" srcOrd="1" destOrd="0" presId="urn:microsoft.com/office/officeart/2005/8/layout/hierarchy1"/>
    <dgm:cxn modelId="{D7C1A3E2-795A-475A-AA07-DC835955241D}" type="presParOf" srcId="{03341847-E1B9-4B67-8E03-4A42C53706CC}" destId="{CEBE5227-C3AA-4304-A939-E3639D756513}" srcOrd="2" destOrd="0" presId="urn:microsoft.com/office/officeart/2005/8/layout/hierarchy1"/>
    <dgm:cxn modelId="{45E7E9FC-74D5-44B0-9595-6E25EB72F45C}" type="presParOf" srcId="{03341847-E1B9-4B67-8E03-4A42C53706CC}" destId="{1F853E85-65D8-4F99-9583-507497721FFA}" srcOrd="3" destOrd="0" presId="urn:microsoft.com/office/officeart/2005/8/layout/hierarchy1"/>
    <dgm:cxn modelId="{EF3D7D9C-2214-4101-9B5D-319A9A93DC49}" type="presParOf" srcId="{1F853E85-65D8-4F99-9583-507497721FFA}" destId="{E66CD248-7170-49A8-B381-0B9E19CD870F}" srcOrd="0" destOrd="0" presId="urn:microsoft.com/office/officeart/2005/8/layout/hierarchy1"/>
    <dgm:cxn modelId="{13AF9CC4-1605-4062-BC38-7627F7132F1D}" type="presParOf" srcId="{E66CD248-7170-49A8-B381-0B9E19CD870F}" destId="{D46CBCD7-B777-462E-B6FE-0FAFCA21F4F5}" srcOrd="0" destOrd="0" presId="urn:microsoft.com/office/officeart/2005/8/layout/hierarchy1"/>
    <dgm:cxn modelId="{075ABE92-B4A1-4AC9-AD88-BE9931B8557C}" type="presParOf" srcId="{E66CD248-7170-49A8-B381-0B9E19CD870F}" destId="{0AAD4BBE-711A-4042-9ED4-417CED6F8DE9}" srcOrd="1" destOrd="0" presId="urn:microsoft.com/office/officeart/2005/8/layout/hierarchy1"/>
    <dgm:cxn modelId="{3B8ED278-6ACC-41D6-AE77-41FCB8E69729}" type="presParOf" srcId="{1F853E85-65D8-4F99-9583-507497721FFA}" destId="{E2DD7399-3802-4E56-8543-A877C6FB7A3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DAF3A8-F41F-4C88-800F-E170A7B2950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3A51C48-B4FF-42F1-9CF9-047DAE2C6D6E}">
      <dgm:prSet phldrT="[Text]"/>
      <dgm:spPr/>
      <dgm:t>
        <a:bodyPr/>
        <a:lstStyle/>
        <a:p>
          <a:r>
            <a:rPr lang="bn-IN" b="1" dirty="0">
              <a:latin typeface="NikoshBAN" panose="02000000000000000000" pitchFamily="2" charset="0"/>
              <a:cs typeface="NikoshBAN" panose="02000000000000000000" pitchFamily="2" charset="0"/>
            </a:rPr>
            <a:t>০১.</a:t>
          </a:r>
          <a:r>
            <a:rPr lang="en-US" b="1" dirty="0" err="1">
              <a:latin typeface="NikoshBAN" panose="02000000000000000000" pitchFamily="2" charset="0"/>
              <a:cs typeface="NikoshBAN" panose="02000000000000000000" pitchFamily="2" charset="0"/>
            </a:rPr>
            <a:t>প্লান্ট</a:t>
          </a:r>
          <a:r>
            <a:rPr lang="bn-IN" b="1" dirty="0">
              <a:latin typeface="NikoshBAN" panose="02000000000000000000" pitchFamily="2" charset="0"/>
              <a:cs typeface="NikoshBAN" panose="02000000000000000000" pitchFamily="2" charset="0"/>
            </a:rPr>
            <a:t> সম্পদ</a:t>
          </a:r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D5DB56A-D485-4CF0-A0DC-987D7B5D8D62}" type="parTrans" cxnId="{C6AD3C7C-BF5A-454C-9723-E6D1D8976DCC}">
      <dgm:prSet/>
      <dgm:spPr/>
      <dgm:t>
        <a:bodyPr/>
        <a:lstStyle/>
        <a:p>
          <a:endParaRPr lang="en-US"/>
        </a:p>
      </dgm:t>
    </dgm:pt>
    <dgm:pt modelId="{4B3CCFC1-B3B2-4AC0-8162-E02E7C2062F8}" type="sibTrans" cxnId="{C6AD3C7C-BF5A-454C-9723-E6D1D8976DCC}">
      <dgm:prSet/>
      <dgm:spPr/>
      <dgm:t>
        <a:bodyPr/>
        <a:lstStyle/>
        <a:p>
          <a:endParaRPr lang="en-US"/>
        </a:p>
      </dgm:t>
    </dgm:pt>
    <dgm:pt modelId="{3C4FCA3C-5D50-4C56-9F56-110F20B24B45}">
      <dgm:prSet phldrT="[Text]"/>
      <dgm:spPr/>
      <dgm:t>
        <a:bodyPr/>
        <a:lstStyle/>
        <a:p>
          <a:r>
            <a:rPr lang="bn-IN" b="1" dirty="0">
              <a:latin typeface="NikoshBAN" panose="02000000000000000000" pitchFamily="2" charset="0"/>
              <a:cs typeface="NikoshBAN" panose="02000000000000000000" pitchFamily="2" charset="0"/>
            </a:rPr>
            <a:t>অচলতি সম্পদ যা দেখা ও স্পর্শ করা যায়।</a:t>
          </a:r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94EB81B-5798-4F72-B043-88EBB52885A4}" type="parTrans" cxnId="{55468C7F-F8CD-4DE8-8682-4C78CC5FC280}">
      <dgm:prSet/>
      <dgm:spPr/>
      <dgm:t>
        <a:bodyPr/>
        <a:lstStyle/>
        <a:p>
          <a:endParaRPr lang="en-US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BDD061A-BDB9-4219-9011-B2A341C5E1BF}" type="sibTrans" cxnId="{55468C7F-F8CD-4DE8-8682-4C78CC5FC280}">
      <dgm:prSet/>
      <dgm:spPr/>
      <dgm:t>
        <a:bodyPr/>
        <a:lstStyle/>
        <a:p>
          <a:endParaRPr lang="en-US"/>
        </a:p>
      </dgm:t>
    </dgm:pt>
    <dgm:pt modelId="{CE266373-F5D4-4619-8D07-8285819ADC88}">
      <dgm:prSet phldrT="[Text]"/>
      <dgm:spPr/>
      <dgm:t>
        <a:bodyPr/>
        <a:lstStyle/>
        <a:p>
          <a:r>
            <a:rPr lang="en-US" b="1" dirty="0" err="1">
              <a:latin typeface="NikoshBAN" panose="02000000000000000000" pitchFamily="2" charset="0"/>
              <a:cs typeface="NikoshBAN" panose="02000000000000000000" pitchFamily="2" charset="0"/>
            </a:rPr>
            <a:t>যেমনঃ</a:t>
          </a:r>
          <a:r>
            <a:rPr lang="en-US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1" dirty="0" err="1">
              <a:latin typeface="NikoshBAN" panose="02000000000000000000" pitchFamily="2" charset="0"/>
              <a:cs typeface="NikoshBAN" panose="02000000000000000000" pitchFamily="2" charset="0"/>
            </a:rPr>
            <a:t>যন্ত্রপাতি,আসবাবপত্র</a:t>
          </a:r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C8BBF6C-6BA6-4569-8D15-7088877A87D4}" type="parTrans" cxnId="{47B520FF-6B97-4162-891E-D7CAE3720312}">
      <dgm:prSet/>
      <dgm:spPr/>
      <dgm:t>
        <a:bodyPr/>
        <a:lstStyle/>
        <a:p>
          <a:endParaRPr lang="en-US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32A62FC-071B-44F4-A4AC-49A5CB4816C6}" type="sibTrans" cxnId="{47B520FF-6B97-4162-891E-D7CAE3720312}">
      <dgm:prSet/>
      <dgm:spPr/>
      <dgm:t>
        <a:bodyPr/>
        <a:lstStyle/>
        <a:p>
          <a:endParaRPr lang="en-US"/>
        </a:p>
      </dgm:t>
    </dgm:pt>
    <dgm:pt modelId="{69BD43B7-A63D-48A7-8708-117A33155360}" type="pres">
      <dgm:prSet presAssocID="{52DAF3A8-F41F-4C88-800F-E170A7B2950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A78837A-DDCB-4393-A261-AFBEB714CB54}" type="pres">
      <dgm:prSet presAssocID="{83A51C48-B4FF-42F1-9CF9-047DAE2C6D6E}" presName="hierRoot1" presStyleCnt="0"/>
      <dgm:spPr/>
    </dgm:pt>
    <dgm:pt modelId="{347F27FE-FBDD-4B2F-84D4-5E35E2801071}" type="pres">
      <dgm:prSet presAssocID="{83A51C48-B4FF-42F1-9CF9-047DAE2C6D6E}" presName="composite" presStyleCnt="0"/>
      <dgm:spPr/>
    </dgm:pt>
    <dgm:pt modelId="{34B66454-FDBD-48D0-A486-E7FC1FD924A2}" type="pres">
      <dgm:prSet presAssocID="{83A51C48-B4FF-42F1-9CF9-047DAE2C6D6E}" presName="background" presStyleLbl="node0" presStyleIdx="0" presStyleCnt="1"/>
      <dgm:spPr/>
    </dgm:pt>
    <dgm:pt modelId="{07C9AD1E-4F9F-43F9-BA80-802BD7758AE3}" type="pres">
      <dgm:prSet presAssocID="{83A51C48-B4FF-42F1-9CF9-047DAE2C6D6E}" presName="text" presStyleLbl="fgAcc0" presStyleIdx="0" presStyleCnt="1" custScaleY="55064" custLinFactNeighborX="-5855" custLinFactNeighborY="159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68375-FD64-4355-8A00-9D03D07E0627}" type="pres">
      <dgm:prSet presAssocID="{83A51C48-B4FF-42F1-9CF9-047DAE2C6D6E}" presName="hierChild2" presStyleCnt="0"/>
      <dgm:spPr/>
    </dgm:pt>
    <dgm:pt modelId="{81221682-C5C1-4090-AFEF-CCFE8925E62A}" type="pres">
      <dgm:prSet presAssocID="{994EB81B-5798-4F72-B043-88EBB52885A4}" presName="Name10" presStyleLbl="parChTrans1D2" presStyleIdx="0" presStyleCnt="1"/>
      <dgm:spPr/>
      <dgm:t>
        <a:bodyPr/>
        <a:lstStyle/>
        <a:p>
          <a:endParaRPr lang="en-US"/>
        </a:p>
      </dgm:t>
    </dgm:pt>
    <dgm:pt modelId="{DD4742D0-EA68-4096-BC64-3B6D5E35FB7F}" type="pres">
      <dgm:prSet presAssocID="{3C4FCA3C-5D50-4C56-9F56-110F20B24B45}" presName="hierRoot2" presStyleCnt="0"/>
      <dgm:spPr/>
    </dgm:pt>
    <dgm:pt modelId="{06C954A7-DA9E-4CE3-B675-CE5C543FFFE1}" type="pres">
      <dgm:prSet presAssocID="{3C4FCA3C-5D50-4C56-9F56-110F20B24B45}" presName="composite2" presStyleCnt="0"/>
      <dgm:spPr/>
    </dgm:pt>
    <dgm:pt modelId="{5990C11F-5FBA-477E-9109-A0429872D7B0}" type="pres">
      <dgm:prSet presAssocID="{3C4FCA3C-5D50-4C56-9F56-110F20B24B45}" presName="background2" presStyleLbl="node2" presStyleIdx="0" presStyleCnt="1"/>
      <dgm:spPr/>
    </dgm:pt>
    <dgm:pt modelId="{4ECEFE7B-613D-4DAE-85D0-D32D5F888067}" type="pres">
      <dgm:prSet presAssocID="{3C4FCA3C-5D50-4C56-9F56-110F20B24B45}" presName="text2" presStyleLbl="fgAcc2" presStyleIdx="0" presStyleCnt="1" custScaleX="2295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4A6886-1883-40CA-9C8E-BBBB0477D231}" type="pres">
      <dgm:prSet presAssocID="{3C4FCA3C-5D50-4C56-9F56-110F20B24B45}" presName="hierChild3" presStyleCnt="0"/>
      <dgm:spPr/>
    </dgm:pt>
    <dgm:pt modelId="{11C26ED1-F680-42FA-8B6D-8C73866462D4}" type="pres">
      <dgm:prSet presAssocID="{9C8BBF6C-6BA6-4569-8D15-7088877A87D4}" presName="Name17" presStyleLbl="parChTrans1D3" presStyleIdx="0" presStyleCnt="1"/>
      <dgm:spPr/>
      <dgm:t>
        <a:bodyPr/>
        <a:lstStyle/>
        <a:p>
          <a:endParaRPr lang="en-US"/>
        </a:p>
      </dgm:t>
    </dgm:pt>
    <dgm:pt modelId="{4B35A41D-AA5A-4A3C-A18D-E1F2E237F511}" type="pres">
      <dgm:prSet presAssocID="{CE266373-F5D4-4619-8D07-8285819ADC88}" presName="hierRoot3" presStyleCnt="0"/>
      <dgm:spPr/>
    </dgm:pt>
    <dgm:pt modelId="{4CC01895-83BD-4C02-9DA6-0E9C82DCE513}" type="pres">
      <dgm:prSet presAssocID="{CE266373-F5D4-4619-8D07-8285819ADC88}" presName="composite3" presStyleCnt="0"/>
      <dgm:spPr/>
    </dgm:pt>
    <dgm:pt modelId="{CF7DE4B8-3F01-42A3-B204-E8C3C27A3D30}" type="pres">
      <dgm:prSet presAssocID="{CE266373-F5D4-4619-8D07-8285819ADC88}" presName="background3" presStyleLbl="node3" presStyleIdx="0" presStyleCnt="1"/>
      <dgm:spPr/>
    </dgm:pt>
    <dgm:pt modelId="{90480B02-278D-4FE9-9544-3A1AFDDB662E}" type="pres">
      <dgm:prSet presAssocID="{CE266373-F5D4-4619-8D07-8285819ADC88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04B483-C1C1-442B-AE64-35DB5481123F}" type="pres">
      <dgm:prSet presAssocID="{CE266373-F5D4-4619-8D07-8285819ADC88}" presName="hierChild4" presStyleCnt="0"/>
      <dgm:spPr/>
    </dgm:pt>
  </dgm:ptLst>
  <dgm:cxnLst>
    <dgm:cxn modelId="{47B520FF-6B97-4162-891E-D7CAE3720312}" srcId="{3C4FCA3C-5D50-4C56-9F56-110F20B24B45}" destId="{CE266373-F5D4-4619-8D07-8285819ADC88}" srcOrd="0" destOrd="0" parTransId="{9C8BBF6C-6BA6-4569-8D15-7088877A87D4}" sibTransId="{732A62FC-071B-44F4-A4AC-49A5CB4816C6}"/>
    <dgm:cxn modelId="{9E203F13-F78B-40F0-9584-58A6756685AC}" type="presOf" srcId="{9C8BBF6C-6BA6-4569-8D15-7088877A87D4}" destId="{11C26ED1-F680-42FA-8B6D-8C73866462D4}" srcOrd="0" destOrd="0" presId="urn:microsoft.com/office/officeart/2005/8/layout/hierarchy1"/>
    <dgm:cxn modelId="{663A5069-4D72-4AA8-946D-FACDF18108A1}" type="presOf" srcId="{83A51C48-B4FF-42F1-9CF9-047DAE2C6D6E}" destId="{07C9AD1E-4F9F-43F9-BA80-802BD7758AE3}" srcOrd="0" destOrd="0" presId="urn:microsoft.com/office/officeart/2005/8/layout/hierarchy1"/>
    <dgm:cxn modelId="{55468C7F-F8CD-4DE8-8682-4C78CC5FC280}" srcId="{83A51C48-B4FF-42F1-9CF9-047DAE2C6D6E}" destId="{3C4FCA3C-5D50-4C56-9F56-110F20B24B45}" srcOrd="0" destOrd="0" parTransId="{994EB81B-5798-4F72-B043-88EBB52885A4}" sibTransId="{2BDD061A-BDB9-4219-9011-B2A341C5E1BF}"/>
    <dgm:cxn modelId="{77BB748F-36EA-4DF7-987A-3B73A8014181}" type="presOf" srcId="{CE266373-F5D4-4619-8D07-8285819ADC88}" destId="{90480B02-278D-4FE9-9544-3A1AFDDB662E}" srcOrd="0" destOrd="0" presId="urn:microsoft.com/office/officeart/2005/8/layout/hierarchy1"/>
    <dgm:cxn modelId="{7CD2B9BF-6BBE-4C3B-A47A-768173A9E3E8}" type="presOf" srcId="{994EB81B-5798-4F72-B043-88EBB52885A4}" destId="{81221682-C5C1-4090-AFEF-CCFE8925E62A}" srcOrd="0" destOrd="0" presId="urn:microsoft.com/office/officeart/2005/8/layout/hierarchy1"/>
    <dgm:cxn modelId="{C6AD3C7C-BF5A-454C-9723-E6D1D8976DCC}" srcId="{52DAF3A8-F41F-4C88-800F-E170A7B29509}" destId="{83A51C48-B4FF-42F1-9CF9-047DAE2C6D6E}" srcOrd="0" destOrd="0" parTransId="{6D5DB56A-D485-4CF0-A0DC-987D7B5D8D62}" sibTransId="{4B3CCFC1-B3B2-4AC0-8162-E02E7C2062F8}"/>
    <dgm:cxn modelId="{3E72E5B0-3DD0-40F0-AF80-0463CFA9CB1D}" type="presOf" srcId="{3C4FCA3C-5D50-4C56-9F56-110F20B24B45}" destId="{4ECEFE7B-613D-4DAE-85D0-D32D5F888067}" srcOrd="0" destOrd="0" presId="urn:microsoft.com/office/officeart/2005/8/layout/hierarchy1"/>
    <dgm:cxn modelId="{A97D778B-94D2-4437-BBEB-206CFB6F5270}" type="presOf" srcId="{52DAF3A8-F41F-4C88-800F-E170A7B29509}" destId="{69BD43B7-A63D-48A7-8708-117A33155360}" srcOrd="0" destOrd="0" presId="urn:microsoft.com/office/officeart/2005/8/layout/hierarchy1"/>
    <dgm:cxn modelId="{48022E5A-130F-44AD-A4FE-9DD983D4E0A2}" type="presParOf" srcId="{69BD43B7-A63D-48A7-8708-117A33155360}" destId="{6A78837A-DDCB-4393-A261-AFBEB714CB54}" srcOrd="0" destOrd="0" presId="urn:microsoft.com/office/officeart/2005/8/layout/hierarchy1"/>
    <dgm:cxn modelId="{1B39A2EC-977F-43E5-8A37-C37C38E39698}" type="presParOf" srcId="{6A78837A-DDCB-4393-A261-AFBEB714CB54}" destId="{347F27FE-FBDD-4B2F-84D4-5E35E2801071}" srcOrd="0" destOrd="0" presId="urn:microsoft.com/office/officeart/2005/8/layout/hierarchy1"/>
    <dgm:cxn modelId="{8F01E747-DA96-4005-AA41-35CC5D586971}" type="presParOf" srcId="{347F27FE-FBDD-4B2F-84D4-5E35E2801071}" destId="{34B66454-FDBD-48D0-A486-E7FC1FD924A2}" srcOrd="0" destOrd="0" presId="urn:microsoft.com/office/officeart/2005/8/layout/hierarchy1"/>
    <dgm:cxn modelId="{9DCDADEB-0BE7-4590-AB32-D864B12D23D6}" type="presParOf" srcId="{347F27FE-FBDD-4B2F-84D4-5E35E2801071}" destId="{07C9AD1E-4F9F-43F9-BA80-802BD7758AE3}" srcOrd="1" destOrd="0" presId="urn:microsoft.com/office/officeart/2005/8/layout/hierarchy1"/>
    <dgm:cxn modelId="{FDE9F2CB-54C9-476C-A91F-912BF206F130}" type="presParOf" srcId="{6A78837A-DDCB-4393-A261-AFBEB714CB54}" destId="{EA468375-FD64-4355-8A00-9D03D07E0627}" srcOrd="1" destOrd="0" presId="urn:microsoft.com/office/officeart/2005/8/layout/hierarchy1"/>
    <dgm:cxn modelId="{EC54E1F8-4549-4D0B-BE5C-8F122F50B7CA}" type="presParOf" srcId="{EA468375-FD64-4355-8A00-9D03D07E0627}" destId="{81221682-C5C1-4090-AFEF-CCFE8925E62A}" srcOrd="0" destOrd="0" presId="urn:microsoft.com/office/officeart/2005/8/layout/hierarchy1"/>
    <dgm:cxn modelId="{D17E5963-6169-4E38-A15A-9A58CE137546}" type="presParOf" srcId="{EA468375-FD64-4355-8A00-9D03D07E0627}" destId="{DD4742D0-EA68-4096-BC64-3B6D5E35FB7F}" srcOrd="1" destOrd="0" presId="urn:microsoft.com/office/officeart/2005/8/layout/hierarchy1"/>
    <dgm:cxn modelId="{68B2E2CC-DFBE-45D3-A4CE-2122720F2EE2}" type="presParOf" srcId="{DD4742D0-EA68-4096-BC64-3B6D5E35FB7F}" destId="{06C954A7-DA9E-4CE3-B675-CE5C543FFFE1}" srcOrd="0" destOrd="0" presId="urn:microsoft.com/office/officeart/2005/8/layout/hierarchy1"/>
    <dgm:cxn modelId="{61FD929C-05BF-4F13-8CE8-0F78F05C0D57}" type="presParOf" srcId="{06C954A7-DA9E-4CE3-B675-CE5C543FFFE1}" destId="{5990C11F-5FBA-477E-9109-A0429872D7B0}" srcOrd="0" destOrd="0" presId="urn:microsoft.com/office/officeart/2005/8/layout/hierarchy1"/>
    <dgm:cxn modelId="{710FA094-62E8-4FBE-B380-C6EBDE0F378F}" type="presParOf" srcId="{06C954A7-DA9E-4CE3-B675-CE5C543FFFE1}" destId="{4ECEFE7B-613D-4DAE-85D0-D32D5F888067}" srcOrd="1" destOrd="0" presId="urn:microsoft.com/office/officeart/2005/8/layout/hierarchy1"/>
    <dgm:cxn modelId="{AFBF8169-7F1E-4DDA-B75A-5C620DDEFC25}" type="presParOf" srcId="{DD4742D0-EA68-4096-BC64-3B6D5E35FB7F}" destId="{F44A6886-1883-40CA-9C8E-BBBB0477D231}" srcOrd="1" destOrd="0" presId="urn:microsoft.com/office/officeart/2005/8/layout/hierarchy1"/>
    <dgm:cxn modelId="{B0A2EF7C-916F-4F35-8E7F-57670A1B3C8C}" type="presParOf" srcId="{F44A6886-1883-40CA-9C8E-BBBB0477D231}" destId="{11C26ED1-F680-42FA-8B6D-8C73866462D4}" srcOrd="0" destOrd="0" presId="urn:microsoft.com/office/officeart/2005/8/layout/hierarchy1"/>
    <dgm:cxn modelId="{D7BCEDAF-91E6-49C4-BE4F-E13795731B41}" type="presParOf" srcId="{F44A6886-1883-40CA-9C8E-BBBB0477D231}" destId="{4B35A41D-AA5A-4A3C-A18D-E1F2E237F511}" srcOrd="1" destOrd="0" presId="urn:microsoft.com/office/officeart/2005/8/layout/hierarchy1"/>
    <dgm:cxn modelId="{B1253401-9C3B-4BA5-8E67-A2382DC8F16C}" type="presParOf" srcId="{4B35A41D-AA5A-4A3C-A18D-E1F2E237F511}" destId="{4CC01895-83BD-4C02-9DA6-0E9C82DCE513}" srcOrd="0" destOrd="0" presId="urn:microsoft.com/office/officeart/2005/8/layout/hierarchy1"/>
    <dgm:cxn modelId="{F1527BB1-74E8-4DD9-9192-D54DFADEB4BD}" type="presParOf" srcId="{4CC01895-83BD-4C02-9DA6-0E9C82DCE513}" destId="{CF7DE4B8-3F01-42A3-B204-E8C3C27A3D30}" srcOrd="0" destOrd="0" presId="urn:microsoft.com/office/officeart/2005/8/layout/hierarchy1"/>
    <dgm:cxn modelId="{59A7FF8C-5FEC-4201-B9D6-D9357B375AB9}" type="presParOf" srcId="{4CC01895-83BD-4C02-9DA6-0E9C82DCE513}" destId="{90480B02-278D-4FE9-9544-3A1AFDDB662E}" srcOrd="1" destOrd="0" presId="urn:microsoft.com/office/officeart/2005/8/layout/hierarchy1"/>
    <dgm:cxn modelId="{3FB4BA9A-E1ED-4EC9-8362-D0F77CCA400C}" type="presParOf" srcId="{4B35A41D-AA5A-4A3C-A18D-E1F2E237F511}" destId="{5C04B483-C1C1-442B-AE64-35DB5481123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D6240D-53EC-45C1-8A25-38BB2A54D4A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4859441-FE9A-4DB5-A41B-EC4531D04D85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প্লান্ট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 সম্পদের হিসাবরক্ষন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51935D6-9648-4567-A16B-0E32CA20576B}" type="parTrans" cxnId="{2417CA1C-24F5-4476-973C-4107F33953CD}">
      <dgm:prSet/>
      <dgm:spPr/>
      <dgm:t>
        <a:bodyPr/>
        <a:lstStyle/>
        <a:p>
          <a:endParaRPr lang="en-US"/>
        </a:p>
      </dgm:t>
    </dgm:pt>
    <dgm:pt modelId="{D37BBF57-D838-4476-852D-D38FA385B744}" type="sibTrans" cxnId="{2417CA1C-24F5-4476-973C-4107F33953CD}">
      <dgm:prSet/>
      <dgm:spPr/>
      <dgm:t>
        <a:bodyPr/>
        <a:lstStyle/>
        <a:p>
          <a:endParaRPr lang="en-US"/>
        </a:p>
      </dgm:t>
    </dgm:pt>
    <dgm:pt modelId="{1B325B8D-D6F7-4BBA-B741-FA6EE9826FDB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অর্জন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A1487DD-B1B6-4B73-95CB-861A0104F5BF}" type="parTrans" cxnId="{31E70C32-3BB9-4514-A13A-9FE477C4968B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FECD780-D714-48BC-8B49-8078986929E9}" type="sibTrans" cxnId="{31E70C32-3BB9-4514-A13A-9FE477C4968B}">
      <dgm:prSet/>
      <dgm:spPr/>
      <dgm:t>
        <a:bodyPr/>
        <a:lstStyle/>
        <a:p>
          <a:endParaRPr lang="en-US"/>
        </a:p>
      </dgm:t>
    </dgm:pt>
    <dgm:pt modelId="{4C135576-53BF-4573-89C4-FEC8F504FF2C}">
      <dgm:prSet phldrT="[Text]" custT="1"/>
      <dgm:spPr/>
      <dgm:t>
        <a:bodyPr vert="vert270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ক্রয়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EBA7682-D65C-4E3E-A9E6-E1C5633178A0}" type="parTrans" cxnId="{440D4BE6-80EB-4214-A0B6-514A1098D0A4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82C20D-9D2F-4966-8E99-EB26DD7C4C13}" type="sibTrans" cxnId="{440D4BE6-80EB-4214-A0B6-514A1098D0A4}">
      <dgm:prSet/>
      <dgm:spPr/>
      <dgm:t>
        <a:bodyPr/>
        <a:lstStyle/>
        <a:p>
          <a:endParaRPr lang="en-US"/>
        </a:p>
      </dgm:t>
    </dgm:pt>
    <dgm:pt modelId="{FD3EB92F-AABD-4C2A-9BD6-71D0A053BFFC}">
      <dgm:prSet phldrT="[Text]" custT="1"/>
      <dgm:spPr/>
      <dgm:t>
        <a:bodyPr vert="vert270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তৈরী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1CD7C89-E48F-4E11-A504-90DE5FC63367}" type="parTrans" cxnId="{ED3E3C00-FF99-46A6-AECF-7FD48C08D12D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0C569EA-252F-432C-821E-C4573C0603EA}" type="sibTrans" cxnId="{ED3E3C00-FF99-46A6-AECF-7FD48C08D12D}">
      <dgm:prSet/>
      <dgm:spPr/>
      <dgm:t>
        <a:bodyPr/>
        <a:lstStyle/>
        <a:p>
          <a:endParaRPr lang="en-US"/>
        </a:p>
      </dgm:t>
    </dgm:pt>
    <dgm:pt modelId="{35722E76-4169-4FE0-B229-2B42D1AC73D1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মূল্যায়ন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6D88546-393D-4D96-9586-D8648F6DB7BA}" type="parTrans" cxnId="{8EDDBE10-74E1-4DAB-B8DE-5859AF6DCF76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A905CF2-A677-4192-91D6-B148211C49CB}" type="sibTrans" cxnId="{8EDDBE10-74E1-4DAB-B8DE-5859AF6DCF76}">
      <dgm:prSet/>
      <dgm:spPr/>
      <dgm:t>
        <a:bodyPr/>
        <a:lstStyle/>
        <a:p>
          <a:endParaRPr lang="en-US"/>
        </a:p>
      </dgm:t>
    </dgm:pt>
    <dgm:pt modelId="{DBEA403E-E11E-40BD-8000-BABD30621767}">
      <dgm:prSet phldrT="[Text]"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১.সরলরৈখিক</a:t>
          </a:r>
        </a:p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২.ক্রমহ্রাসমান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জের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৩.বর্ষ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সংখ্যার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সমষ্টি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৪.উৎপাদন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ইউনিট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৫.মেশিনের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কর্মঘন্টা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হার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DDF77AD-E90C-4779-A526-A3BE02F1E425}" type="parTrans" cxnId="{67C76B55-8244-4CF4-AADB-B9B03D70CF4D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0ECA837-6F70-44ED-BA24-3B1E321B0D64}" type="sibTrans" cxnId="{67C76B55-8244-4CF4-AADB-B9B03D70CF4D}">
      <dgm:prSet/>
      <dgm:spPr/>
      <dgm:t>
        <a:bodyPr/>
        <a:lstStyle/>
        <a:p>
          <a:endParaRPr lang="en-US"/>
        </a:p>
      </dgm:t>
    </dgm:pt>
    <dgm:pt modelId="{5C80F178-C9C0-42DE-BEA5-2B724248B418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অবসায়ন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FCA4A0F-3B47-4953-AB5D-5148B4FB0131}" type="parTrans" cxnId="{3A3CAA0B-483C-42FE-AA6D-579D2A916BF8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59852EE-63F5-4B32-BB2C-5D4928A1AEDD}" type="sibTrans" cxnId="{3A3CAA0B-483C-42FE-AA6D-579D2A916BF8}">
      <dgm:prSet/>
      <dgm:spPr/>
      <dgm:t>
        <a:bodyPr/>
        <a:lstStyle/>
        <a:p>
          <a:endParaRPr lang="en-US"/>
        </a:p>
      </dgm:t>
    </dgm:pt>
    <dgm:pt modelId="{59F1602F-8E53-4A7A-B062-7CBE112B1589}">
      <dgm:prSet custT="1"/>
      <dgm:spPr/>
      <dgm:t>
        <a:bodyPr vert="vert270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বিক্রয়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5C68126-5F5C-4447-8F2C-0C7363F61BC8}" type="parTrans" cxnId="{AA553201-B564-4EE1-A854-77E7835CB82C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E1F3E18-65EC-46FB-911C-16B204112FED}" type="sibTrans" cxnId="{AA553201-B564-4EE1-A854-77E7835CB82C}">
      <dgm:prSet/>
      <dgm:spPr/>
      <dgm:t>
        <a:bodyPr/>
        <a:lstStyle/>
        <a:p>
          <a:endParaRPr lang="en-US"/>
        </a:p>
      </dgm:t>
    </dgm:pt>
    <dgm:pt modelId="{B3FDE57C-D3B2-41B7-96ED-007CD93A3ACC}">
      <dgm:prSet custT="1"/>
      <dgm:spPr/>
      <dgm:t>
        <a:bodyPr vert="vert270"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বিনিময়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6529D93-0C6C-4E14-9505-1E5A426930D4}" type="parTrans" cxnId="{4804E978-0487-4F77-8B96-E6FD17119FF2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C61828C-7940-4140-ACC4-265B111907E8}" type="sibTrans" cxnId="{4804E978-0487-4F77-8B96-E6FD17119FF2}">
      <dgm:prSet/>
      <dgm:spPr/>
      <dgm:t>
        <a:bodyPr/>
        <a:lstStyle/>
        <a:p>
          <a:endParaRPr lang="en-US"/>
        </a:p>
      </dgm:t>
    </dgm:pt>
    <dgm:pt modelId="{354A9056-DF3F-4393-B12C-94B2C9079E96}">
      <dgm:prSet custT="1"/>
      <dgm:spPr/>
      <dgm:t>
        <a:bodyPr vert="vert270"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উঠিয়ে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নেয়া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715C742-644A-45CF-AD4F-FD6243C7A748}" type="parTrans" cxnId="{CAF0FB88-8EA1-4E89-89DA-F1694E2B6DDA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3B69540-098F-4A56-913B-451180CEB286}" type="sibTrans" cxnId="{CAF0FB88-8EA1-4E89-89DA-F1694E2B6DDA}">
      <dgm:prSet/>
      <dgm:spPr/>
      <dgm:t>
        <a:bodyPr/>
        <a:lstStyle/>
        <a:p>
          <a:endParaRPr lang="en-US"/>
        </a:p>
      </dgm:t>
    </dgm:pt>
    <dgm:pt modelId="{7F6FEF91-C2EE-41DE-8B22-6C7672F45A56}" type="pres">
      <dgm:prSet presAssocID="{07D6240D-53EC-45C1-8A25-38BB2A54D4A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8C1D141-B7BD-4BF2-9CE9-AE003A58CA3F}" type="pres">
      <dgm:prSet presAssocID="{14859441-FE9A-4DB5-A41B-EC4531D04D85}" presName="hierRoot1" presStyleCnt="0"/>
      <dgm:spPr/>
    </dgm:pt>
    <dgm:pt modelId="{24BB506D-A564-462F-A59E-111BDE9A1A11}" type="pres">
      <dgm:prSet presAssocID="{14859441-FE9A-4DB5-A41B-EC4531D04D85}" presName="composite" presStyleCnt="0"/>
      <dgm:spPr/>
    </dgm:pt>
    <dgm:pt modelId="{17F030F4-9E67-4851-B937-E2E779577B09}" type="pres">
      <dgm:prSet presAssocID="{14859441-FE9A-4DB5-A41B-EC4531D04D85}" presName="background" presStyleLbl="node0" presStyleIdx="0" presStyleCnt="1"/>
      <dgm:spPr/>
    </dgm:pt>
    <dgm:pt modelId="{F2996831-B522-4F26-A750-D584A91BE873}" type="pres">
      <dgm:prSet presAssocID="{14859441-FE9A-4DB5-A41B-EC4531D04D85}" presName="text" presStyleLbl="fgAcc0" presStyleIdx="0" presStyleCnt="1" custScaleX="2220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AB7F75-2121-4A0E-90A4-52FD2028085C}" type="pres">
      <dgm:prSet presAssocID="{14859441-FE9A-4DB5-A41B-EC4531D04D85}" presName="hierChild2" presStyleCnt="0"/>
      <dgm:spPr/>
    </dgm:pt>
    <dgm:pt modelId="{20641DE2-4CC3-4869-ADF4-12C6EBAD50EF}" type="pres">
      <dgm:prSet presAssocID="{BA1487DD-B1B6-4B73-95CB-861A0104F5BF}" presName="Name10" presStyleLbl="parChTrans1D2" presStyleIdx="0" presStyleCnt="3"/>
      <dgm:spPr/>
      <dgm:t>
        <a:bodyPr/>
        <a:lstStyle/>
        <a:p>
          <a:endParaRPr lang="en-US"/>
        </a:p>
      </dgm:t>
    </dgm:pt>
    <dgm:pt modelId="{18DCF115-3596-425B-99BA-B61965ABBC7C}" type="pres">
      <dgm:prSet presAssocID="{1B325B8D-D6F7-4BBA-B741-FA6EE9826FDB}" presName="hierRoot2" presStyleCnt="0"/>
      <dgm:spPr/>
    </dgm:pt>
    <dgm:pt modelId="{E94226F8-1226-4B9B-A911-00A20E520EB0}" type="pres">
      <dgm:prSet presAssocID="{1B325B8D-D6F7-4BBA-B741-FA6EE9826FDB}" presName="composite2" presStyleCnt="0"/>
      <dgm:spPr/>
    </dgm:pt>
    <dgm:pt modelId="{69D0C9D4-10A4-4504-8261-0B008ED060F5}" type="pres">
      <dgm:prSet presAssocID="{1B325B8D-D6F7-4BBA-B741-FA6EE9826FDB}" presName="background2" presStyleLbl="node2" presStyleIdx="0" presStyleCnt="3"/>
      <dgm:spPr/>
    </dgm:pt>
    <dgm:pt modelId="{DB7BAF7F-F792-49C0-81FC-E1B763A5248E}" type="pres">
      <dgm:prSet presAssocID="{1B325B8D-D6F7-4BBA-B741-FA6EE9826FDB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810592-90DC-4DB7-B7DC-320155390E18}" type="pres">
      <dgm:prSet presAssocID="{1B325B8D-D6F7-4BBA-B741-FA6EE9826FDB}" presName="hierChild3" presStyleCnt="0"/>
      <dgm:spPr/>
    </dgm:pt>
    <dgm:pt modelId="{1D4BCB3E-6B0A-42C1-A983-9EE7489667F3}" type="pres">
      <dgm:prSet presAssocID="{9EBA7682-D65C-4E3E-A9E6-E1C5633178A0}" presName="Name17" presStyleLbl="parChTrans1D3" presStyleIdx="0" presStyleCnt="6"/>
      <dgm:spPr/>
      <dgm:t>
        <a:bodyPr/>
        <a:lstStyle/>
        <a:p>
          <a:endParaRPr lang="en-US"/>
        </a:p>
      </dgm:t>
    </dgm:pt>
    <dgm:pt modelId="{0E933846-9AEC-4ADC-B0B8-8F655380C939}" type="pres">
      <dgm:prSet presAssocID="{4C135576-53BF-4573-89C4-FEC8F504FF2C}" presName="hierRoot3" presStyleCnt="0"/>
      <dgm:spPr/>
    </dgm:pt>
    <dgm:pt modelId="{67C43D02-A1A8-44D8-B939-A8ACAA3A4021}" type="pres">
      <dgm:prSet presAssocID="{4C135576-53BF-4573-89C4-FEC8F504FF2C}" presName="composite3" presStyleCnt="0"/>
      <dgm:spPr/>
    </dgm:pt>
    <dgm:pt modelId="{B4A5CD9B-812F-4A44-A440-BB87BBB2877C}" type="pres">
      <dgm:prSet presAssocID="{4C135576-53BF-4573-89C4-FEC8F504FF2C}" presName="background3" presStyleLbl="node3" presStyleIdx="0" presStyleCnt="6"/>
      <dgm:spPr/>
    </dgm:pt>
    <dgm:pt modelId="{2F5CD383-0F68-4129-AADF-29DA5C63BD56}" type="pres">
      <dgm:prSet presAssocID="{4C135576-53BF-4573-89C4-FEC8F504FF2C}" presName="text3" presStyleLbl="fgAcc3" presStyleIdx="0" presStyleCnt="6" custScaleX="42657" custScaleY="1712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AA2A63-818B-4DF6-BED6-56E6F779F113}" type="pres">
      <dgm:prSet presAssocID="{4C135576-53BF-4573-89C4-FEC8F504FF2C}" presName="hierChild4" presStyleCnt="0"/>
      <dgm:spPr/>
    </dgm:pt>
    <dgm:pt modelId="{E85AB502-775D-4E93-84AF-E671AF8838C3}" type="pres">
      <dgm:prSet presAssocID="{F1CD7C89-E48F-4E11-A504-90DE5FC63367}" presName="Name17" presStyleLbl="parChTrans1D3" presStyleIdx="1" presStyleCnt="6"/>
      <dgm:spPr/>
      <dgm:t>
        <a:bodyPr/>
        <a:lstStyle/>
        <a:p>
          <a:endParaRPr lang="en-US"/>
        </a:p>
      </dgm:t>
    </dgm:pt>
    <dgm:pt modelId="{2F53A78F-1D7A-46E9-9130-EFB63EF657EF}" type="pres">
      <dgm:prSet presAssocID="{FD3EB92F-AABD-4C2A-9BD6-71D0A053BFFC}" presName="hierRoot3" presStyleCnt="0"/>
      <dgm:spPr/>
    </dgm:pt>
    <dgm:pt modelId="{6B0E09F8-D6F8-4252-9C14-835242E3C374}" type="pres">
      <dgm:prSet presAssocID="{FD3EB92F-AABD-4C2A-9BD6-71D0A053BFFC}" presName="composite3" presStyleCnt="0"/>
      <dgm:spPr/>
    </dgm:pt>
    <dgm:pt modelId="{470D2EF4-8FC9-4D0D-B728-B0E9DB247DAF}" type="pres">
      <dgm:prSet presAssocID="{FD3EB92F-AABD-4C2A-9BD6-71D0A053BFFC}" presName="background3" presStyleLbl="node3" presStyleIdx="1" presStyleCnt="6"/>
      <dgm:spPr/>
    </dgm:pt>
    <dgm:pt modelId="{581DAF72-EF21-45C3-8E4C-B2566679E93B}" type="pres">
      <dgm:prSet presAssocID="{FD3EB92F-AABD-4C2A-9BD6-71D0A053BFFC}" presName="text3" presStyleLbl="fgAcc3" presStyleIdx="1" presStyleCnt="6" custScaleX="42657" custScaleY="1712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C4C7B4-70AD-4541-A19F-689AC9B42502}" type="pres">
      <dgm:prSet presAssocID="{FD3EB92F-AABD-4C2A-9BD6-71D0A053BFFC}" presName="hierChild4" presStyleCnt="0"/>
      <dgm:spPr/>
    </dgm:pt>
    <dgm:pt modelId="{388B5B74-3EE1-481C-BEC7-C8E79C62E99D}" type="pres">
      <dgm:prSet presAssocID="{D6D88546-393D-4D96-9586-D8648F6DB7BA}" presName="Name10" presStyleLbl="parChTrans1D2" presStyleIdx="1" presStyleCnt="3"/>
      <dgm:spPr/>
      <dgm:t>
        <a:bodyPr/>
        <a:lstStyle/>
        <a:p>
          <a:endParaRPr lang="en-US"/>
        </a:p>
      </dgm:t>
    </dgm:pt>
    <dgm:pt modelId="{0B671E7C-B4CB-455A-88CF-15D336B6FB8E}" type="pres">
      <dgm:prSet presAssocID="{35722E76-4169-4FE0-B229-2B42D1AC73D1}" presName="hierRoot2" presStyleCnt="0"/>
      <dgm:spPr/>
    </dgm:pt>
    <dgm:pt modelId="{0AEAA94D-797E-41F1-9A8C-992AF7ABAA81}" type="pres">
      <dgm:prSet presAssocID="{35722E76-4169-4FE0-B229-2B42D1AC73D1}" presName="composite2" presStyleCnt="0"/>
      <dgm:spPr/>
    </dgm:pt>
    <dgm:pt modelId="{17B3C321-DEAE-4D6B-A446-B972B3123E3A}" type="pres">
      <dgm:prSet presAssocID="{35722E76-4169-4FE0-B229-2B42D1AC73D1}" presName="background2" presStyleLbl="node2" presStyleIdx="1" presStyleCnt="3"/>
      <dgm:spPr/>
    </dgm:pt>
    <dgm:pt modelId="{2FEAAB4E-0BFA-4D78-981D-0FD91678D86F}" type="pres">
      <dgm:prSet presAssocID="{35722E76-4169-4FE0-B229-2B42D1AC73D1}" presName="text2" presStyleLbl="fgAcc2" presStyleIdx="1" presStyleCnt="3" custScaleX="1335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EFB7EA-D679-4566-B092-27B692E8AD75}" type="pres">
      <dgm:prSet presAssocID="{35722E76-4169-4FE0-B229-2B42D1AC73D1}" presName="hierChild3" presStyleCnt="0"/>
      <dgm:spPr/>
    </dgm:pt>
    <dgm:pt modelId="{ED8244A7-1D14-4B02-AF7E-22F8A32E87B5}" type="pres">
      <dgm:prSet presAssocID="{8DDF77AD-E90C-4779-A526-A3BE02F1E425}" presName="Name17" presStyleLbl="parChTrans1D3" presStyleIdx="2" presStyleCnt="6"/>
      <dgm:spPr/>
      <dgm:t>
        <a:bodyPr/>
        <a:lstStyle/>
        <a:p>
          <a:endParaRPr lang="en-US"/>
        </a:p>
      </dgm:t>
    </dgm:pt>
    <dgm:pt modelId="{D09A8CBD-9C4F-4B0B-B1F1-B002A6E852E6}" type="pres">
      <dgm:prSet presAssocID="{DBEA403E-E11E-40BD-8000-BABD30621767}" presName="hierRoot3" presStyleCnt="0"/>
      <dgm:spPr/>
    </dgm:pt>
    <dgm:pt modelId="{22D9D644-AD05-406F-B951-DD8666849223}" type="pres">
      <dgm:prSet presAssocID="{DBEA403E-E11E-40BD-8000-BABD30621767}" presName="composite3" presStyleCnt="0"/>
      <dgm:spPr/>
    </dgm:pt>
    <dgm:pt modelId="{A396BCFB-F6EA-4579-ABCB-A7B4900639D0}" type="pres">
      <dgm:prSet presAssocID="{DBEA403E-E11E-40BD-8000-BABD30621767}" presName="background3" presStyleLbl="node3" presStyleIdx="2" presStyleCnt="6"/>
      <dgm:spPr/>
    </dgm:pt>
    <dgm:pt modelId="{7582850F-CC0C-49D5-9C41-63FB358230B4}" type="pres">
      <dgm:prSet presAssocID="{DBEA403E-E11E-40BD-8000-BABD30621767}" presName="text3" presStyleLbl="fgAcc3" presStyleIdx="2" presStyleCnt="6" custScaleX="218038" custScaleY="3899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143A3F-9214-4BE3-9568-0828300049FE}" type="pres">
      <dgm:prSet presAssocID="{DBEA403E-E11E-40BD-8000-BABD30621767}" presName="hierChild4" presStyleCnt="0"/>
      <dgm:spPr/>
    </dgm:pt>
    <dgm:pt modelId="{35977A1C-09FF-440A-AC42-F3747DACB378}" type="pres">
      <dgm:prSet presAssocID="{6FCA4A0F-3B47-4953-AB5D-5148B4FB0131}" presName="Name10" presStyleLbl="parChTrans1D2" presStyleIdx="2" presStyleCnt="3"/>
      <dgm:spPr/>
      <dgm:t>
        <a:bodyPr/>
        <a:lstStyle/>
        <a:p>
          <a:endParaRPr lang="en-US"/>
        </a:p>
      </dgm:t>
    </dgm:pt>
    <dgm:pt modelId="{F6B812AB-DD1C-4761-8E51-0508946EE8EF}" type="pres">
      <dgm:prSet presAssocID="{5C80F178-C9C0-42DE-BEA5-2B724248B418}" presName="hierRoot2" presStyleCnt="0"/>
      <dgm:spPr/>
    </dgm:pt>
    <dgm:pt modelId="{CA6CA321-F530-458D-9961-30FCA1ADA965}" type="pres">
      <dgm:prSet presAssocID="{5C80F178-C9C0-42DE-BEA5-2B724248B418}" presName="composite2" presStyleCnt="0"/>
      <dgm:spPr/>
    </dgm:pt>
    <dgm:pt modelId="{3AE49EAE-F928-4762-85E1-BE5B54322310}" type="pres">
      <dgm:prSet presAssocID="{5C80F178-C9C0-42DE-BEA5-2B724248B418}" presName="background2" presStyleLbl="node2" presStyleIdx="2" presStyleCnt="3"/>
      <dgm:spPr/>
    </dgm:pt>
    <dgm:pt modelId="{F7B24FB9-0EAE-48D7-8E41-521DED20FEDF}" type="pres">
      <dgm:prSet presAssocID="{5C80F178-C9C0-42DE-BEA5-2B724248B418}" presName="text2" presStyleLbl="fgAcc2" presStyleIdx="2" presStyleCnt="3" custScaleX="1649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656BCA-718F-4520-815A-4C4F20B3A1B3}" type="pres">
      <dgm:prSet presAssocID="{5C80F178-C9C0-42DE-BEA5-2B724248B418}" presName="hierChild3" presStyleCnt="0"/>
      <dgm:spPr/>
    </dgm:pt>
    <dgm:pt modelId="{A1A1CAE8-6210-4EBE-8837-793F7B12415E}" type="pres">
      <dgm:prSet presAssocID="{25C68126-5F5C-4447-8F2C-0C7363F61BC8}" presName="Name17" presStyleLbl="parChTrans1D3" presStyleIdx="3" presStyleCnt="6"/>
      <dgm:spPr/>
      <dgm:t>
        <a:bodyPr/>
        <a:lstStyle/>
        <a:p>
          <a:endParaRPr lang="en-US"/>
        </a:p>
      </dgm:t>
    </dgm:pt>
    <dgm:pt modelId="{85845B41-9C9D-48A9-B074-766E47CB6862}" type="pres">
      <dgm:prSet presAssocID="{59F1602F-8E53-4A7A-B062-7CBE112B1589}" presName="hierRoot3" presStyleCnt="0"/>
      <dgm:spPr/>
    </dgm:pt>
    <dgm:pt modelId="{E9B5C053-7D31-4A24-AF84-0C238045651D}" type="pres">
      <dgm:prSet presAssocID="{59F1602F-8E53-4A7A-B062-7CBE112B1589}" presName="composite3" presStyleCnt="0"/>
      <dgm:spPr/>
    </dgm:pt>
    <dgm:pt modelId="{30E56CBB-2A1C-4F22-B71F-D64CF3A69CE9}" type="pres">
      <dgm:prSet presAssocID="{59F1602F-8E53-4A7A-B062-7CBE112B1589}" presName="background3" presStyleLbl="node3" presStyleIdx="3" presStyleCnt="6"/>
      <dgm:spPr/>
    </dgm:pt>
    <dgm:pt modelId="{36B83517-278E-4DFD-8539-73E0B0F39020}" type="pres">
      <dgm:prSet presAssocID="{59F1602F-8E53-4A7A-B062-7CBE112B1589}" presName="text3" presStyleLbl="fgAcc3" presStyleIdx="3" presStyleCnt="6" custScaleX="50359" custScaleY="2415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4528DA-E953-451E-B4FB-B83A214A4AA8}" type="pres">
      <dgm:prSet presAssocID="{59F1602F-8E53-4A7A-B062-7CBE112B1589}" presName="hierChild4" presStyleCnt="0"/>
      <dgm:spPr/>
    </dgm:pt>
    <dgm:pt modelId="{9374D73D-3E91-430F-88F2-53FDA2F88565}" type="pres">
      <dgm:prSet presAssocID="{D6529D93-0C6C-4E14-9505-1E5A426930D4}" presName="Name17" presStyleLbl="parChTrans1D3" presStyleIdx="4" presStyleCnt="6"/>
      <dgm:spPr/>
      <dgm:t>
        <a:bodyPr/>
        <a:lstStyle/>
        <a:p>
          <a:endParaRPr lang="en-US"/>
        </a:p>
      </dgm:t>
    </dgm:pt>
    <dgm:pt modelId="{537B2E86-F235-490D-9CB2-64B16B80A2F9}" type="pres">
      <dgm:prSet presAssocID="{B3FDE57C-D3B2-41B7-96ED-007CD93A3ACC}" presName="hierRoot3" presStyleCnt="0"/>
      <dgm:spPr/>
    </dgm:pt>
    <dgm:pt modelId="{5D7725CF-5960-4A80-A726-CB4EE413AF09}" type="pres">
      <dgm:prSet presAssocID="{B3FDE57C-D3B2-41B7-96ED-007CD93A3ACC}" presName="composite3" presStyleCnt="0"/>
      <dgm:spPr/>
    </dgm:pt>
    <dgm:pt modelId="{A7D86607-1603-4A1C-916E-33054FFBBB9C}" type="pres">
      <dgm:prSet presAssocID="{B3FDE57C-D3B2-41B7-96ED-007CD93A3ACC}" presName="background3" presStyleLbl="node3" presStyleIdx="4" presStyleCnt="6"/>
      <dgm:spPr/>
    </dgm:pt>
    <dgm:pt modelId="{545285EB-1A07-40F2-88A1-E47E3A5CD2AE}" type="pres">
      <dgm:prSet presAssocID="{B3FDE57C-D3B2-41B7-96ED-007CD93A3ACC}" presName="text3" presStyleLbl="fgAcc3" presStyleIdx="4" presStyleCnt="6" custScaleX="50359" custScaleY="2415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E6EC61-07DF-4CB7-9E2A-716DBA4FA100}" type="pres">
      <dgm:prSet presAssocID="{B3FDE57C-D3B2-41B7-96ED-007CD93A3ACC}" presName="hierChild4" presStyleCnt="0"/>
      <dgm:spPr/>
    </dgm:pt>
    <dgm:pt modelId="{5C959009-1D60-47E4-AE8B-5AA9C1726E8C}" type="pres">
      <dgm:prSet presAssocID="{5715C742-644A-45CF-AD4F-FD6243C7A748}" presName="Name17" presStyleLbl="parChTrans1D3" presStyleIdx="5" presStyleCnt="6"/>
      <dgm:spPr/>
      <dgm:t>
        <a:bodyPr/>
        <a:lstStyle/>
        <a:p>
          <a:endParaRPr lang="en-US"/>
        </a:p>
      </dgm:t>
    </dgm:pt>
    <dgm:pt modelId="{823D9D1E-66FB-4C10-B710-DCA8AF4E8149}" type="pres">
      <dgm:prSet presAssocID="{354A9056-DF3F-4393-B12C-94B2C9079E96}" presName="hierRoot3" presStyleCnt="0"/>
      <dgm:spPr/>
    </dgm:pt>
    <dgm:pt modelId="{202BEC08-1A42-47F6-8929-301E2177DCF1}" type="pres">
      <dgm:prSet presAssocID="{354A9056-DF3F-4393-B12C-94B2C9079E96}" presName="composite3" presStyleCnt="0"/>
      <dgm:spPr/>
    </dgm:pt>
    <dgm:pt modelId="{4C261B36-3C77-42C6-B38B-B25DA53C3FEB}" type="pres">
      <dgm:prSet presAssocID="{354A9056-DF3F-4393-B12C-94B2C9079E96}" presName="background3" presStyleLbl="node3" presStyleIdx="5" presStyleCnt="6"/>
      <dgm:spPr/>
    </dgm:pt>
    <dgm:pt modelId="{4D104768-254B-4B18-BB08-568782F02953}" type="pres">
      <dgm:prSet presAssocID="{354A9056-DF3F-4393-B12C-94B2C9079E96}" presName="text3" presStyleLbl="fgAcc3" presStyleIdx="5" presStyleCnt="6" custScaleX="50359" custScaleY="2415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6A12C8-F854-4B5C-A3A7-1BC51DA996FA}" type="pres">
      <dgm:prSet presAssocID="{354A9056-DF3F-4393-B12C-94B2C9079E96}" presName="hierChild4" presStyleCnt="0"/>
      <dgm:spPr/>
    </dgm:pt>
  </dgm:ptLst>
  <dgm:cxnLst>
    <dgm:cxn modelId="{1BF2AEDD-0935-474C-A0D2-B2F62E2429F1}" type="presOf" srcId="{BA1487DD-B1B6-4B73-95CB-861A0104F5BF}" destId="{20641DE2-4CC3-4869-ADF4-12C6EBAD50EF}" srcOrd="0" destOrd="0" presId="urn:microsoft.com/office/officeart/2005/8/layout/hierarchy1"/>
    <dgm:cxn modelId="{4804E978-0487-4F77-8B96-E6FD17119FF2}" srcId="{5C80F178-C9C0-42DE-BEA5-2B724248B418}" destId="{B3FDE57C-D3B2-41B7-96ED-007CD93A3ACC}" srcOrd="1" destOrd="0" parTransId="{D6529D93-0C6C-4E14-9505-1E5A426930D4}" sibTransId="{0C61828C-7940-4140-ACC4-265B111907E8}"/>
    <dgm:cxn modelId="{ED3E3C00-FF99-46A6-AECF-7FD48C08D12D}" srcId="{1B325B8D-D6F7-4BBA-B741-FA6EE9826FDB}" destId="{FD3EB92F-AABD-4C2A-9BD6-71D0A053BFFC}" srcOrd="1" destOrd="0" parTransId="{F1CD7C89-E48F-4E11-A504-90DE5FC63367}" sibTransId="{F0C569EA-252F-432C-821E-C4573C0603EA}"/>
    <dgm:cxn modelId="{72B6A5DC-A334-46CF-83C6-964964883E8B}" type="presOf" srcId="{FD3EB92F-AABD-4C2A-9BD6-71D0A053BFFC}" destId="{581DAF72-EF21-45C3-8E4C-B2566679E93B}" srcOrd="0" destOrd="0" presId="urn:microsoft.com/office/officeart/2005/8/layout/hierarchy1"/>
    <dgm:cxn modelId="{38BA694D-7128-4E83-B4AF-5BB44DAB9B94}" type="presOf" srcId="{1B325B8D-D6F7-4BBA-B741-FA6EE9826FDB}" destId="{DB7BAF7F-F792-49C0-81FC-E1B763A5248E}" srcOrd="0" destOrd="0" presId="urn:microsoft.com/office/officeart/2005/8/layout/hierarchy1"/>
    <dgm:cxn modelId="{73B1F4F5-557C-45C6-8F71-FE95F630C340}" type="presOf" srcId="{5C80F178-C9C0-42DE-BEA5-2B724248B418}" destId="{F7B24FB9-0EAE-48D7-8E41-521DED20FEDF}" srcOrd="0" destOrd="0" presId="urn:microsoft.com/office/officeart/2005/8/layout/hierarchy1"/>
    <dgm:cxn modelId="{932B1126-CB66-4E33-8440-59E41D76A618}" type="presOf" srcId="{6FCA4A0F-3B47-4953-AB5D-5148B4FB0131}" destId="{35977A1C-09FF-440A-AC42-F3747DACB378}" srcOrd="0" destOrd="0" presId="urn:microsoft.com/office/officeart/2005/8/layout/hierarchy1"/>
    <dgm:cxn modelId="{D4B393A6-E0B3-448C-83AE-67446280B765}" type="presOf" srcId="{D6529D93-0C6C-4E14-9505-1E5A426930D4}" destId="{9374D73D-3E91-430F-88F2-53FDA2F88565}" srcOrd="0" destOrd="0" presId="urn:microsoft.com/office/officeart/2005/8/layout/hierarchy1"/>
    <dgm:cxn modelId="{09F65483-72CC-4E02-8A8A-046FD1FF359B}" type="presOf" srcId="{14859441-FE9A-4DB5-A41B-EC4531D04D85}" destId="{F2996831-B522-4F26-A750-D584A91BE873}" srcOrd="0" destOrd="0" presId="urn:microsoft.com/office/officeart/2005/8/layout/hierarchy1"/>
    <dgm:cxn modelId="{C50BDD92-F2CC-49F2-8284-815C102C5F17}" type="presOf" srcId="{5715C742-644A-45CF-AD4F-FD6243C7A748}" destId="{5C959009-1D60-47E4-AE8B-5AA9C1726E8C}" srcOrd="0" destOrd="0" presId="urn:microsoft.com/office/officeart/2005/8/layout/hierarchy1"/>
    <dgm:cxn modelId="{30D3653B-809A-4142-9D95-ED8F45DA80D4}" type="presOf" srcId="{9EBA7682-D65C-4E3E-A9E6-E1C5633178A0}" destId="{1D4BCB3E-6B0A-42C1-A983-9EE7489667F3}" srcOrd="0" destOrd="0" presId="urn:microsoft.com/office/officeart/2005/8/layout/hierarchy1"/>
    <dgm:cxn modelId="{54F9F551-81AD-492D-9BE7-24AE59AED56F}" type="presOf" srcId="{4C135576-53BF-4573-89C4-FEC8F504FF2C}" destId="{2F5CD383-0F68-4129-AADF-29DA5C63BD56}" srcOrd="0" destOrd="0" presId="urn:microsoft.com/office/officeart/2005/8/layout/hierarchy1"/>
    <dgm:cxn modelId="{CAF0FB88-8EA1-4E89-89DA-F1694E2B6DDA}" srcId="{5C80F178-C9C0-42DE-BEA5-2B724248B418}" destId="{354A9056-DF3F-4393-B12C-94B2C9079E96}" srcOrd="2" destOrd="0" parTransId="{5715C742-644A-45CF-AD4F-FD6243C7A748}" sibTransId="{93B69540-098F-4A56-913B-451180CEB286}"/>
    <dgm:cxn modelId="{2489155F-9971-4C7C-9BE5-A8C473AA7EA4}" type="presOf" srcId="{DBEA403E-E11E-40BD-8000-BABD30621767}" destId="{7582850F-CC0C-49D5-9C41-63FB358230B4}" srcOrd="0" destOrd="0" presId="urn:microsoft.com/office/officeart/2005/8/layout/hierarchy1"/>
    <dgm:cxn modelId="{8EDDBE10-74E1-4DAB-B8DE-5859AF6DCF76}" srcId="{14859441-FE9A-4DB5-A41B-EC4531D04D85}" destId="{35722E76-4169-4FE0-B229-2B42D1AC73D1}" srcOrd="1" destOrd="0" parTransId="{D6D88546-393D-4D96-9586-D8648F6DB7BA}" sibTransId="{CA905CF2-A677-4192-91D6-B148211C49CB}"/>
    <dgm:cxn modelId="{2417CA1C-24F5-4476-973C-4107F33953CD}" srcId="{07D6240D-53EC-45C1-8A25-38BB2A54D4A6}" destId="{14859441-FE9A-4DB5-A41B-EC4531D04D85}" srcOrd="0" destOrd="0" parTransId="{651935D6-9648-4567-A16B-0E32CA20576B}" sibTransId="{D37BBF57-D838-4476-852D-D38FA385B744}"/>
    <dgm:cxn modelId="{31E70C32-3BB9-4514-A13A-9FE477C4968B}" srcId="{14859441-FE9A-4DB5-A41B-EC4531D04D85}" destId="{1B325B8D-D6F7-4BBA-B741-FA6EE9826FDB}" srcOrd="0" destOrd="0" parTransId="{BA1487DD-B1B6-4B73-95CB-861A0104F5BF}" sibTransId="{5FECD780-D714-48BC-8B49-8078986929E9}"/>
    <dgm:cxn modelId="{D8FE1C93-0C54-44F2-85E8-C339320EABFB}" type="presOf" srcId="{354A9056-DF3F-4393-B12C-94B2C9079E96}" destId="{4D104768-254B-4B18-BB08-568782F02953}" srcOrd="0" destOrd="0" presId="urn:microsoft.com/office/officeart/2005/8/layout/hierarchy1"/>
    <dgm:cxn modelId="{3AB1D0E7-C883-46A6-9772-24834B78BC4E}" type="presOf" srcId="{F1CD7C89-E48F-4E11-A504-90DE5FC63367}" destId="{E85AB502-775D-4E93-84AF-E671AF8838C3}" srcOrd="0" destOrd="0" presId="urn:microsoft.com/office/officeart/2005/8/layout/hierarchy1"/>
    <dgm:cxn modelId="{D4757AC0-02C6-40E7-BCB4-C51234DFA608}" type="presOf" srcId="{B3FDE57C-D3B2-41B7-96ED-007CD93A3ACC}" destId="{545285EB-1A07-40F2-88A1-E47E3A5CD2AE}" srcOrd="0" destOrd="0" presId="urn:microsoft.com/office/officeart/2005/8/layout/hierarchy1"/>
    <dgm:cxn modelId="{0746C033-AACC-4FAB-8AB5-6A1F89F08E38}" type="presOf" srcId="{D6D88546-393D-4D96-9586-D8648F6DB7BA}" destId="{388B5B74-3EE1-481C-BEC7-C8E79C62E99D}" srcOrd="0" destOrd="0" presId="urn:microsoft.com/office/officeart/2005/8/layout/hierarchy1"/>
    <dgm:cxn modelId="{DBCA51BB-AA09-4BA7-AA09-6C70932F8DF2}" type="presOf" srcId="{25C68126-5F5C-4447-8F2C-0C7363F61BC8}" destId="{A1A1CAE8-6210-4EBE-8837-793F7B12415E}" srcOrd="0" destOrd="0" presId="urn:microsoft.com/office/officeart/2005/8/layout/hierarchy1"/>
    <dgm:cxn modelId="{4E1D3983-FE8F-494D-BC41-7A0F3EA39464}" type="presOf" srcId="{35722E76-4169-4FE0-B229-2B42D1AC73D1}" destId="{2FEAAB4E-0BFA-4D78-981D-0FD91678D86F}" srcOrd="0" destOrd="0" presId="urn:microsoft.com/office/officeart/2005/8/layout/hierarchy1"/>
    <dgm:cxn modelId="{3A3CAA0B-483C-42FE-AA6D-579D2A916BF8}" srcId="{14859441-FE9A-4DB5-A41B-EC4531D04D85}" destId="{5C80F178-C9C0-42DE-BEA5-2B724248B418}" srcOrd="2" destOrd="0" parTransId="{6FCA4A0F-3B47-4953-AB5D-5148B4FB0131}" sibTransId="{E59852EE-63F5-4B32-BB2C-5D4928A1AEDD}"/>
    <dgm:cxn modelId="{AA553201-B564-4EE1-A854-77E7835CB82C}" srcId="{5C80F178-C9C0-42DE-BEA5-2B724248B418}" destId="{59F1602F-8E53-4A7A-B062-7CBE112B1589}" srcOrd="0" destOrd="0" parTransId="{25C68126-5F5C-4447-8F2C-0C7363F61BC8}" sibTransId="{6E1F3E18-65EC-46FB-911C-16B204112FED}"/>
    <dgm:cxn modelId="{67C76B55-8244-4CF4-AADB-B9B03D70CF4D}" srcId="{35722E76-4169-4FE0-B229-2B42D1AC73D1}" destId="{DBEA403E-E11E-40BD-8000-BABD30621767}" srcOrd="0" destOrd="0" parTransId="{8DDF77AD-E90C-4779-A526-A3BE02F1E425}" sibTransId="{90ECA837-6F70-44ED-BA24-3B1E321B0D64}"/>
    <dgm:cxn modelId="{440D4BE6-80EB-4214-A0B6-514A1098D0A4}" srcId="{1B325B8D-D6F7-4BBA-B741-FA6EE9826FDB}" destId="{4C135576-53BF-4573-89C4-FEC8F504FF2C}" srcOrd="0" destOrd="0" parTransId="{9EBA7682-D65C-4E3E-A9E6-E1C5633178A0}" sibTransId="{7282C20D-9D2F-4966-8E99-EB26DD7C4C13}"/>
    <dgm:cxn modelId="{7D06F312-E322-4CB9-8049-6B5834A5F537}" type="presOf" srcId="{8DDF77AD-E90C-4779-A526-A3BE02F1E425}" destId="{ED8244A7-1D14-4B02-AF7E-22F8A32E87B5}" srcOrd="0" destOrd="0" presId="urn:microsoft.com/office/officeart/2005/8/layout/hierarchy1"/>
    <dgm:cxn modelId="{E4EC5C93-40FE-4BBA-92ED-39FC8027AA78}" type="presOf" srcId="{07D6240D-53EC-45C1-8A25-38BB2A54D4A6}" destId="{7F6FEF91-C2EE-41DE-8B22-6C7672F45A56}" srcOrd="0" destOrd="0" presId="urn:microsoft.com/office/officeart/2005/8/layout/hierarchy1"/>
    <dgm:cxn modelId="{EFB4D618-0165-4C75-BA8F-9B109264E5B0}" type="presOf" srcId="{59F1602F-8E53-4A7A-B062-7CBE112B1589}" destId="{36B83517-278E-4DFD-8539-73E0B0F39020}" srcOrd="0" destOrd="0" presId="urn:microsoft.com/office/officeart/2005/8/layout/hierarchy1"/>
    <dgm:cxn modelId="{333FCE4C-58B1-4E2D-BD1D-97E7013EB4E5}" type="presParOf" srcId="{7F6FEF91-C2EE-41DE-8B22-6C7672F45A56}" destId="{88C1D141-B7BD-4BF2-9CE9-AE003A58CA3F}" srcOrd="0" destOrd="0" presId="urn:microsoft.com/office/officeart/2005/8/layout/hierarchy1"/>
    <dgm:cxn modelId="{38D8E8D8-B34E-4A9E-8E42-EB66273EA8E3}" type="presParOf" srcId="{88C1D141-B7BD-4BF2-9CE9-AE003A58CA3F}" destId="{24BB506D-A564-462F-A59E-111BDE9A1A11}" srcOrd="0" destOrd="0" presId="urn:microsoft.com/office/officeart/2005/8/layout/hierarchy1"/>
    <dgm:cxn modelId="{DE687EFE-9691-4D51-B13D-9F7B3D16911F}" type="presParOf" srcId="{24BB506D-A564-462F-A59E-111BDE9A1A11}" destId="{17F030F4-9E67-4851-B937-E2E779577B09}" srcOrd="0" destOrd="0" presId="urn:microsoft.com/office/officeart/2005/8/layout/hierarchy1"/>
    <dgm:cxn modelId="{A98C2090-0A37-4845-ADCB-D441E913535C}" type="presParOf" srcId="{24BB506D-A564-462F-A59E-111BDE9A1A11}" destId="{F2996831-B522-4F26-A750-D584A91BE873}" srcOrd="1" destOrd="0" presId="urn:microsoft.com/office/officeart/2005/8/layout/hierarchy1"/>
    <dgm:cxn modelId="{E9FD6299-D01B-4B06-883F-1F0031453EAC}" type="presParOf" srcId="{88C1D141-B7BD-4BF2-9CE9-AE003A58CA3F}" destId="{BBAB7F75-2121-4A0E-90A4-52FD2028085C}" srcOrd="1" destOrd="0" presId="urn:microsoft.com/office/officeart/2005/8/layout/hierarchy1"/>
    <dgm:cxn modelId="{6ED41A3A-1868-4FC1-A694-00F45BE09C4E}" type="presParOf" srcId="{BBAB7F75-2121-4A0E-90A4-52FD2028085C}" destId="{20641DE2-4CC3-4869-ADF4-12C6EBAD50EF}" srcOrd="0" destOrd="0" presId="urn:microsoft.com/office/officeart/2005/8/layout/hierarchy1"/>
    <dgm:cxn modelId="{53103239-F620-4A57-80ED-E6150D680B4D}" type="presParOf" srcId="{BBAB7F75-2121-4A0E-90A4-52FD2028085C}" destId="{18DCF115-3596-425B-99BA-B61965ABBC7C}" srcOrd="1" destOrd="0" presId="urn:microsoft.com/office/officeart/2005/8/layout/hierarchy1"/>
    <dgm:cxn modelId="{9123CD44-ABD7-4436-B7D9-CC310E9FBD34}" type="presParOf" srcId="{18DCF115-3596-425B-99BA-B61965ABBC7C}" destId="{E94226F8-1226-4B9B-A911-00A20E520EB0}" srcOrd="0" destOrd="0" presId="urn:microsoft.com/office/officeart/2005/8/layout/hierarchy1"/>
    <dgm:cxn modelId="{4313045D-F5EE-4E41-A911-CE8BD775EEDA}" type="presParOf" srcId="{E94226F8-1226-4B9B-A911-00A20E520EB0}" destId="{69D0C9D4-10A4-4504-8261-0B008ED060F5}" srcOrd="0" destOrd="0" presId="urn:microsoft.com/office/officeart/2005/8/layout/hierarchy1"/>
    <dgm:cxn modelId="{11F5193B-1CB4-4704-9704-2B7072C56659}" type="presParOf" srcId="{E94226F8-1226-4B9B-A911-00A20E520EB0}" destId="{DB7BAF7F-F792-49C0-81FC-E1B763A5248E}" srcOrd="1" destOrd="0" presId="urn:microsoft.com/office/officeart/2005/8/layout/hierarchy1"/>
    <dgm:cxn modelId="{9A3A7C59-A515-4B5B-8559-1AD563D01986}" type="presParOf" srcId="{18DCF115-3596-425B-99BA-B61965ABBC7C}" destId="{7D810592-90DC-4DB7-B7DC-320155390E18}" srcOrd="1" destOrd="0" presId="urn:microsoft.com/office/officeart/2005/8/layout/hierarchy1"/>
    <dgm:cxn modelId="{5E62B7B3-1204-4D46-8BE8-93100E216579}" type="presParOf" srcId="{7D810592-90DC-4DB7-B7DC-320155390E18}" destId="{1D4BCB3E-6B0A-42C1-A983-9EE7489667F3}" srcOrd="0" destOrd="0" presId="urn:microsoft.com/office/officeart/2005/8/layout/hierarchy1"/>
    <dgm:cxn modelId="{58993CCE-4718-4D53-BA5B-A9A54E70588A}" type="presParOf" srcId="{7D810592-90DC-4DB7-B7DC-320155390E18}" destId="{0E933846-9AEC-4ADC-B0B8-8F655380C939}" srcOrd="1" destOrd="0" presId="urn:microsoft.com/office/officeart/2005/8/layout/hierarchy1"/>
    <dgm:cxn modelId="{62E1217D-DBCA-4012-8DB1-405787988AF2}" type="presParOf" srcId="{0E933846-9AEC-4ADC-B0B8-8F655380C939}" destId="{67C43D02-A1A8-44D8-B939-A8ACAA3A4021}" srcOrd="0" destOrd="0" presId="urn:microsoft.com/office/officeart/2005/8/layout/hierarchy1"/>
    <dgm:cxn modelId="{65366707-2D39-4D25-A58E-BAD838ADCE6B}" type="presParOf" srcId="{67C43D02-A1A8-44D8-B939-A8ACAA3A4021}" destId="{B4A5CD9B-812F-4A44-A440-BB87BBB2877C}" srcOrd="0" destOrd="0" presId="urn:microsoft.com/office/officeart/2005/8/layout/hierarchy1"/>
    <dgm:cxn modelId="{B129C98B-B17F-4AE0-9536-70B9E4276EFA}" type="presParOf" srcId="{67C43D02-A1A8-44D8-B939-A8ACAA3A4021}" destId="{2F5CD383-0F68-4129-AADF-29DA5C63BD56}" srcOrd="1" destOrd="0" presId="urn:microsoft.com/office/officeart/2005/8/layout/hierarchy1"/>
    <dgm:cxn modelId="{F345D0FF-7721-4823-959B-D3E06EC3B472}" type="presParOf" srcId="{0E933846-9AEC-4ADC-B0B8-8F655380C939}" destId="{23AA2A63-818B-4DF6-BED6-56E6F779F113}" srcOrd="1" destOrd="0" presId="urn:microsoft.com/office/officeart/2005/8/layout/hierarchy1"/>
    <dgm:cxn modelId="{BB875F8E-5913-4911-94ED-B32B70CCB7AC}" type="presParOf" srcId="{7D810592-90DC-4DB7-B7DC-320155390E18}" destId="{E85AB502-775D-4E93-84AF-E671AF8838C3}" srcOrd="2" destOrd="0" presId="urn:microsoft.com/office/officeart/2005/8/layout/hierarchy1"/>
    <dgm:cxn modelId="{8F300718-1155-49C6-9790-AB1FCF2AD1BD}" type="presParOf" srcId="{7D810592-90DC-4DB7-B7DC-320155390E18}" destId="{2F53A78F-1D7A-46E9-9130-EFB63EF657EF}" srcOrd="3" destOrd="0" presId="urn:microsoft.com/office/officeart/2005/8/layout/hierarchy1"/>
    <dgm:cxn modelId="{62C07651-3231-40C2-8FF4-FE32F206503A}" type="presParOf" srcId="{2F53A78F-1D7A-46E9-9130-EFB63EF657EF}" destId="{6B0E09F8-D6F8-4252-9C14-835242E3C374}" srcOrd="0" destOrd="0" presId="urn:microsoft.com/office/officeart/2005/8/layout/hierarchy1"/>
    <dgm:cxn modelId="{9A4BC615-6DD9-43D0-863D-2FFD79EC5769}" type="presParOf" srcId="{6B0E09F8-D6F8-4252-9C14-835242E3C374}" destId="{470D2EF4-8FC9-4D0D-B728-B0E9DB247DAF}" srcOrd="0" destOrd="0" presId="urn:microsoft.com/office/officeart/2005/8/layout/hierarchy1"/>
    <dgm:cxn modelId="{24CBC0F2-F03B-4804-9B87-5449D5E3141D}" type="presParOf" srcId="{6B0E09F8-D6F8-4252-9C14-835242E3C374}" destId="{581DAF72-EF21-45C3-8E4C-B2566679E93B}" srcOrd="1" destOrd="0" presId="urn:microsoft.com/office/officeart/2005/8/layout/hierarchy1"/>
    <dgm:cxn modelId="{A2742BA2-E01A-4392-B1D6-CE1AF6EC3C16}" type="presParOf" srcId="{2F53A78F-1D7A-46E9-9130-EFB63EF657EF}" destId="{D3C4C7B4-70AD-4541-A19F-689AC9B42502}" srcOrd="1" destOrd="0" presId="urn:microsoft.com/office/officeart/2005/8/layout/hierarchy1"/>
    <dgm:cxn modelId="{F5BDBE38-B1F7-4967-B1C0-3DE4F3757864}" type="presParOf" srcId="{BBAB7F75-2121-4A0E-90A4-52FD2028085C}" destId="{388B5B74-3EE1-481C-BEC7-C8E79C62E99D}" srcOrd="2" destOrd="0" presId="urn:microsoft.com/office/officeart/2005/8/layout/hierarchy1"/>
    <dgm:cxn modelId="{14ADF135-04B2-49CC-80AD-6560688FAEE2}" type="presParOf" srcId="{BBAB7F75-2121-4A0E-90A4-52FD2028085C}" destId="{0B671E7C-B4CB-455A-88CF-15D336B6FB8E}" srcOrd="3" destOrd="0" presId="urn:microsoft.com/office/officeart/2005/8/layout/hierarchy1"/>
    <dgm:cxn modelId="{36A97A36-8321-4362-B305-E1694228FABF}" type="presParOf" srcId="{0B671E7C-B4CB-455A-88CF-15D336B6FB8E}" destId="{0AEAA94D-797E-41F1-9A8C-992AF7ABAA81}" srcOrd="0" destOrd="0" presId="urn:microsoft.com/office/officeart/2005/8/layout/hierarchy1"/>
    <dgm:cxn modelId="{BEF1D379-D2BB-408A-A299-92B6FB94931A}" type="presParOf" srcId="{0AEAA94D-797E-41F1-9A8C-992AF7ABAA81}" destId="{17B3C321-DEAE-4D6B-A446-B972B3123E3A}" srcOrd="0" destOrd="0" presId="urn:microsoft.com/office/officeart/2005/8/layout/hierarchy1"/>
    <dgm:cxn modelId="{4E70F80B-E470-4A53-96A1-0EF0D2560C3D}" type="presParOf" srcId="{0AEAA94D-797E-41F1-9A8C-992AF7ABAA81}" destId="{2FEAAB4E-0BFA-4D78-981D-0FD91678D86F}" srcOrd="1" destOrd="0" presId="urn:microsoft.com/office/officeart/2005/8/layout/hierarchy1"/>
    <dgm:cxn modelId="{E1E1F7D2-FFCE-44DD-9F91-F9B0FE3D291D}" type="presParOf" srcId="{0B671E7C-B4CB-455A-88CF-15D336B6FB8E}" destId="{B7EFB7EA-D679-4566-B092-27B692E8AD75}" srcOrd="1" destOrd="0" presId="urn:microsoft.com/office/officeart/2005/8/layout/hierarchy1"/>
    <dgm:cxn modelId="{D79C213B-C307-48FF-8570-0BA09D6ADE28}" type="presParOf" srcId="{B7EFB7EA-D679-4566-B092-27B692E8AD75}" destId="{ED8244A7-1D14-4B02-AF7E-22F8A32E87B5}" srcOrd="0" destOrd="0" presId="urn:microsoft.com/office/officeart/2005/8/layout/hierarchy1"/>
    <dgm:cxn modelId="{DDEABF0D-D3FF-42DC-B298-565231614F1A}" type="presParOf" srcId="{B7EFB7EA-D679-4566-B092-27B692E8AD75}" destId="{D09A8CBD-9C4F-4B0B-B1F1-B002A6E852E6}" srcOrd="1" destOrd="0" presId="urn:microsoft.com/office/officeart/2005/8/layout/hierarchy1"/>
    <dgm:cxn modelId="{D8F1015B-0651-4C51-B754-E1EF725B4E85}" type="presParOf" srcId="{D09A8CBD-9C4F-4B0B-B1F1-B002A6E852E6}" destId="{22D9D644-AD05-406F-B951-DD8666849223}" srcOrd="0" destOrd="0" presId="urn:microsoft.com/office/officeart/2005/8/layout/hierarchy1"/>
    <dgm:cxn modelId="{3E436C8E-6C63-4F22-A729-98B0BFEBB399}" type="presParOf" srcId="{22D9D644-AD05-406F-B951-DD8666849223}" destId="{A396BCFB-F6EA-4579-ABCB-A7B4900639D0}" srcOrd="0" destOrd="0" presId="urn:microsoft.com/office/officeart/2005/8/layout/hierarchy1"/>
    <dgm:cxn modelId="{5F12594E-614D-424B-92BC-DC42E0905818}" type="presParOf" srcId="{22D9D644-AD05-406F-B951-DD8666849223}" destId="{7582850F-CC0C-49D5-9C41-63FB358230B4}" srcOrd="1" destOrd="0" presId="urn:microsoft.com/office/officeart/2005/8/layout/hierarchy1"/>
    <dgm:cxn modelId="{E8F51455-759A-4650-959A-4E1A8245664A}" type="presParOf" srcId="{D09A8CBD-9C4F-4B0B-B1F1-B002A6E852E6}" destId="{32143A3F-9214-4BE3-9568-0828300049FE}" srcOrd="1" destOrd="0" presId="urn:microsoft.com/office/officeart/2005/8/layout/hierarchy1"/>
    <dgm:cxn modelId="{CAF5DF7B-D283-4687-A963-96328936F40B}" type="presParOf" srcId="{BBAB7F75-2121-4A0E-90A4-52FD2028085C}" destId="{35977A1C-09FF-440A-AC42-F3747DACB378}" srcOrd="4" destOrd="0" presId="urn:microsoft.com/office/officeart/2005/8/layout/hierarchy1"/>
    <dgm:cxn modelId="{DA64BAA4-227F-400B-B1AC-1815ADF34FE4}" type="presParOf" srcId="{BBAB7F75-2121-4A0E-90A4-52FD2028085C}" destId="{F6B812AB-DD1C-4761-8E51-0508946EE8EF}" srcOrd="5" destOrd="0" presId="urn:microsoft.com/office/officeart/2005/8/layout/hierarchy1"/>
    <dgm:cxn modelId="{A3E6A27C-2323-45C8-902B-8C4FE8F88D74}" type="presParOf" srcId="{F6B812AB-DD1C-4761-8E51-0508946EE8EF}" destId="{CA6CA321-F530-458D-9961-30FCA1ADA965}" srcOrd="0" destOrd="0" presId="urn:microsoft.com/office/officeart/2005/8/layout/hierarchy1"/>
    <dgm:cxn modelId="{23EE3E1C-5B5E-404A-8369-8CF1A808BBEF}" type="presParOf" srcId="{CA6CA321-F530-458D-9961-30FCA1ADA965}" destId="{3AE49EAE-F928-4762-85E1-BE5B54322310}" srcOrd="0" destOrd="0" presId="urn:microsoft.com/office/officeart/2005/8/layout/hierarchy1"/>
    <dgm:cxn modelId="{6C558D67-C837-46C1-B177-73280C96AE90}" type="presParOf" srcId="{CA6CA321-F530-458D-9961-30FCA1ADA965}" destId="{F7B24FB9-0EAE-48D7-8E41-521DED20FEDF}" srcOrd="1" destOrd="0" presId="urn:microsoft.com/office/officeart/2005/8/layout/hierarchy1"/>
    <dgm:cxn modelId="{44A043D8-4837-420C-A814-603543A60CC8}" type="presParOf" srcId="{F6B812AB-DD1C-4761-8E51-0508946EE8EF}" destId="{FD656BCA-718F-4520-815A-4C4F20B3A1B3}" srcOrd="1" destOrd="0" presId="urn:microsoft.com/office/officeart/2005/8/layout/hierarchy1"/>
    <dgm:cxn modelId="{EC445FF4-7586-497F-B030-A614B723F05F}" type="presParOf" srcId="{FD656BCA-718F-4520-815A-4C4F20B3A1B3}" destId="{A1A1CAE8-6210-4EBE-8837-793F7B12415E}" srcOrd="0" destOrd="0" presId="urn:microsoft.com/office/officeart/2005/8/layout/hierarchy1"/>
    <dgm:cxn modelId="{D9AF7413-AB1E-4957-BD3C-CE2C0A50D962}" type="presParOf" srcId="{FD656BCA-718F-4520-815A-4C4F20B3A1B3}" destId="{85845B41-9C9D-48A9-B074-766E47CB6862}" srcOrd="1" destOrd="0" presId="urn:microsoft.com/office/officeart/2005/8/layout/hierarchy1"/>
    <dgm:cxn modelId="{3CA8394D-3F5A-4CB4-9A7B-C80A376998EB}" type="presParOf" srcId="{85845B41-9C9D-48A9-B074-766E47CB6862}" destId="{E9B5C053-7D31-4A24-AF84-0C238045651D}" srcOrd="0" destOrd="0" presId="urn:microsoft.com/office/officeart/2005/8/layout/hierarchy1"/>
    <dgm:cxn modelId="{D86CE990-3423-46CE-93C5-4602DF6467A9}" type="presParOf" srcId="{E9B5C053-7D31-4A24-AF84-0C238045651D}" destId="{30E56CBB-2A1C-4F22-B71F-D64CF3A69CE9}" srcOrd="0" destOrd="0" presId="urn:microsoft.com/office/officeart/2005/8/layout/hierarchy1"/>
    <dgm:cxn modelId="{8FAE32F0-0E1A-4607-98D2-BF4AFB9613DC}" type="presParOf" srcId="{E9B5C053-7D31-4A24-AF84-0C238045651D}" destId="{36B83517-278E-4DFD-8539-73E0B0F39020}" srcOrd="1" destOrd="0" presId="urn:microsoft.com/office/officeart/2005/8/layout/hierarchy1"/>
    <dgm:cxn modelId="{25906B97-02B7-405D-9EE3-D486B0FB4E1B}" type="presParOf" srcId="{85845B41-9C9D-48A9-B074-766E47CB6862}" destId="{BA4528DA-E953-451E-B4FB-B83A214A4AA8}" srcOrd="1" destOrd="0" presId="urn:microsoft.com/office/officeart/2005/8/layout/hierarchy1"/>
    <dgm:cxn modelId="{5986F758-32EA-47FE-B960-EEA7938337EB}" type="presParOf" srcId="{FD656BCA-718F-4520-815A-4C4F20B3A1B3}" destId="{9374D73D-3E91-430F-88F2-53FDA2F88565}" srcOrd="2" destOrd="0" presId="urn:microsoft.com/office/officeart/2005/8/layout/hierarchy1"/>
    <dgm:cxn modelId="{87686626-6FB4-47AD-B7C5-8E21D71D21F2}" type="presParOf" srcId="{FD656BCA-718F-4520-815A-4C4F20B3A1B3}" destId="{537B2E86-F235-490D-9CB2-64B16B80A2F9}" srcOrd="3" destOrd="0" presId="urn:microsoft.com/office/officeart/2005/8/layout/hierarchy1"/>
    <dgm:cxn modelId="{FC6C0EBA-07A2-433A-AEB0-77017614FF9C}" type="presParOf" srcId="{537B2E86-F235-490D-9CB2-64B16B80A2F9}" destId="{5D7725CF-5960-4A80-A726-CB4EE413AF09}" srcOrd="0" destOrd="0" presId="urn:microsoft.com/office/officeart/2005/8/layout/hierarchy1"/>
    <dgm:cxn modelId="{DE7EDC69-862A-447F-9DDE-5491049C08BA}" type="presParOf" srcId="{5D7725CF-5960-4A80-A726-CB4EE413AF09}" destId="{A7D86607-1603-4A1C-916E-33054FFBBB9C}" srcOrd="0" destOrd="0" presId="urn:microsoft.com/office/officeart/2005/8/layout/hierarchy1"/>
    <dgm:cxn modelId="{037CB4EE-EBBB-4A57-A18D-E57D2A3F3272}" type="presParOf" srcId="{5D7725CF-5960-4A80-A726-CB4EE413AF09}" destId="{545285EB-1A07-40F2-88A1-E47E3A5CD2AE}" srcOrd="1" destOrd="0" presId="urn:microsoft.com/office/officeart/2005/8/layout/hierarchy1"/>
    <dgm:cxn modelId="{AC4AC18D-7F6A-4FA6-B0C8-E11A9D863A93}" type="presParOf" srcId="{537B2E86-F235-490D-9CB2-64B16B80A2F9}" destId="{E2E6EC61-07DF-4CB7-9E2A-716DBA4FA100}" srcOrd="1" destOrd="0" presId="urn:microsoft.com/office/officeart/2005/8/layout/hierarchy1"/>
    <dgm:cxn modelId="{3EC34800-3AAB-4355-8FD9-F470A9FF1E9B}" type="presParOf" srcId="{FD656BCA-718F-4520-815A-4C4F20B3A1B3}" destId="{5C959009-1D60-47E4-AE8B-5AA9C1726E8C}" srcOrd="4" destOrd="0" presId="urn:microsoft.com/office/officeart/2005/8/layout/hierarchy1"/>
    <dgm:cxn modelId="{F6BEA7B7-CECD-4467-9E57-23C89FC6B1B1}" type="presParOf" srcId="{FD656BCA-718F-4520-815A-4C4F20B3A1B3}" destId="{823D9D1E-66FB-4C10-B710-DCA8AF4E8149}" srcOrd="5" destOrd="0" presId="urn:microsoft.com/office/officeart/2005/8/layout/hierarchy1"/>
    <dgm:cxn modelId="{0715CCC6-CEB6-492D-9B1C-9AC3A69EF9CC}" type="presParOf" srcId="{823D9D1E-66FB-4C10-B710-DCA8AF4E8149}" destId="{202BEC08-1A42-47F6-8929-301E2177DCF1}" srcOrd="0" destOrd="0" presId="urn:microsoft.com/office/officeart/2005/8/layout/hierarchy1"/>
    <dgm:cxn modelId="{267F958B-2712-4D7F-A23C-80AB8C7B2662}" type="presParOf" srcId="{202BEC08-1A42-47F6-8929-301E2177DCF1}" destId="{4C261B36-3C77-42C6-B38B-B25DA53C3FEB}" srcOrd="0" destOrd="0" presId="urn:microsoft.com/office/officeart/2005/8/layout/hierarchy1"/>
    <dgm:cxn modelId="{2A484246-9DF4-43BF-B8C1-97FDAE61AB7D}" type="presParOf" srcId="{202BEC08-1A42-47F6-8929-301E2177DCF1}" destId="{4D104768-254B-4B18-BB08-568782F02953}" srcOrd="1" destOrd="0" presId="urn:microsoft.com/office/officeart/2005/8/layout/hierarchy1"/>
    <dgm:cxn modelId="{C3E5F87A-B99D-4645-847C-7A491DDA8FB4}" type="presParOf" srcId="{823D9D1E-66FB-4C10-B710-DCA8AF4E8149}" destId="{136A12C8-F854-4B5C-A3A7-1BC51DA996F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6C8ABEE-F905-4ECE-A50F-24CBACED2A7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1F73C79-C198-43C9-A4AC-A3586310E3E2}">
      <dgm:prSet phldrT="[Text]" custT="1"/>
      <dgm:spPr/>
      <dgm:t>
        <a:bodyPr/>
        <a:lstStyle/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১.অর্জন</a:t>
          </a:r>
        </a:p>
      </dgm:t>
    </dgm:pt>
    <dgm:pt modelId="{73BAF110-C482-4E78-B6B4-D8B3DF605D57}" type="parTrans" cxnId="{04C3C967-E4F8-4C50-8B9C-6E754C24023E}">
      <dgm:prSet/>
      <dgm:spPr/>
      <dgm:t>
        <a:bodyPr/>
        <a:lstStyle/>
        <a:p>
          <a:endParaRPr lang="en-US"/>
        </a:p>
      </dgm:t>
    </dgm:pt>
    <dgm:pt modelId="{170F6D6F-26CE-4172-962F-5419BEFDA343}" type="sibTrans" cxnId="{04C3C967-E4F8-4C50-8B9C-6E754C24023E}">
      <dgm:prSet/>
      <dgm:spPr/>
      <dgm:t>
        <a:bodyPr/>
        <a:lstStyle/>
        <a:p>
          <a:endParaRPr lang="en-US"/>
        </a:p>
      </dgm:t>
    </dgm:pt>
    <dgm:pt modelId="{89AF6E9A-34F5-4CA5-80BF-D8A66D7DC951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ক্রয়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12FBE77-64C3-4DA2-BFC3-9D90D8838666}" type="parTrans" cxnId="{CE16F876-1EE7-4BAB-9433-BDB1F7F21D5C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82FD925-0C7D-4871-9AA4-BE794427FEE6}" type="sibTrans" cxnId="{CE16F876-1EE7-4BAB-9433-BDB1F7F21D5C}">
      <dgm:prSet/>
      <dgm:spPr/>
      <dgm:t>
        <a:bodyPr/>
        <a:lstStyle/>
        <a:p>
          <a:endParaRPr lang="en-US"/>
        </a:p>
      </dgm:t>
    </dgm:pt>
    <dgm:pt modelId="{53732DDE-0160-4FB5-B94A-870321811598}">
      <dgm:prSet phldrT="[Text]" custT="1"/>
      <dgm:spPr/>
      <dgm:t>
        <a:bodyPr vert="vert270"/>
        <a:lstStyle/>
        <a:p>
          <a:r>
            <a:rPr lang="bn-BD" sz="3200" b="1" dirty="0">
              <a:latin typeface="NikoshBAN" panose="02000000000000000000" pitchFamily="2" charset="0"/>
              <a:cs typeface="NikoshBAN" panose="02000000000000000000" pitchFamily="2" charset="0"/>
            </a:rPr>
            <a:t>ক্রয়মূল্য ও অন্যান্য অপৌনঃপুনিক খরচ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680489-457F-4C56-BE03-E53B3188B319}" type="parTrans" cxnId="{8A083787-ECEA-4631-9747-ACC4724E2052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4194242-9EFF-47E7-B235-DC8B7F528E12}" type="sibTrans" cxnId="{8A083787-ECEA-4631-9747-ACC4724E2052}">
      <dgm:prSet/>
      <dgm:spPr/>
      <dgm:t>
        <a:bodyPr/>
        <a:lstStyle/>
        <a:p>
          <a:endParaRPr lang="en-US"/>
        </a:p>
      </dgm:t>
    </dgm:pt>
    <dgm:pt modelId="{49BADA0B-08B9-41AE-B5B5-51540EE398A1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তৈরী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CFC3F39-0F6F-4F60-B2BE-348DC2C4A391}" type="parTrans" cxnId="{D8A5E22B-102A-4783-BC59-3703EE516B70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484A314-EC10-4D09-81A7-BF55F92D83E9}" type="sibTrans" cxnId="{D8A5E22B-102A-4783-BC59-3703EE516B70}">
      <dgm:prSet/>
      <dgm:spPr/>
      <dgm:t>
        <a:bodyPr/>
        <a:lstStyle/>
        <a:p>
          <a:endParaRPr lang="en-US"/>
        </a:p>
      </dgm:t>
    </dgm:pt>
    <dgm:pt modelId="{3D0784D2-1456-4EC4-918A-85B39B3B13FD}">
      <dgm:prSet phldrT="[Text]" custT="1"/>
      <dgm:spPr/>
      <dgm:t>
        <a:bodyPr vert="vert270"/>
        <a:lstStyle/>
        <a:p>
          <a:r>
            <a:rPr lang="bn-BD" sz="3200" b="1" dirty="0">
              <a:latin typeface="NikoshBAN" panose="02000000000000000000" pitchFamily="2" charset="0"/>
              <a:cs typeface="NikoshBAN" panose="02000000000000000000" pitchFamily="2" charset="0"/>
            </a:rPr>
            <a:t>সকল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প্রাথমিক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BD" sz="3200" b="1" dirty="0">
              <a:latin typeface="NikoshBAN" panose="02000000000000000000" pitchFamily="2" charset="0"/>
              <a:cs typeface="NikoshBAN" panose="02000000000000000000" pitchFamily="2" charset="0"/>
            </a:rPr>
            <a:t>অপৌনঃপুনিক খরচ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48CC245-FBA0-4B2A-9CD1-3C9C4504D905}" type="parTrans" cxnId="{7DDE22BD-4E86-44B1-90A8-76CD9F083B84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F538B1D-61AA-4BA0-9E1E-586A83A26FC5}" type="sibTrans" cxnId="{7DDE22BD-4E86-44B1-90A8-76CD9F083B84}">
      <dgm:prSet/>
      <dgm:spPr/>
      <dgm:t>
        <a:bodyPr/>
        <a:lstStyle/>
        <a:p>
          <a:endParaRPr lang="en-US"/>
        </a:p>
      </dgm:t>
    </dgm:pt>
    <dgm:pt modelId="{9A2DF1FA-9E81-4BAE-9A3B-EC2C90E70CE5}" type="pres">
      <dgm:prSet presAssocID="{B6C8ABEE-F905-4ECE-A50F-24CBACED2A7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CF51021-B0C2-4E5E-8343-C69F8267EE68}" type="pres">
      <dgm:prSet presAssocID="{51F73C79-C198-43C9-A4AC-A3586310E3E2}" presName="hierRoot1" presStyleCnt="0"/>
      <dgm:spPr/>
    </dgm:pt>
    <dgm:pt modelId="{295821D9-1B76-41E5-B6E5-EB096F3A3FC8}" type="pres">
      <dgm:prSet presAssocID="{51F73C79-C198-43C9-A4AC-A3586310E3E2}" presName="composite" presStyleCnt="0"/>
      <dgm:spPr/>
    </dgm:pt>
    <dgm:pt modelId="{8E57AC2E-C21B-49E6-BA8D-37660A9291D0}" type="pres">
      <dgm:prSet presAssocID="{51F73C79-C198-43C9-A4AC-A3586310E3E2}" presName="background" presStyleLbl="node0" presStyleIdx="0" presStyleCnt="1"/>
      <dgm:spPr/>
    </dgm:pt>
    <dgm:pt modelId="{59F5F993-357E-41E1-918F-F397B07F7E06}" type="pres">
      <dgm:prSet presAssocID="{51F73C79-C198-43C9-A4AC-A3586310E3E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372B81-4606-4F81-8688-41562AB74CD2}" type="pres">
      <dgm:prSet presAssocID="{51F73C79-C198-43C9-A4AC-A3586310E3E2}" presName="hierChild2" presStyleCnt="0"/>
      <dgm:spPr/>
    </dgm:pt>
    <dgm:pt modelId="{D5D6E5F1-A2C5-4E11-9D44-5B252D1B32CC}" type="pres">
      <dgm:prSet presAssocID="{112FBE77-64C3-4DA2-BFC3-9D90D8838666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6CD6FFA-099B-4DCA-87FE-3C7829E83C04}" type="pres">
      <dgm:prSet presAssocID="{89AF6E9A-34F5-4CA5-80BF-D8A66D7DC951}" presName="hierRoot2" presStyleCnt="0"/>
      <dgm:spPr/>
    </dgm:pt>
    <dgm:pt modelId="{B3F56935-C112-4079-AEB9-7C5F74D1744C}" type="pres">
      <dgm:prSet presAssocID="{89AF6E9A-34F5-4CA5-80BF-D8A66D7DC951}" presName="composite2" presStyleCnt="0"/>
      <dgm:spPr/>
    </dgm:pt>
    <dgm:pt modelId="{B77CB4E4-CACD-4063-8251-802188A16921}" type="pres">
      <dgm:prSet presAssocID="{89AF6E9A-34F5-4CA5-80BF-D8A66D7DC951}" presName="background2" presStyleLbl="node2" presStyleIdx="0" presStyleCnt="2"/>
      <dgm:spPr/>
    </dgm:pt>
    <dgm:pt modelId="{A2B9A251-7148-4F0D-8557-2D43699AB578}" type="pres">
      <dgm:prSet presAssocID="{89AF6E9A-34F5-4CA5-80BF-D8A66D7DC95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B27D6E-A434-41AB-9778-63A12B29FC4A}" type="pres">
      <dgm:prSet presAssocID="{89AF6E9A-34F5-4CA5-80BF-D8A66D7DC951}" presName="hierChild3" presStyleCnt="0"/>
      <dgm:spPr/>
    </dgm:pt>
    <dgm:pt modelId="{7A2A8698-0C22-4B26-ADA8-FD6291352A8E}" type="pres">
      <dgm:prSet presAssocID="{70680489-457F-4C56-BE03-E53B3188B319}" presName="Name17" presStyleLbl="parChTrans1D3" presStyleIdx="0" presStyleCnt="2"/>
      <dgm:spPr/>
      <dgm:t>
        <a:bodyPr/>
        <a:lstStyle/>
        <a:p>
          <a:endParaRPr lang="en-US"/>
        </a:p>
      </dgm:t>
    </dgm:pt>
    <dgm:pt modelId="{13986E5B-F1C1-4AAB-A41B-82A20ACD1AD9}" type="pres">
      <dgm:prSet presAssocID="{53732DDE-0160-4FB5-B94A-870321811598}" presName="hierRoot3" presStyleCnt="0"/>
      <dgm:spPr/>
    </dgm:pt>
    <dgm:pt modelId="{71A756CD-4B54-4616-A965-E502BD109B35}" type="pres">
      <dgm:prSet presAssocID="{53732DDE-0160-4FB5-B94A-870321811598}" presName="composite3" presStyleCnt="0"/>
      <dgm:spPr/>
    </dgm:pt>
    <dgm:pt modelId="{75ECC933-27CF-40F9-826A-E29FFC878AB0}" type="pres">
      <dgm:prSet presAssocID="{53732DDE-0160-4FB5-B94A-870321811598}" presName="background3" presStyleLbl="node3" presStyleIdx="0" presStyleCnt="2"/>
      <dgm:spPr/>
    </dgm:pt>
    <dgm:pt modelId="{416AB620-CC68-411B-B0E6-FB14F1197D19}" type="pres">
      <dgm:prSet presAssocID="{53732DDE-0160-4FB5-B94A-870321811598}" presName="text3" presStyleLbl="fgAcc3" presStyleIdx="0" presStyleCnt="2" custScaleX="148378" custScaleY="3130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F4B98-9C71-4A8A-9ACD-F9F55A63DA6F}" type="pres">
      <dgm:prSet presAssocID="{53732DDE-0160-4FB5-B94A-870321811598}" presName="hierChild4" presStyleCnt="0"/>
      <dgm:spPr/>
    </dgm:pt>
    <dgm:pt modelId="{F86E4944-627B-4B1F-A5D2-6FCBAAD7571D}" type="pres">
      <dgm:prSet presAssocID="{9CFC3F39-0F6F-4F60-B2BE-348DC2C4A39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7CA9E6BA-7A14-4ACA-896F-1BAAD488CCFE}" type="pres">
      <dgm:prSet presAssocID="{49BADA0B-08B9-41AE-B5B5-51540EE398A1}" presName="hierRoot2" presStyleCnt="0"/>
      <dgm:spPr/>
    </dgm:pt>
    <dgm:pt modelId="{45370D65-212A-4531-A365-FA903CD09781}" type="pres">
      <dgm:prSet presAssocID="{49BADA0B-08B9-41AE-B5B5-51540EE398A1}" presName="composite2" presStyleCnt="0"/>
      <dgm:spPr/>
    </dgm:pt>
    <dgm:pt modelId="{A6BDAF36-7D3A-493E-A210-75487A4AA908}" type="pres">
      <dgm:prSet presAssocID="{49BADA0B-08B9-41AE-B5B5-51540EE398A1}" presName="background2" presStyleLbl="node2" presStyleIdx="1" presStyleCnt="2"/>
      <dgm:spPr/>
    </dgm:pt>
    <dgm:pt modelId="{ED8DB650-A288-4509-BA77-E3BA158D5BE6}" type="pres">
      <dgm:prSet presAssocID="{49BADA0B-08B9-41AE-B5B5-51540EE398A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C2ED3A-891C-42DC-B8B3-A0A43C8296FF}" type="pres">
      <dgm:prSet presAssocID="{49BADA0B-08B9-41AE-B5B5-51540EE398A1}" presName="hierChild3" presStyleCnt="0"/>
      <dgm:spPr/>
    </dgm:pt>
    <dgm:pt modelId="{3DC45535-2B4D-48E1-B284-D12764B826AC}" type="pres">
      <dgm:prSet presAssocID="{748CC245-FBA0-4B2A-9CD1-3C9C4504D905}" presName="Name17" presStyleLbl="parChTrans1D3" presStyleIdx="1" presStyleCnt="2"/>
      <dgm:spPr/>
      <dgm:t>
        <a:bodyPr/>
        <a:lstStyle/>
        <a:p>
          <a:endParaRPr lang="en-US"/>
        </a:p>
      </dgm:t>
    </dgm:pt>
    <dgm:pt modelId="{B1FC4099-B619-4FB5-8882-E102EA0E1F22}" type="pres">
      <dgm:prSet presAssocID="{3D0784D2-1456-4EC4-918A-85B39B3B13FD}" presName="hierRoot3" presStyleCnt="0"/>
      <dgm:spPr/>
    </dgm:pt>
    <dgm:pt modelId="{96D00C8F-6BD9-495C-B64E-D4ED23F8C9F4}" type="pres">
      <dgm:prSet presAssocID="{3D0784D2-1456-4EC4-918A-85B39B3B13FD}" presName="composite3" presStyleCnt="0"/>
      <dgm:spPr/>
    </dgm:pt>
    <dgm:pt modelId="{F8C498A8-F9CA-4793-8657-819E08B18C91}" type="pres">
      <dgm:prSet presAssocID="{3D0784D2-1456-4EC4-918A-85B39B3B13FD}" presName="background3" presStyleLbl="node3" presStyleIdx="1" presStyleCnt="2"/>
      <dgm:spPr/>
    </dgm:pt>
    <dgm:pt modelId="{E61CED60-6ECC-4FD3-A14E-AE419D235E49}" type="pres">
      <dgm:prSet presAssocID="{3D0784D2-1456-4EC4-918A-85B39B3B13FD}" presName="text3" presStyleLbl="fgAcc3" presStyleIdx="1" presStyleCnt="2" custScaleX="148378" custScaleY="3130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15983A-2CE8-4B3B-8C2A-9A0EA727F7FA}" type="pres">
      <dgm:prSet presAssocID="{3D0784D2-1456-4EC4-918A-85B39B3B13FD}" presName="hierChild4" presStyleCnt="0"/>
      <dgm:spPr/>
    </dgm:pt>
  </dgm:ptLst>
  <dgm:cxnLst>
    <dgm:cxn modelId="{763AF1E7-4526-4E06-A3AF-AF75673C5FE3}" type="presOf" srcId="{51F73C79-C198-43C9-A4AC-A3586310E3E2}" destId="{59F5F993-357E-41E1-918F-F397B07F7E06}" srcOrd="0" destOrd="0" presId="urn:microsoft.com/office/officeart/2005/8/layout/hierarchy1"/>
    <dgm:cxn modelId="{04C3C967-E4F8-4C50-8B9C-6E754C24023E}" srcId="{B6C8ABEE-F905-4ECE-A50F-24CBACED2A7D}" destId="{51F73C79-C198-43C9-A4AC-A3586310E3E2}" srcOrd="0" destOrd="0" parTransId="{73BAF110-C482-4E78-B6B4-D8B3DF605D57}" sibTransId="{170F6D6F-26CE-4172-962F-5419BEFDA343}"/>
    <dgm:cxn modelId="{BB6C2B19-02C3-4AE1-8549-E0664A5BB07F}" type="presOf" srcId="{89AF6E9A-34F5-4CA5-80BF-D8A66D7DC951}" destId="{A2B9A251-7148-4F0D-8557-2D43699AB578}" srcOrd="0" destOrd="0" presId="urn:microsoft.com/office/officeart/2005/8/layout/hierarchy1"/>
    <dgm:cxn modelId="{8A083787-ECEA-4631-9747-ACC4724E2052}" srcId="{89AF6E9A-34F5-4CA5-80BF-D8A66D7DC951}" destId="{53732DDE-0160-4FB5-B94A-870321811598}" srcOrd="0" destOrd="0" parTransId="{70680489-457F-4C56-BE03-E53B3188B319}" sibTransId="{34194242-9EFF-47E7-B235-DC8B7F528E12}"/>
    <dgm:cxn modelId="{CE16F876-1EE7-4BAB-9433-BDB1F7F21D5C}" srcId="{51F73C79-C198-43C9-A4AC-A3586310E3E2}" destId="{89AF6E9A-34F5-4CA5-80BF-D8A66D7DC951}" srcOrd="0" destOrd="0" parTransId="{112FBE77-64C3-4DA2-BFC3-9D90D8838666}" sibTransId="{D82FD925-0C7D-4871-9AA4-BE794427FEE6}"/>
    <dgm:cxn modelId="{4DCE217F-BFDE-4CCF-8213-73E0AA8851BA}" type="presOf" srcId="{70680489-457F-4C56-BE03-E53B3188B319}" destId="{7A2A8698-0C22-4B26-ADA8-FD6291352A8E}" srcOrd="0" destOrd="0" presId="urn:microsoft.com/office/officeart/2005/8/layout/hierarchy1"/>
    <dgm:cxn modelId="{E853575C-D8BC-4D90-A246-B8337D8225EF}" type="presOf" srcId="{53732DDE-0160-4FB5-B94A-870321811598}" destId="{416AB620-CC68-411B-B0E6-FB14F1197D19}" srcOrd="0" destOrd="0" presId="urn:microsoft.com/office/officeart/2005/8/layout/hierarchy1"/>
    <dgm:cxn modelId="{0A88F364-F495-4BDD-898D-E03D8346DD18}" type="presOf" srcId="{B6C8ABEE-F905-4ECE-A50F-24CBACED2A7D}" destId="{9A2DF1FA-9E81-4BAE-9A3B-EC2C90E70CE5}" srcOrd="0" destOrd="0" presId="urn:microsoft.com/office/officeart/2005/8/layout/hierarchy1"/>
    <dgm:cxn modelId="{B86188A6-55B0-42AC-95E8-AD8DE18D2667}" type="presOf" srcId="{49BADA0B-08B9-41AE-B5B5-51540EE398A1}" destId="{ED8DB650-A288-4509-BA77-E3BA158D5BE6}" srcOrd="0" destOrd="0" presId="urn:microsoft.com/office/officeart/2005/8/layout/hierarchy1"/>
    <dgm:cxn modelId="{5AAD1D96-8F1F-414C-BCAF-B5C75CF51BC5}" type="presOf" srcId="{3D0784D2-1456-4EC4-918A-85B39B3B13FD}" destId="{E61CED60-6ECC-4FD3-A14E-AE419D235E49}" srcOrd="0" destOrd="0" presId="urn:microsoft.com/office/officeart/2005/8/layout/hierarchy1"/>
    <dgm:cxn modelId="{D8A5E22B-102A-4783-BC59-3703EE516B70}" srcId="{51F73C79-C198-43C9-A4AC-A3586310E3E2}" destId="{49BADA0B-08B9-41AE-B5B5-51540EE398A1}" srcOrd="1" destOrd="0" parTransId="{9CFC3F39-0F6F-4F60-B2BE-348DC2C4A391}" sibTransId="{7484A314-EC10-4D09-81A7-BF55F92D83E9}"/>
    <dgm:cxn modelId="{07E0FBE8-C0CA-4D0E-BA37-0806675BEB23}" type="presOf" srcId="{748CC245-FBA0-4B2A-9CD1-3C9C4504D905}" destId="{3DC45535-2B4D-48E1-B284-D12764B826AC}" srcOrd="0" destOrd="0" presId="urn:microsoft.com/office/officeart/2005/8/layout/hierarchy1"/>
    <dgm:cxn modelId="{7730563C-20F6-4BE3-80C8-D9762C3C41C6}" type="presOf" srcId="{9CFC3F39-0F6F-4F60-B2BE-348DC2C4A391}" destId="{F86E4944-627B-4B1F-A5D2-6FCBAAD7571D}" srcOrd="0" destOrd="0" presId="urn:microsoft.com/office/officeart/2005/8/layout/hierarchy1"/>
    <dgm:cxn modelId="{B089C493-0B8B-4920-8F68-88EA310C168D}" type="presOf" srcId="{112FBE77-64C3-4DA2-BFC3-9D90D8838666}" destId="{D5D6E5F1-A2C5-4E11-9D44-5B252D1B32CC}" srcOrd="0" destOrd="0" presId="urn:microsoft.com/office/officeart/2005/8/layout/hierarchy1"/>
    <dgm:cxn modelId="{7DDE22BD-4E86-44B1-90A8-76CD9F083B84}" srcId="{49BADA0B-08B9-41AE-B5B5-51540EE398A1}" destId="{3D0784D2-1456-4EC4-918A-85B39B3B13FD}" srcOrd="0" destOrd="0" parTransId="{748CC245-FBA0-4B2A-9CD1-3C9C4504D905}" sibTransId="{2F538B1D-61AA-4BA0-9E1E-586A83A26FC5}"/>
    <dgm:cxn modelId="{3DDFC3D1-090A-440A-B37C-486F506BA2A2}" type="presParOf" srcId="{9A2DF1FA-9E81-4BAE-9A3B-EC2C90E70CE5}" destId="{BCF51021-B0C2-4E5E-8343-C69F8267EE68}" srcOrd="0" destOrd="0" presId="urn:microsoft.com/office/officeart/2005/8/layout/hierarchy1"/>
    <dgm:cxn modelId="{F3B05923-7D7B-448B-A167-358D39CEA61D}" type="presParOf" srcId="{BCF51021-B0C2-4E5E-8343-C69F8267EE68}" destId="{295821D9-1B76-41E5-B6E5-EB096F3A3FC8}" srcOrd="0" destOrd="0" presId="urn:microsoft.com/office/officeart/2005/8/layout/hierarchy1"/>
    <dgm:cxn modelId="{F1710843-3BD4-4592-BF75-728C12F292A8}" type="presParOf" srcId="{295821D9-1B76-41E5-B6E5-EB096F3A3FC8}" destId="{8E57AC2E-C21B-49E6-BA8D-37660A9291D0}" srcOrd="0" destOrd="0" presId="urn:microsoft.com/office/officeart/2005/8/layout/hierarchy1"/>
    <dgm:cxn modelId="{4A1D8FEA-ED67-4325-8C29-0FD698861989}" type="presParOf" srcId="{295821D9-1B76-41E5-B6E5-EB096F3A3FC8}" destId="{59F5F993-357E-41E1-918F-F397B07F7E06}" srcOrd="1" destOrd="0" presId="urn:microsoft.com/office/officeart/2005/8/layout/hierarchy1"/>
    <dgm:cxn modelId="{92F07EBF-579E-4097-97DC-CB70E6F00EE1}" type="presParOf" srcId="{BCF51021-B0C2-4E5E-8343-C69F8267EE68}" destId="{2A372B81-4606-4F81-8688-41562AB74CD2}" srcOrd="1" destOrd="0" presId="urn:microsoft.com/office/officeart/2005/8/layout/hierarchy1"/>
    <dgm:cxn modelId="{51F4EE96-4F6D-4C62-BB79-05A9C0083B0B}" type="presParOf" srcId="{2A372B81-4606-4F81-8688-41562AB74CD2}" destId="{D5D6E5F1-A2C5-4E11-9D44-5B252D1B32CC}" srcOrd="0" destOrd="0" presId="urn:microsoft.com/office/officeart/2005/8/layout/hierarchy1"/>
    <dgm:cxn modelId="{0B97ECE1-6D18-44F3-B94B-7B8A467896F0}" type="presParOf" srcId="{2A372B81-4606-4F81-8688-41562AB74CD2}" destId="{D6CD6FFA-099B-4DCA-87FE-3C7829E83C04}" srcOrd="1" destOrd="0" presId="urn:microsoft.com/office/officeart/2005/8/layout/hierarchy1"/>
    <dgm:cxn modelId="{994370BA-7B49-4E35-8742-A786E5D833B5}" type="presParOf" srcId="{D6CD6FFA-099B-4DCA-87FE-3C7829E83C04}" destId="{B3F56935-C112-4079-AEB9-7C5F74D1744C}" srcOrd="0" destOrd="0" presId="urn:microsoft.com/office/officeart/2005/8/layout/hierarchy1"/>
    <dgm:cxn modelId="{55193C9B-D957-4A30-9AA9-B4B5C985D967}" type="presParOf" srcId="{B3F56935-C112-4079-AEB9-7C5F74D1744C}" destId="{B77CB4E4-CACD-4063-8251-802188A16921}" srcOrd="0" destOrd="0" presId="urn:microsoft.com/office/officeart/2005/8/layout/hierarchy1"/>
    <dgm:cxn modelId="{9BAD0346-F420-4AFC-AE32-B97E8E3AA9EC}" type="presParOf" srcId="{B3F56935-C112-4079-AEB9-7C5F74D1744C}" destId="{A2B9A251-7148-4F0D-8557-2D43699AB578}" srcOrd="1" destOrd="0" presId="urn:microsoft.com/office/officeart/2005/8/layout/hierarchy1"/>
    <dgm:cxn modelId="{88AA5BA4-82F0-44D7-AC96-FFEFF4CA835D}" type="presParOf" srcId="{D6CD6FFA-099B-4DCA-87FE-3C7829E83C04}" destId="{A5B27D6E-A434-41AB-9778-63A12B29FC4A}" srcOrd="1" destOrd="0" presId="urn:microsoft.com/office/officeart/2005/8/layout/hierarchy1"/>
    <dgm:cxn modelId="{35E21EAA-EAE3-45B2-B53D-37E49F113357}" type="presParOf" srcId="{A5B27D6E-A434-41AB-9778-63A12B29FC4A}" destId="{7A2A8698-0C22-4B26-ADA8-FD6291352A8E}" srcOrd="0" destOrd="0" presId="urn:microsoft.com/office/officeart/2005/8/layout/hierarchy1"/>
    <dgm:cxn modelId="{398B0061-1BCE-4D8A-BAC5-0E2B7212C13E}" type="presParOf" srcId="{A5B27D6E-A434-41AB-9778-63A12B29FC4A}" destId="{13986E5B-F1C1-4AAB-A41B-82A20ACD1AD9}" srcOrd="1" destOrd="0" presId="urn:microsoft.com/office/officeart/2005/8/layout/hierarchy1"/>
    <dgm:cxn modelId="{C15EF598-257F-479D-AA59-33FCF2831DFA}" type="presParOf" srcId="{13986E5B-F1C1-4AAB-A41B-82A20ACD1AD9}" destId="{71A756CD-4B54-4616-A965-E502BD109B35}" srcOrd="0" destOrd="0" presId="urn:microsoft.com/office/officeart/2005/8/layout/hierarchy1"/>
    <dgm:cxn modelId="{EF77E130-63D8-4C48-9FEE-5992470306F1}" type="presParOf" srcId="{71A756CD-4B54-4616-A965-E502BD109B35}" destId="{75ECC933-27CF-40F9-826A-E29FFC878AB0}" srcOrd="0" destOrd="0" presId="urn:microsoft.com/office/officeart/2005/8/layout/hierarchy1"/>
    <dgm:cxn modelId="{BEDD12BD-55A7-4E75-94A1-94E43131898B}" type="presParOf" srcId="{71A756CD-4B54-4616-A965-E502BD109B35}" destId="{416AB620-CC68-411B-B0E6-FB14F1197D19}" srcOrd="1" destOrd="0" presId="urn:microsoft.com/office/officeart/2005/8/layout/hierarchy1"/>
    <dgm:cxn modelId="{D234A2B2-209A-4799-90F7-D93BB98C3B48}" type="presParOf" srcId="{13986E5B-F1C1-4AAB-A41B-82A20ACD1AD9}" destId="{8AFF4B98-9C71-4A8A-9ACD-F9F55A63DA6F}" srcOrd="1" destOrd="0" presId="urn:microsoft.com/office/officeart/2005/8/layout/hierarchy1"/>
    <dgm:cxn modelId="{99259345-07B4-456B-93B4-8BA80C7F6ABE}" type="presParOf" srcId="{2A372B81-4606-4F81-8688-41562AB74CD2}" destId="{F86E4944-627B-4B1F-A5D2-6FCBAAD7571D}" srcOrd="2" destOrd="0" presId="urn:microsoft.com/office/officeart/2005/8/layout/hierarchy1"/>
    <dgm:cxn modelId="{FF22D4F9-E61F-43D9-81BE-96EDA600B7D1}" type="presParOf" srcId="{2A372B81-4606-4F81-8688-41562AB74CD2}" destId="{7CA9E6BA-7A14-4ACA-896F-1BAAD488CCFE}" srcOrd="3" destOrd="0" presId="urn:microsoft.com/office/officeart/2005/8/layout/hierarchy1"/>
    <dgm:cxn modelId="{F80FE03C-2D2D-46B7-BE77-76C36E364629}" type="presParOf" srcId="{7CA9E6BA-7A14-4ACA-896F-1BAAD488CCFE}" destId="{45370D65-212A-4531-A365-FA903CD09781}" srcOrd="0" destOrd="0" presId="urn:microsoft.com/office/officeart/2005/8/layout/hierarchy1"/>
    <dgm:cxn modelId="{69A48857-12B9-4DA6-9265-9A0153F059B1}" type="presParOf" srcId="{45370D65-212A-4531-A365-FA903CD09781}" destId="{A6BDAF36-7D3A-493E-A210-75487A4AA908}" srcOrd="0" destOrd="0" presId="urn:microsoft.com/office/officeart/2005/8/layout/hierarchy1"/>
    <dgm:cxn modelId="{741649EF-A1FD-4F1E-995B-2EB242EB0F9B}" type="presParOf" srcId="{45370D65-212A-4531-A365-FA903CD09781}" destId="{ED8DB650-A288-4509-BA77-E3BA158D5BE6}" srcOrd="1" destOrd="0" presId="urn:microsoft.com/office/officeart/2005/8/layout/hierarchy1"/>
    <dgm:cxn modelId="{9FD0DE7A-E7DB-49BE-87C3-E1FB7CFB95FF}" type="presParOf" srcId="{7CA9E6BA-7A14-4ACA-896F-1BAAD488CCFE}" destId="{C7C2ED3A-891C-42DC-B8B3-A0A43C8296FF}" srcOrd="1" destOrd="0" presId="urn:microsoft.com/office/officeart/2005/8/layout/hierarchy1"/>
    <dgm:cxn modelId="{1C6D028B-9D4A-43E4-8A97-AF595E555C74}" type="presParOf" srcId="{C7C2ED3A-891C-42DC-B8B3-A0A43C8296FF}" destId="{3DC45535-2B4D-48E1-B284-D12764B826AC}" srcOrd="0" destOrd="0" presId="urn:microsoft.com/office/officeart/2005/8/layout/hierarchy1"/>
    <dgm:cxn modelId="{58FAE0C5-EAFD-46B4-BC4D-1B522A92C3B9}" type="presParOf" srcId="{C7C2ED3A-891C-42DC-B8B3-A0A43C8296FF}" destId="{B1FC4099-B619-4FB5-8882-E102EA0E1F22}" srcOrd="1" destOrd="0" presId="urn:microsoft.com/office/officeart/2005/8/layout/hierarchy1"/>
    <dgm:cxn modelId="{07857777-9ADC-4477-BABD-4B7831B092E9}" type="presParOf" srcId="{B1FC4099-B619-4FB5-8882-E102EA0E1F22}" destId="{96D00C8F-6BD9-495C-B64E-D4ED23F8C9F4}" srcOrd="0" destOrd="0" presId="urn:microsoft.com/office/officeart/2005/8/layout/hierarchy1"/>
    <dgm:cxn modelId="{188F368A-CF49-49D4-A274-C0D7484152B9}" type="presParOf" srcId="{96D00C8F-6BD9-495C-B64E-D4ED23F8C9F4}" destId="{F8C498A8-F9CA-4793-8657-819E08B18C91}" srcOrd="0" destOrd="0" presId="urn:microsoft.com/office/officeart/2005/8/layout/hierarchy1"/>
    <dgm:cxn modelId="{46606F88-83BA-40D8-BB1F-675F8EF5E9E6}" type="presParOf" srcId="{96D00C8F-6BD9-495C-B64E-D4ED23F8C9F4}" destId="{E61CED60-6ECC-4FD3-A14E-AE419D235E49}" srcOrd="1" destOrd="0" presId="urn:microsoft.com/office/officeart/2005/8/layout/hierarchy1"/>
    <dgm:cxn modelId="{B1ED9654-B6E3-4124-ACF7-B9015ABE8FBB}" type="presParOf" srcId="{B1FC4099-B619-4FB5-8882-E102EA0E1F22}" destId="{FE15983A-2CE8-4B3B-8C2A-9A0EA727F7F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6C8ABEE-F905-4ECE-A50F-24CBACED2A7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1F73C79-C198-43C9-A4AC-A3586310E3E2}">
      <dgm:prSet phldrT="[Text]" custT="1"/>
      <dgm:spPr/>
      <dgm:t>
        <a:bodyPr/>
        <a:lstStyle/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২.মূল্যায়ন</a:t>
          </a:r>
        </a:p>
      </dgm:t>
    </dgm:pt>
    <dgm:pt modelId="{73BAF110-C482-4E78-B6B4-D8B3DF605D57}" type="parTrans" cxnId="{04C3C967-E4F8-4C50-8B9C-6E754C24023E}">
      <dgm:prSet/>
      <dgm:spPr/>
      <dgm:t>
        <a:bodyPr/>
        <a:lstStyle/>
        <a:p>
          <a:endParaRPr lang="en-US" sz="1600"/>
        </a:p>
      </dgm:t>
    </dgm:pt>
    <dgm:pt modelId="{170F6D6F-26CE-4172-962F-5419BEFDA343}" type="sibTrans" cxnId="{04C3C967-E4F8-4C50-8B9C-6E754C24023E}">
      <dgm:prSet/>
      <dgm:spPr/>
      <dgm:t>
        <a:bodyPr/>
        <a:lstStyle/>
        <a:p>
          <a:endParaRPr lang="en-US" sz="1600"/>
        </a:p>
      </dgm:t>
    </dgm:pt>
    <dgm:pt modelId="{89AF6E9A-34F5-4CA5-80BF-D8A66D7DC951}">
      <dgm:prSet phldrT="[Text]" custT="1"/>
      <dgm:spPr/>
      <dgm:t>
        <a:bodyPr vert="vert270"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১.সরলরৈখিক</a:t>
          </a:r>
        </a:p>
      </dgm:t>
    </dgm:pt>
    <dgm:pt modelId="{112FBE77-64C3-4DA2-BFC3-9D90D8838666}" type="parTrans" cxnId="{CE16F876-1EE7-4BAB-9433-BDB1F7F21D5C}">
      <dgm:prSet/>
      <dgm:spPr/>
      <dgm:t>
        <a:bodyPr/>
        <a:lstStyle/>
        <a:p>
          <a:endParaRPr lang="en-US" sz="16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82FD925-0C7D-4871-9AA4-BE794427FEE6}" type="sibTrans" cxnId="{CE16F876-1EE7-4BAB-9433-BDB1F7F21D5C}">
      <dgm:prSet/>
      <dgm:spPr/>
      <dgm:t>
        <a:bodyPr/>
        <a:lstStyle/>
        <a:p>
          <a:endParaRPr lang="en-US" sz="1600"/>
        </a:p>
      </dgm:t>
    </dgm:pt>
    <mc:AlternateContent xmlns:mc="http://schemas.openxmlformats.org/markup-compatibility/2006" xmlns:a14="http://schemas.microsoft.com/office/drawing/2010/main">
      <mc:Choice Requires="a14">
        <dgm:pt modelId="{53732DDE-0160-4FB5-B94A-870321811598}">
          <dgm:prSet phldrT="[Text]" custT="1"/>
          <dgm:spPr/>
          <dgm:t>
            <a:bodyPr vert="vert270"/>
            <a:lstStyle/>
            <a:p>
              <a:r>
                <a:rPr lang="en-US" sz="1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হার=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  <a:cs typeface="NikoshBAN" panose="02000000000000000000" pitchFamily="2" charset="0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  <a:cs typeface="NikoshBAN" panose="02000000000000000000" pitchFamily="2" charset="0"/>
                        </a:rPr>
                        <m:t>১০০</m:t>
                      </m:r>
                      <m:r>
                        <a:rPr lang="en-US" sz="1600" b="1" i="1" smtClean="0">
                          <a:latin typeface="Cambria Math"/>
                          <a:cs typeface="NikoshBAN" panose="02000000000000000000" pitchFamily="2" charset="0"/>
                        </a:rPr>
                        <m:t>%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  <a:cs typeface="NikoshBAN" panose="02000000000000000000" pitchFamily="2" charset="0"/>
                        </a:rPr>
                        <m:t>𝑬𝒔𝒕𝒊𝒎𝒂𝒕𝒆𝒅</m:t>
                      </m:r>
                      <m:r>
                        <a:rPr lang="en-US" sz="1600" b="1" i="1" smtClean="0">
                          <a:latin typeface="Cambria Math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  <a:cs typeface="NikoshBAN" panose="02000000000000000000" pitchFamily="2" charset="0"/>
                        </a:rPr>
                        <m:t>𝒍𝒊𝒇𝒆</m:t>
                      </m:r>
                    </m:den>
                  </m:f>
                </m:oMath>
              </a14:m>
              <a:endParaRPr lang="en-US" sz="16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53732DDE-0160-4FB5-B94A-870321811598}">
          <dgm:prSet phldrT="[Text]" custT="1"/>
          <dgm:spPr/>
          <dgm:t>
            <a:bodyPr vert="vert270"/>
            <a:lstStyle/>
            <a:p>
              <a:r>
                <a:rPr lang="en-US" sz="1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হার=</a:t>
              </a:r>
              <a:r>
                <a:rPr lang="en-US" sz="1600" b="1" i="0">
                  <a:latin typeface="Cambria Math" panose="02040503050406030204" pitchFamily="18" charset="0"/>
                  <a:cs typeface="NikoshBAN" panose="02000000000000000000" pitchFamily="2" charset="0"/>
                </a:rPr>
                <a:t>(</a:t>
              </a:r>
              <a:r>
                <a:rPr lang="en-US" sz="1600" b="1" i="0">
                  <a:latin typeface="Cambria Math"/>
                  <a:cs typeface="NikoshBAN" panose="02000000000000000000" pitchFamily="2" charset="0"/>
                </a:rPr>
                <a:t>১০০%</a:t>
              </a:r>
              <a:r>
                <a:rPr lang="en-US" sz="1600" b="1" i="0">
                  <a:latin typeface="Cambria Math" panose="02040503050406030204" pitchFamily="18" charset="0"/>
                  <a:cs typeface="NikoshBAN" panose="02000000000000000000" pitchFamily="2" charset="0"/>
                </a:rPr>
                <a:t>)/(</a:t>
              </a:r>
              <a:r>
                <a:rPr lang="en-US" sz="1600" b="1" i="0">
                  <a:latin typeface="Cambria Math"/>
                  <a:cs typeface="NikoshBAN" panose="02000000000000000000" pitchFamily="2" charset="0"/>
                </a:rPr>
                <a:t>𝑬𝒔𝒕𝒊𝒎𝒂𝒕𝒆𝒅 𝒍𝒊𝒇𝒆</a:t>
              </a:r>
              <a:r>
                <a:rPr lang="en-US" sz="1600" b="1" i="0">
                  <a:latin typeface="Cambria Math" panose="02040503050406030204" pitchFamily="18" charset="0"/>
                  <a:cs typeface="NikoshBAN" panose="02000000000000000000" pitchFamily="2" charset="0"/>
                </a:rPr>
                <a:t>)</a:t>
              </a:r>
              <a:endParaRPr lang="en-US" sz="16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70680489-457F-4C56-BE03-E53B3188B319}" type="parTrans" cxnId="{8A083787-ECEA-4631-9747-ACC4724E2052}">
      <dgm:prSet/>
      <dgm:spPr/>
      <dgm:t>
        <a:bodyPr/>
        <a:lstStyle/>
        <a:p>
          <a:endParaRPr lang="en-US" sz="16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4194242-9EFF-47E7-B235-DC8B7F528E12}" type="sibTrans" cxnId="{8A083787-ECEA-4631-9747-ACC4724E2052}">
      <dgm:prSet/>
      <dgm:spPr/>
      <dgm:t>
        <a:bodyPr/>
        <a:lstStyle/>
        <a:p>
          <a:endParaRPr lang="en-US" sz="1600"/>
        </a:p>
      </dgm:t>
    </dgm:pt>
    <dgm:pt modelId="{49BADA0B-08B9-41AE-B5B5-51540EE398A1}">
      <dgm:prSet phldrT="[Text]" custT="1"/>
      <dgm:spPr/>
      <dgm:t>
        <a:bodyPr vert="vert270"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২.ক্রমহ্রাসমান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জের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CFC3F39-0F6F-4F60-B2BE-348DC2C4A391}" type="parTrans" cxnId="{D8A5E22B-102A-4783-BC59-3703EE516B70}">
      <dgm:prSet/>
      <dgm:spPr/>
      <dgm:t>
        <a:bodyPr/>
        <a:lstStyle/>
        <a:p>
          <a:endParaRPr lang="en-US" sz="16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484A314-EC10-4D09-81A7-BF55F92D83E9}" type="sibTrans" cxnId="{D8A5E22B-102A-4783-BC59-3703EE516B70}">
      <dgm:prSet/>
      <dgm:spPr/>
      <dgm:t>
        <a:bodyPr/>
        <a:lstStyle/>
        <a:p>
          <a:endParaRPr lang="en-US" sz="1600"/>
        </a:p>
      </dgm:t>
    </dgm:pt>
    <mc:AlternateContent xmlns:mc="http://schemas.openxmlformats.org/markup-compatibility/2006" xmlns:a14="http://schemas.microsoft.com/office/drawing/2010/main">
      <mc:Choice Requires="a14">
        <dgm:pt modelId="{3D0784D2-1456-4EC4-918A-85B39B3B13FD}">
          <dgm:prSet phldrT="[Text]" custT="1"/>
          <dgm:spPr/>
          <dgm:t>
            <a:bodyPr vert="vert270"/>
            <a:lstStyle/>
            <a:p>
              <a:r>
                <a:rPr lang="en-US" sz="1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হার=(1-</a:t>
              </a:r>
              <a14:m>
                <m:oMath xmlns:m="http://schemas.openxmlformats.org/officeDocument/2006/math">
                  <m:rad>
                    <m:radPr>
                      <m:ctrlPr>
                        <a:rPr lang="en-US" sz="1600" b="1" i="1" smtClean="0">
                          <a:latin typeface="Cambria Math"/>
                          <a:cs typeface="NikoshBAN" panose="02000000000000000000" pitchFamily="2" charset="0"/>
                        </a:rPr>
                      </m:ctrlPr>
                    </m:radPr>
                    <m:deg>
                      <m:r>
                        <m:rPr>
                          <m:brk m:alnAt="7"/>
                        </m:rPr>
                        <a:rPr lang="en-US" sz="1600" b="1" i="1" smtClean="0">
                          <a:latin typeface="Cambria Math"/>
                          <a:cs typeface="NikoshBAN" panose="02000000000000000000" pitchFamily="2" charset="0"/>
                        </a:rPr>
                        <m:t>𝒏</m:t>
                      </m:r>
                    </m:deg>
                    <m:e>
                      <m:f>
                        <m:fPr>
                          <m:ctrlPr>
                            <a:rPr lang="en-US" sz="1600" b="1" i="1" smtClean="0"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latin typeface="Cambria Math"/>
                              <a:cs typeface="NikoshBAN" panose="02000000000000000000" pitchFamily="2" charset="0"/>
                            </a:rPr>
                            <m:t>𝒔𝒂𝒍𝒗𝒂𝒈𝒆</m:t>
                          </m:r>
                          <m:r>
                            <a:rPr lang="en-US" sz="1600" b="1" i="1" smtClean="0">
                              <a:latin typeface="Cambria Math"/>
                              <a:cs typeface="NikoshBAN" panose="02000000000000000000" pitchFamily="2" charset="0"/>
                            </a:rPr>
                            <m:t> </m:t>
                          </m:r>
                          <m:r>
                            <a:rPr lang="en-US" sz="1600" b="1" i="1" smtClean="0">
                              <a:latin typeface="Cambria Math"/>
                              <a:cs typeface="NikoshBAN" panose="02000000000000000000" pitchFamily="2" charset="0"/>
                            </a:rPr>
                            <m:t>𝒗𝒂𝒍𝒖𝒆</m:t>
                          </m:r>
                        </m:num>
                        <m:den>
                          <m:r>
                            <a:rPr lang="en-US" sz="1600" b="1" i="1" smtClean="0">
                              <a:latin typeface="Cambria Math"/>
                              <a:cs typeface="NikoshBAN" panose="02000000000000000000" pitchFamily="2" charset="0"/>
                            </a:rPr>
                            <m:t>𝒊𝒏𝒊𝒕𝒊𝒂𝒍</m:t>
                          </m:r>
                          <m:r>
                            <a:rPr lang="en-US" sz="1600" b="1" i="1" smtClean="0">
                              <a:latin typeface="Cambria Math"/>
                              <a:cs typeface="NikoshBAN" panose="02000000000000000000" pitchFamily="2" charset="0"/>
                            </a:rPr>
                            <m:t> </m:t>
                          </m:r>
                          <m:r>
                            <a:rPr lang="en-US" sz="1600" b="1" i="1" smtClean="0">
                              <a:latin typeface="Cambria Math"/>
                              <a:cs typeface="NikoshBAN" panose="02000000000000000000" pitchFamily="2" charset="0"/>
                            </a:rPr>
                            <m:t>𝒄𝒐𝒔𝒕</m:t>
                          </m:r>
                        </m:den>
                      </m:f>
                      <m:r>
                        <a:rPr lang="en-US" sz="1600" b="1" i="1" smtClean="0">
                          <a:latin typeface="Cambria Math"/>
                          <a:cs typeface="NikoshBAN" panose="02000000000000000000" pitchFamily="2" charset="0"/>
                        </a:rPr>
                        <m:t>)</m:t>
                      </m:r>
                    </m:e>
                  </m:rad>
                  <m:r>
                    <a:rPr lang="en-US" sz="1600" b="1" i="1" smtClean="0">
                      <a:latin typeface="Cambria Math"/>
                      <a:cs typeface="NikoshBAN" panose="02000000000000000000" pitchFamily="2" charset="0"/>
                    </a:rPr>
                    <m:t>∗</m:t>
                  </m:r>
                  <m:r>
                    <a:rPr lang="en-US" sz="1600" b="1" i="1" smtClean="0">
                      <a:latin typeface="Cambria Math"/>
                      <a:cs typeface="NikoshBAN" panose="02000000000000000000" pitchFamily="2" charset="0"/>
                    </a:rPr>
                    <m:t>𝟏𝟎𝟎</m:t>
                  </m:r>
                </m:oMath>
              </a14:m>
              <a:endParaRPr lang="en-US" sz="16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3D0784D2-1456-4EC4-918A-85B39B3B13FD}">
          <dgm:prSet phldrT="[Text]" custT="1"/>
          <dgm:spPr/>
          <dgm:t>
            <a:bodyPr vert="vert270"/>
            <a:lstStyle/>
            <a:p>
              <a:r>
                <a:rPr lang="en-US" sz="1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হার=(1-</a:t>
              </a:r>
              <a:r>
                <a:rPr lang="en-US" sz="1600" b="1" i="0">
                  <a:latin typeface="Cambria Math" panose="02040503050406030204" pitchFamily="18" charset="0"/>
                  <a:cs typeface="NikoshBAN" panose="02000000000000000000" pitchFamily="2" charset="0"/>
                </a:rPr>
                <a:t>√(</a:t>
              </a:r>
              <a:r>
                <a:rPr lang="en-US" sz="1600" b="1" i="0">
                  <a:latin typeface="Cambria Math"/>
                  <a:cs typeface="NikoshBAN" panose="02000000000000000000" pitchFamily="2" charset="0"/>
                </a:rPr>
                <a:t>𝒏</a:t>
              </a:r>
              <a:r>
                <a:rPr lang="en-US" sz="1600" b="1" i="0">
                  <a:latin typeface="Cambria Math" panose="02040503050406030204" pitchFamily="18" charset="0"/>
                  <a:cs typeface="NikoshBAN" panose="02000000000000000000" pitchFamily="2" charset="0"/>
                </a:rPr>
                <a:t>&amp;(</a:t>
              </a:r>
              <a:r>
                <a:rPr lang="en-US" sz="1600" b="1" i="0">
                  <a:latin typeface="Cambria Math"/>
                  <a:cs typeface="NikoshBAN" panose="02000000000000000000" pitchFamily="2" charset="0"/>
                </a:rPr>
                <a:t>𝒔𝒂𝒍𝒗𝒂𝒈𝒆 𝒗𝒂𝒍𝒖𝒆</a:t>
              </a:r>
              <a:r>
                <a:rPr lang="en-US" sz="1600" b="1" i="0">
                  <a:latin typeface="Cambria Math" panose="02040503050406030204" pitchFamily="18" charset="0"/>
                  <a:cs typeface="NikoshBAN" panose="02000000000000000000" pitchFamily="2" charset="0"/>
                </a:rPr>
                <a:t>)/(</a:t>
              </a:r>
              <a:r>
                <a:rPr lang="en-US" sz="1600" b="1" i="0">
                  <a:latin typeface="Cambria Math"/>
                  <a:cs typeface="NikoshBAN" panose="02000000000000000000" pitchFamily="2" charset="0"/>
                </a:rPr>
                <a:t>𝒊𝒏𝒊𝒕𝒊𝒂𝒍 𝒄𝒐𝒔𝒕</a:t>
              </a:r>
              <a:r>
                <a:rPr lang="en-US" sz="1600" b="1" i="0">
                  <a:latin typeface="Cambria Math" panose="02040503050406030204" pitchFamily="18" charset="0"/>
                  <a:cs typeface="NikoshBAN" panose="02000000000000000000" pitchFamily="2" charset="0"/>
                </a:rPr>
                <a:t>)</a:t>
              </a:r>
              <a:r>
                <a:rPr lang="en-US" sz="1600" b="1" i="0">
                  <a:latin typeface="Cambria Math"/>
                  <a:cs typeface="NikoshBAN" panose="02000000000000000000" pitchFamily="2" charset="0"/>
                </a:rPr>
                <a:t>)</a:t>
              </a:r>
              <a:r>
                <a:rPr lang="en-US" sz="1600" b="1" i="0">
                  <a:latin typeface="Cambria Math" panose="02040503050406030204" pitchFamily="18" charset="0"/>
                  <a:cs typeface="NikoshBAN" panose="02000000000000000000" pitchFamily="2" charset="0"/>
                </a:rPr>
                <a:t>)</a:t>
              </a:r>
              <a:r>
                <a:rPr lang="en-US" sz="1600" b="1" i="0">
                  <a:latin typeface="Cambria Math"/>
                  <a:cs typeface="NikoshBAN" panose="02000000000000000000" pitchFamily="2" charset="0"/>
                </a:rPr>
                <a:t>∗𝟏𝟎𝟎</a:t>
              </a:r>
              <a:endParaRPr lang="en-US" sz="16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748CC245-FBA0-4B2A-9CD1-3C9C4504D905}" type="parTrans" cxnId="{7DDE22BD-4E86-44B1-90A8-76CD9F083B84}">
      <dgm:prSet/>
      <dgm:spPr/>
      <dgm:t>
        <a:bodyPr/>
        <a:lstStyle/>
        <a:p>
          <a:endParaRPr lang="en-US" sz="16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F538B1D-61AA-4BA0-9E1E-586A83A26FC5}" type="sibTrans" cxnId="{7DDE22BD-4E86-44B1-90A8-76CD9F083B84}">
      <dgm:prSet/>
      <dgm:spPr/>
      <dgm:t>
        <a:bodyPr/>
        <a:lstStyle/>
        <a:p>
          <a:endParaRPr lang="en-US" sz="1600"/>
        </a:p>
      </dgm:t>
    </dgm:pt>
    <dgm:pt modelId="{CB568E3D-052D-4383-ACEE-2ECA6DD055AC}">
      <dgm:prSet custT="1"/>
      <dgm:spPr/>
      <dgm:t>
        <a:bodyPr vert="vert270"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৩.বর্ষ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সংখ্যার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সমষ্টি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66A8E99-285E-4015-B71E-D576F9DA7CF0}" type="parTrans" cxnId="{07AC15FD-4082-4F28-89C0-1E732EA8DC24}">
      <dgm:prSet/>
      <dgm:spPr/>
      <dgm:t>
        <a:bodyPr/>
        <a:lstStyle/>
        <a:p>
          <a:endParaRPr lang="en-US" sz="16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0A16AC7-502B-49D8-9BA0-CC61ADB2D6BA}" type="sibTrans" cxnId="{07AC15FD-4082-4F28-89C0-1E732EA8DC24}">
      <dgm:prSet/>
      <dgm:spPr/>
      <dgm:t>
        <a:bodyPr/>
        <a:lstStyle/>
        <a:p>
          <a:endParaRPr lang="en-US" sz="1600"/>
        </a:p>
      </dgm:t>
    </dgm:pt>
    <dgm:pt modelId="{C7E3DAF3-6D30-4042-B84C-CEF0A6353A98}">
      <dgm:prSet custT="1"/>
      <dgm:spPr/>
      <dgm:t>
        <a:bodyPr vert="vert270"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৪.উৎপাদন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ইউনিট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8664B94-C62C-4725-A872-F6FC78022D14}" type="parTrans" cxnId="{31CF2702-38CE-436A-A08B-31EC26F6E441}">
      <dgm:prSet/>
      <dgm:spPr/>
      <dgm:t>
        <a:bodyPr/>
        <a:lstStyle/>
        <a:p>
          <a:endParaRPr lang="en-US" sz="16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D07C271-C7FF-4619-A778-D7AF6536A628}" type="sibTrans" cxnId="{31CF2702-38CE-436A-A08B-31EC26F6E441}">
      <dgm:prSet/>
      <dgm:spPr/>
      <dgm:t>
        <a:bodyPr/>
        <a:lstStyle/>
        <a:p>
          <a:endParaRPr lang="en-US" sz="1600"/>
        </a:p>
      </dgm:t>
    </dgm:pt>
    <dgm:pt modelId="{4A648B24-B6C5-430A-BD94-4CA758198E2D}">
      <dgm:prSet custT="1"/>
      <dgm:spPr/>
      <dgm:t>
        <a:bodyPr vert="vert270"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৫.মেশিনের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কর্মঘন্টা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হার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B415603-2AC4-4F22-8D21-1473DF15925B}" type="parTrans" cxnId="{2F66DD5D-04BD-4A13-8225-9B6FBA7DBD55}">
      <dgm:prSet/>
      <dgm:spPr/>
      <dgm:t>
        <a:bodyPr/>
        <a:lstStyle/>
        <a:p>
          <a:endParaRPr lang="en-US" sz="16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03322DE-4BC9-4914-99FB-824648B3DD19}" type="sibTrans" cxnId="{2F66DD5D-04BD-4A13-8225-9B6FBA7DBD55}">
      <dgm:prSet/>
      <dgm:spPr/>
      <dgm:t>
        <a:bodyPr/>
        <a:lstStyle/>
        <a:p>
          <a:endParaRPr lang="en-US" sz="1600"/>
        </a:p>
      </dgm:t>
    </dgm:pt>
    <dgm:pt modelId="{AB0BF671-C338-457F-AB19-03A679532D51}">
      <dgm:prSet custT="1"/>
      <dgm:spPr/>
      <dgm:t>
        <a:bodyPr vert="vert270"/>
        <a:lstStyle/>
        <a:p>
          <a:r>
            <a:rPr lang="en-US" sz="1600" b="1" dirty="0" err="1">
              <a:latin typeface="NikoshBAN" panose="02000000000000000000" pitchFamily="2" charset="0"/>
              <a:cs typeface="NikoshBAN" panose="02000000000000000000" pitchFamily="2" charset="0"/>
            </a:rPr>
            <a:t>হার</a:t>
          </a:r>
          <a:r>
            <a:rPr lang="en-US" sz="1600" b="1" dirty="0">
              <a:latin typeface="NikoshBAN" panose="02000000000000000000" pitchFamily="2" charset="0"/>
              <a:cs typeface="NikoshBAN" panose="02000000000000000000" pitchFamily="2" charset="0"/>
            </a:rPr>
            <a:t>=</a:t>
          </a:r>
        </a:p>
      </dgm:t>
    </dgm:pt>
    <dgm:pt modelId="{C2389065-C068-4510-9B99-5A0DF74F0E7D}" type="parTrans" cxnId="{ABC84A5B-93D6-47C2-879C-FAA19CA0FEF7}">
      <dgm:prSet/>
      <dgm:spPr/>
      <dgm:t>
        <a:bodyPr/>
        <a:lstStyle/>
        <a:p>
          <a:endParaRPr lang="en-US" sz="16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B361689-8351-4FEE-84E3-1210768B22F7}" type="sibTrans" cxnId="{ABC84A5B-93D6-47C2-879C-FAA19CA0FEF7}">
      <dgm:prSet/>
      <dgm:spPr/>
      <dgm:t>
        <a:bodyPr/>
        <a:lstStyle/>
        <a:p>
          <a:endParaRPr lang="en-US" sz="1600"/>
        </a:p>
      </dgm:t>
    </dgm:pt>
    <mc:AlternateContent xmlns:mc="http://schemas.openxmlformats.org/markup-compatibility/2006" xmlns:a14="http://schemas.microsoft.com/office/drawing/2010/main">
      <mc:Choice Requires="a14">
        <dgm:pt modelId="{876AC0FC-5072-45EA-9ABA-1CC2E83A12C9}">
          <dgm:prSet custT="1"/>
          <dgm:spPr/>
          <dgm:t>
            <a:bodyPr vert="vert270"/>
            <a:lstStyle/>
            <a:p>
              <a:r>
                <a:rPr lang="en-US" sz="1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হার=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𝒄𝒐𝒔𝒕</m:t>
                      </m:r>
                      <m:r>
                        <a:rPr lang="en-US" sz="1600" b="1" i="1" smtClean="0">
                          <a:latin typeface="Cambria Math"/>
                        </a:rPr>
                        <m:t>−</m:t>
                      </m:r>
                      <m:r>
                        <a:rPr lang="en-US" sz="1600" b="1" i="1" smtClean="0">
                          <a:latin typeface="Cambria Math"/>
                        </a:rPr>
                        <m:t>𝒔𝒂𝒍𝒗𝒂𝒈𝒆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𝒗𝒂𝒍𝒖𝒆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𝑻𝒐𝒕𝒂𝒍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𝒑𝒓𝒐𝒅𝒖𝒄𝒕𝒊𝒐𝒏</m:t>
                      </m:r>
                    </m:den>
                  </m:f>
                </m:oMath>
              </a14:m>
              <a:endParaRPr lang="en-US" sz="16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876AC0FC-5072-45EA-9ABA-1CC2E83A12C9}">
          <dgm:prSet custT="1"/>
          <dgm:spPr/>
          <dgm:t>
            <a:bodyPr vert="vert270"/>
            <a:lstStyle/>
            <a:p>
              <a:r>
                <a:rPr lang="en-US" sz="1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হার=</a:t>
              </a:r>
              <a:r>
                <a:rPr lang="en-US" sz="1600" b="1" i="0">
                  <a:latin typeface="Cambria Math" panose="02040503050406030204" pitchFamily="18" charset="0"/>
                </a:rPr>
                <a:t>(</a:t>
              </a:r>
              <a:r>
                <a:rPr lang="en-US" sz="1600" b="1" i="0">
                  <a:latin typeface="Cambria Math"/>
                </a:rPr>
                <a:t>𝒄𝒐𝒔𝒕−𝒔𝒂𝒍𝒗𝒂𝒈𝒆 𝒗𝒂𝒍𝒖𝒆</a:t>
              </a:r>
              <a:r>
                <a:rPr lang="en-US" sz="1600" b="1" i="0">
                  <a:latin typeface="Cambria Math" panose="02040503050406030204" pitchFamily="18" charset="0"/>
                </a:rPr>
                <a:t>)/(</a:t>
              </a:r>
              <a:r>
                <a:rPr lang="en-US" sz="1600" b="1" i="0">
                  <a:latin typeface="Cambria Math"/>
                </a:rPr>
                <a:t>𝑻𝒐𝒕𝒂𝒍 𝒑𝒓𝒐𝒅𝒖𝒄𝒕𝒊𝒐𝒏</a:t>
              </a:r>
              <a:r>
                <a:rPr lang="en-US" sz="1600" b="1" i="0">
                  <a:latin typeface="Cambria Math" panose="02040503050406030204" pitchFamily="18" charset="0"/>
                </a:rPr>
                <a:t>)</a:t>
              </a:r>
              <a:endParaRPr lang="en-US" sz="16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28F922C1-2806-413E-B7E5-5418B3B42DC8}" type="parTrans" cxnId="{B8EF57D2-81FC-459A-AAC3-5B8D2AD79357}">
      <dgm:prSet/>
      <dgm:spPr/>
      <dgm:t>
        <a:bodyPr/>
        <a:lstStyle/>
        <a:p>
          <a:endParaRPr lang="en-US" sz="16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FA5B3E7-7197-45BE-925F-809E9EEACB3A}" type="sibTrans" cxnId="{B8EF57D2-81FC-459A-AAC3-5B8D2AD79357}">
      <dgm:prSet/>
      <dgm:spPr/>
      <dgm:t>
        <a:bodyPr/>
        <a:lstStyle/>
        <a:p>
          <a:endParaRPr lang="en-US" sz="1600"/>
        </a:p>
      </dgm:t>
    </dgm:pt>
    <mc:AlternateContent xmlns:mc="http://schemas.openxmlformats.org/markup-compatibility/2006" xmlns:a14="http://schemas.microsoft.com/office/drawing/2010/main">
      <mc:Choice Requires="a14">
        <dgm:pt modelId="{C1752F8A-B73B-4B37-A10C-99332340423C}">
          <dgm:prSet custT="1"/>
          <dgm:spPr/>
          <dgm:t>
            <a:bodyPr vert="vert270"/>
            <a:lstStyle/>
            <a:p>
              <a:r>
                <a:rPr lang="en-US" sz="1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হার=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𝒄𝒐𝒔𝒕</m:t>
                      </m:r>
                      <m:r>
                        <a:rPr lang="en-US" sz="1600" b="1" i="1" smtClean="0">
                          <a:latin typeface="Cambria Math"/>
                        </a:rPr>
                        <m:t>−</m:t>
                      </m:r>
                      <m:r>
                        <a:rPr lang="en-US" sz="1600" b="1" i="1" smtClean="0">
                          <a:latin typeface="Cambria Math"/>
                        </a:rPr>
                        <m:t>𝒔𝒂𝒍𝒗𝒂𝒈𝒆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𝒗𝒂𝒍𝒖𝒆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𝑻𝒐𝒕𝒂𝒍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𝒉𝒐𝒖𝒓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𝒘𝒐𝒓𝒌𝒆𝒅</m:t>
                      </m:r>
                    </m:den>
                  </m:f>
                </m:oMath>
              </a14:m>
              <a:endParaRPr lang="en-US" sz="16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C1752F8A-B73B-4B37-A10C-99332340423C}">
          <dgm:prSet custT="1"/>
          <dgm:spPr/>
          <dgm:t>
            <a:bodyPr vert="vert270"/>
            <a:lstStyle/>
            <a:p>
              <a:r>
                <a:rPr lang="en-US" sz="1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হার=</a:t>
              </a:r>
              <a:r>
                <a:rPr lang="en-US" sz="1600" b="1" i="0">
                  <a:latin typeface="Cambria Math" panose="02040503050406030204" pitchFamily="18" charset="0"/>
                </a:rPr>
                <a:t>(</a:t>
              </a:r>
              <a:r>
                <a:rPr lang="en-US" sz="1600" b="1" i="0">
                  <a:latin typeface="Cambria Math"/>
                </a:rPr>
                <a:t>𝒄𝒐𝒔𝒕−𝒔𝒂𝒍𝒗𝒂𝒈𝒆 𝒗𝒂𝒍𝒖𝒆</a:t>
              </a:r>
              <a:r>
                <a:rPr lang="en-US" sz="1600" b="1" i="0">
                  <a:latin typeface="Cambria Math" panose="02040503050406030204" pitchFamily="18" charset="0"/>
                </a:rPr>
                <a:t>)/(</a:t>
              </a:r>
              <a:r>
                <a:rPr lang="en-US" sz="1600" b="1" i="0">
                  <a:latin typeface="Cambria Math"/>
                </a:rPr>
                <a:t>𝑻𝒐𝒕𝒂𝒍 𝒉𝒐𝒖𝒓 𝒘𝒐𝒓𝒌𝒆𝒅</a:t>
              </a:r>
              <a:r>
                <a:rPr lang="en-US" sz="1600" b="1" i="0">
                  <a:latin typeface="Cambria Math" panose="02040503050406030204" pitchFamily="18" charset="0"/>
                </a:rPr>
                <a:t>)</a:t>
              </a:r>
              <a:endParaRPr lang="en-US" sz="16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04DBCA58-5DFB-45C3-BB6F-85CE7950E6DF}" type="parTrans" cxnId="{F97B00FD-73EF-48C5-968C-C5257AFA508E}">
      <dgm:prSet/>
      <dgm:spPr/>
      <dgm:t>
        <a:bodyPr/>
        <a:lstStyle/>
        <a:p>
          <a:endParaRPr lang="en-US" sz="16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9D18BB0-7970-4639-A753-32AF14089F85}" type="sibTrans" cxnId="{F97B00FD-73EF-48C5-968C-C5257AFA508E}">
      <dgm:prSet/>
      <dgm:spPr/>
      <dgm:t>
        <a:bodyPr/>
        <a:lstStyle/>
        <a:p>
          <a:endParaRPr lang="en-US" sz="1600"/>
        </a:p>
      </dgm:t>
    </dgm:pt>
    <mc:AlternateContent xmlns:mc="http://schemas.openxmlformats.org/markup-compatibility/2006" xmlns:a14="http://schemas.microsoft.com/office/drawing/2010/main">
      <mc:Choice Requires="a14">
        <dgm:pt modelId="{77832D30-4BA1-4DD1-AF9B-49A6A9D85F42}">
          <dgm:prSet custT="1"/>
          <dgm:spPr/>
          <dgm:t>
            <a:bodyPr vert="vert270"/>
            <a:lstStyle/>
            <a:p>
              <a:r>
                <a:rPr lang="en-US" sz="1600" b="1" dirty="0" err="1">
                  <a:latin typeface="NikoshBAN" pitchFamily="2" charset="0"/>
                  <a:cs typeface="NikoshBAN" pitchFamily="2" charset="0"/>
                </a:rPr>
                <a:t>অবচয়</a:t>
              </a:r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</a:rPr>
                        <m:t>𝒄𝒐𝒔𝒕</m:t>
                      </m:r>
                      <m:r>
                        <a:rPr lang="en-US" sz="1600" b="1" i="1" smtClean="0">
                          <a:latin typeface="Cambria Math"/>
                        </a:rPr>
                        <m:t>−</m:t>
                      </m:r>
                      <m:r>
                        <a:rPr lang="en-US" sz="1600" b="1" i="1" smtClean="0">
                          <a:latin typeface="Cambria Math"/>
                        </a:rPr>
                        <m:t>𝒔𝒂𝒍𝒗𝒂𝒈𝒆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𝒗𝒂𝒍𝒖𝒆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</a:rPr>
                        <m:t>𝒆𝒔𝒕𝒊𝒎𝒂𝒕𝒆𝒅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𝒍𝒊𝒇𝒆</m:t>
                      </m:r>
                    </m:den>
                  </m:f>
                </m:oMath>
              </a14:m>
              <a:endParaRPr lang="en-US" sz="16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77832D30-4BA1-4DD1-AF9B-49A6A9D85F42}">
          <dgm:prSet custT="1"/>
          <dgm:spPr/>
          <dgm:t>
            <a:bodyPr vert="vert270"/>
            <a:lstStyle/>
            <a:p>
              <a:r>
                <a:rPr lang="en-US" sz="1600" b="1" dirty="0" err="1">
                  <a:latin typeface="NikoshBAN" pitchFamily="2" charset="0"/>
                  <a:cs typeface="NikoshBAN" pitchFamily="2" charset="0"/>
                </a:rPr>
                <a:t>অবচয়</a:t>
              </a:r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1600" b="1" i="0">
                  <a:latin typeface="Cambria Math" panose="02040503050406030204" pitchFamily="18" charset="0"/>
                </a:rPr>
                <a:t>(</a:t>
              </a:r>
              <a:r>
                <a:rPr lang="en-US" sz="1600" b="1" i="0">
                  <a:latin typeface="Cambria Math"/>
                </a:rPr>
                <a:t>𝒄𝒐𝒔𝒕−𝒔𝒂𝒍𝒗𝒂𝒈𝒆 𝒗𝒂𝒍𝒖𝒆</a:t>
              </a:r>
              <a:r>
                <a:rPr lang="en-US" sz="1600" b="1" i="0">
                  <a:latin typeface="Cambria Math" panose="02040503050406030204" pitchFamily="18" charset="0"/>
                </a:rPr>
                <a:t>)/(</a:t>
              </a:r>
              <a:r>
                <a:rPr lang="en-US" sz="1600" b="1" i="0">
                  <a:latin typeface="Cambria Math"/>
                </a:rPr>
                <a:t>𝒆𝒔𝒕𝒊𝒎𝒂𝒕𝒆𝒅 𝒍𝒊𝒇𝒆</a:t>
              </a:r>
              <a:r>
                <a:rPr lang="en-US" sz="1600" b="1" i="0">
                  <a:latin typeface="Cambria Math" panose="02040503050406030204" pitchFamily="18" charset="0"/>
                </a:rPr>
                <a:t>)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595D4AB5-FCEA-4B0E-922F-19ED09977D0B}" type="parTrans" cxnId="{C5453802-9035-4344-AF99-A8F45598EDEA}">
      <dgm:prSet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1B50F062-378D-4C5E-BB81-B5139B960969}" type="sibTrans" cxnId="{C5453802-9035-4344-AF99-A8F45598EDEA}">
      <dgm:prSet/>
      <dgm:spPr/>
      <dgm:t>
        <a:bodyPr/>
        <a:lstStyle/>
        <a:p>
          <a:endParaRPr lang="en-US" sz="1600"/>
        </a:p>
      </dgm:t>
    </dgm:pt>
    <dgm:pt modelId="{18743D96-E3C0-4EA3-81D2-5014D8605FCC}">
      <dgm:prSet custT="1"/>
      <dgm:spPr/>
      <dgm:t>
        <a:bodyPr vert="vert270"/>
        <a:lstStyle/>
        <a:p>
          <a:r>
            <a:rPr lang="en-US" sz="1600" b="1" dirty="0" err="1">
              <a:latin typeface="NikoshBAN" pitchFamily="2" charset="0"/>
              <a:cs typeface="NikoshBAN" pitchFamily="2" charset="0"/>
            </a:rPr>
            <a:t>অবচয়</a:t>
          </a:r>
          <a:r>
            <a:rPr lang="en-US" sz="1600" b="1" dirty="0">
              <a:latin typeface="NikoshBAN" pitchFamily="2" charset="0"/>
              <a:cs typeface="NikoshBAN" pitchFamily="2" charset="0"/>
            </a:rPr>
            <a:t>=(property Value* rate of dep.)</a:t>
          </a:r>
        </a:p>
      </dgm:t>
    </dgm:pt>
    <dgm:pt modelId="{136CBA84-1F8B-43ED-A044-2161A85A1A68}" type="parTrans" cxnId="{08207372-4436-40B5-B6C8-D4E8CFFCF218}">
      <dgm:prSet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A2477458-07DB-457D-92A9-B41D5CDA68C4}" type="sibTrans" cxnId="{08207372-4436-40B5-B6C8-D4E8CFFCF218}">
      <dgm:prSet/>
      <dgm:spPr/>
      <dgm:t>
        <a:bodyPr/>
        <a:lstStyle/>
        <a:p>
          <a:endParaRPr lang="en-US" sz="1600"/>
        </a:p>
      </dgm:t>
    </dgm:pt>
    <mc:AlternateContent xmlns:mc="http://schemas.openxmlformats.org/markup-compatibility/2006" xmlns:a14="http://schemas.microsoft.com/office/drawing/2010/main">
      <mc:Choice Requires="a14">
        <dgm:pt modelId="{2D6C645A-E0E4-4775-9A60-FED48DF410D3}">
          <dgm:prSet custT="1"/>
          <dgm:spPr/>
          <dgm:t>
            <a:bodyPr vert="vert270"/>
            <a:lstStyle/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1600" b="1" dirty="0" err="1">
                  <a:latin typeface="NikoshBAN" pitchFamily="2" charset="0"/>
                  <a:cs typeface="NikoshBAN" pitchFamily="2" charset="0"/>
                </a:rPr>
                <a:t>অবচয়</a:t>
              </a:r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14:m>
                <m:oMath xmlns:m="http://schemas.openxmlformats.org/officeDocument/2006/math">
                  <m:f>
                    <m:fPr>
                      <m:ctrlPr>
                        <a:rPr lang="en-US" sz="1600" b="1" i="1" smtClean="0">
                          <a:latin typeface="Cambria Math"/>
                          <a:cs typeface="NikoshBAN" panose="02000000000000000000" pitchFamily="2" charset="0"/>
                        </a:rPr>
                      </m:ctrlPr>
                    </m:fPr>
                    <m:num>
                      <m:r>
                        <a:rPr lang="en-US" sz="1600" b="1" i="1" smtClean="0">
                          <a:latin typeface="Cambria Math"/>
                          <a:cs typeface="NikoshBAN" panose="02000000000000000000" pitchFamily="2" charset="0"/>
                        </a:rPr>
                        <m:t>𝑳𝒊𝒇𝒆</m:t>
                      </m:r>
                      <m:r>
                        <a:rPr lang="en-US" sz="1600" b="1" i="1" smtClean="0">
                          <a:latin typeface="Cambria Math"/>
                          <a:cs typeface="NikoshBAN" panose="02000000000000000000" pitchFamily="2" charset="0"/>
                        </a:rPr>
                        <m:t>−</m:t>
                      </m:r>
                      <m:r>
                        <a:rPr lang="en-US" sz="1600" b="1" i="1" smtClean="0">
                          <a:latin typeface="Cambria Math"/>
                          <a:cs typeface="NikoshBAN" panose="02000000000000000000" pitchFamily="2" charset="0"/>
                        </a:rPr>
                        <m:t>𝒓𝒆𝒔𝒑𝒆𝒄𝒕𝒊𝒗𝒆</m:t>
                      </m:r>
                      <m:r>
                        <a:rPr lang="en-US" sz="1600" b="1" i="1" smtClean="0">
                          <a:latin typeface="Cambria Math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  <a:cs typeface="NikoshBAN" panose="02000000000000000000" pitchFamily="2" charset="0"/>
                        </a:rPr>
                        <m:t>𝒚𝒆𝒂𝒓</m:t>
                      </m:r>
                    </m:num>
                    <m:den>
                      <m:r>
                        <a:rPr lang="en-US" sz="1600" b="1" i="1" smtClean="0">
                          <a:latin typeface="Cambria Math"/>
                          <a:cs typeface="NikoshBAN" panose="02000000000000000000" pitchFamily="2" charset="0"/>
                        </a:rPr>
                        <m:t>𝒔𝒖𝒎</m:t>
                      </m:r>
                      <m:r>
                        <a:rPr lang="en-US" sz="1600" b="1" i="1" smtClean="0">
                          <a:latin typeface="Cambria Math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  <a:cs typeface="NikoshBAN" panose="02000000000000000000" pitchFamily="2" charset="0"/>
                        </a:rPr>
                        <m:t>𝒐𝒇</m:t>
                      </m:r>
                      <m:r>
                        <a:rPr lang="en-US" sz="1600" b="1" i="1" smtClean="0">
                          <a:latin typeface="Cambria Math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  <a:cs typeface="NikoshBAN" panose="02000000000000000000" pitchFamily="2" charset="0"/>
                        </a:rPr>
                        <m:t>𝒍𝒊𝒇𝒆</m:t>
                      </m:r>
                    </m:den>
                  </m:f>
                </m:oMath>
              </a14:m>
              <a:r>
                <a:rPr lang="en-US" sz="1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*(Cost-Salvage)</a:t>
              </a:r>
            </a:p>
          </dgm:t>
        </dgm:pt>
      </mc:Choice>
      <mc:Fallback xmlns="">
        <dgm:pt modelId="{2D6C645A-E0E4-4775-9A60-FED48DF410D3}">
          <dgm:prSet custT="1"/>
          <dgm:spPr/>
          <dgm:t>
            <a:bodyPr vert="vert270"/>
            <a:lstStyle/>
            <a:p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1600" b="1" dirty="0" err="1">
                  <a:latin typeface="NikoshBAN" pitchFamily="2" charset="0"/>
                  <a:cs typeface="NikoshBAN" pitchFamily="2" charset="0"/>
                </a:rPr>
                <a:t>অবচয়</a:t>
              </a:r>
              <a:r>
                <a:rPr lang="en-US" sz="1600" b="1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1600" b="1" i="0">
                  <a:latin typeface="Cambria Math" panose="02040503050406030204" pitchFamily="18" charset="0"/>
                  <a:cs typeface="NikoshBAN" panose="02000000000000000000" pitchFamily="2" charset="0"/>
                </a:rPr>
                <a:t>(</a:t>
              </a:r>
              <a:r>
                <a:rPr lang="en-US" sz="1600" b="1" i="0">
                  <a:latin typeface="Cambria Math"/>
                  <a:cs typeface="NikoshBAN" panose="02000000000000000000" pitchFamily="2" charset="0"/>
                </a:rPr>
                <a:t>𝑳𝒊𝒇𝒆−𝒓𝒆𝒔𝒑𝒆𝒄𝒕𝒊𝒗𝒆 𝒚𝒆𝒂𝒓</a:t>
              </a:r>
              <a:r>
                <a:rPr lang="en-US" sz="1600" b="1" i="0">
                  <a:latin typeface="Cambria Math" panose="02040503050406030204" pitchFamily="18" charset="0"/>
                  <a:cs typeface="NikoshBAN" panose="02000000000000000000" pitchFamily="2" charset="0"/>
                </a:rPr>
                <a:t>)/(</a:t>
              </a:r>
              <a:r>
                <a:rPr lang="en-US" sz="1600" b="1" i="0">
                  <a:latin typeface="Cambria Math"/>
                  <a:cs typeface="NikoshBAN" panose="02000000000000000000" pitchFamily="2" charset="0"/>
                </a:rPr>
                <a:t>𝒔𝒖𝒎 𝒐𝒇 𝒍𝒊𝒇𝒆</a:t>
              </a:r>
              <a:r>
                <a:rPr lang="en-US" sz="1600" b="1" i="0">
                  <a:latin typeface="Cambria Math" panose="02040503050406030204" pitchFamily="18" charset="0"/>
                  <a:cs typeface="NikoshBAN" panose="02000000000000000000" pitchFamily="2" charset="0"/>
                </a:rPr>
                <a:t>)</a:t>
              </a:r>
              <a:r>
                <a:rPr lang="en-US" sz="1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*(Cost-Salvage)</a:t>
              </a:r>
            </a:p>
          </dgm:t>
        </dgm:pt>
      </mc:Fallback>
    </mc:AlternateContent>
    <dgm:pt modelId="{4A1A7379-B04E-4D69-B7CA-AC1588B72C3A}" type="parTrans" cxnId="{CC839B68-29BB-4686-A305-D315A93AE925}">
      <dgm:prSet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78439E13-589A-4651-8C99-6AC41568A9EC}" type="sibTrans" cxnId="{CC839B68-29BB-4686-A305-D315A93AE925}">
      <dgm:prSet/>
      <dgm:spPr/>
      <dgm:t>
        <a:bodyPr/>
        <a:lstStyle/>
        <a:p>
          <a:endParaRPr lang="en-US" sz="1600"/>
        </a:p>
      </dgm:t>
    </dgm:pt>
    <dgm:pt modelId="{031583C0-BCD7-477F-823D-635498DF8443}">
      <dgm:prSet custT="1"/>
      <dgm:spPr/>
      <dgm:t>
        <a:bodyPr vert="vert270"/>
        <a:lstStyle/>
        <a:p>
          <a:r>
            <a:rPr lang="en-US" sz="1600" b="1" dirty="0" err="1">
              <a:latin typeface="NikoshBAN" pitchFamily="2" charset="0"/>
              <a:cs typeface="NikoshBAN" pitchFamily="2" charset="0"/>
            </a:rPr>
            <a:t>অবচয়</a:t>
          </a:r>
          <a:r>
            <a:rPr lang="en-US" sz="1600" b="1" dirty="0">
              <a:latin typeface="NikoshBAN" pitchFamily="2" charset="0"/>
              <a:cs typeface="NikoshBAN" pitchFamily="2" charset="0"/>
            </a:rPr>
            <a:t>=(Production during period*rate)</a:t>
          </a:r>
        </a:p>
      </dgm:t>
    </dgm:pt>
    <dgm:pt modelId="{CE708357-37F3-4C9E-B627-4D97CD53E015}" type="parTrans" cxnId="{53150AB2-C2F9-4993-A4D3-606ECBCCCEE9}">
      <dgm:prSet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2769B418-6333-44A6-A872-2A80B2231CEA}" type="sibTrans" cxnId="{53150AB2-C2F9-4993-A4D3-606ECBCCCEE9}">
      <dgm:prSet/>
      <dgm:spPr/>
      <dgm:t>
        <a:bodyPr/>
        <a:lstStyle/>
        <a:p>
          <a:endParaRPr lang="en-US" sz="1600"/>
        </a:p>
      </dgm:t>
    </dgm:pt>
    <dgm:pt modelId="{46402808-9E71-488C-8D6C-EFC2345952A5}">
      <dgm:prSet custT="1"/>
      <dgm:spPr/>
      <dgm:t>
        <a:bodyPr vert="vert270"/>
        <a:lstStyle/>
        <a:p>
          <a:r>
            <a:rPr lang="en-US" sz="1600" b="1" dirty="0" err="1">
              <a:latin typeface="NikoshBAN" pitchFamily="2" charset="0"/>
              <a:cs typeface="NikoshBAN" pitchFamily="2" charset="0"/>
            </a:rPr>
            <a:t>অবচয়</a:t>
          </a:r>
          <a:r>
            <a:rPr lang="en-US" sz="1600" b="1" dirty="0">
              <a:latin typeface="NikoshBAN" pitchFamily="2" charset="0"/>
              <a:cs typeface="NikoshBAN" pitchFamily="2" charset="0"/>
            </a:rPr>
            <a:t>=(Hour worked during period*rate)</a:t>
          </a:r>
        </a:p>
      </dgm:t>
    </dgm:pt>
    <dgm:pt modelId="{FC3EA9C7-9778-4FC7-A4D5-7651061468C6}" type="parTrans" cxnId="{705F89BA-FCA9-4CF4-9A4A-9D1823DC1948}">
      <dgm:prSet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9496422A-AC82-40AA-9C12-38024B8C92C5}" type="sibTrans" cxnId="{705F89BA-FCA9-4CF4-9A4A-9D1823DC1948}">
      <dgm:prSet/>
      <dgm:spPr/>
      <dgm:t>
        <a:bodyPr/>
        <a:lstStyle/>
        <a:p>
          <a:endParaRPr lang="en-US" sz="1600"/>
        </a:p>
      </dgm:t>
    </dgm:pt>
    <dgm:pt modelId="{9A2DF1FA-9E81-4BAE-9A3B-EC2C90E70CE5}" type="pres">
      <dgm:prSet presAssocID="{B6C8ABEE-F905-4ECE-A50F-24CBACED2A7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CF51021-B0C2-4E5E-8343-C69F8267EE68}" type="pres">
      <dgm:prSet presAssocID="{51F73C79-C198-43C9-A4AC-A3586310E3E2}" presName="hierRoot1" presStyleCnt="0"/>
      <dgm:spPr/>
    </dgm:pt>
    <dgm:pt modelId="{295821D9-1B76-41E5-B6E5-EB096F3A3FC8}" type="pres">
      <dgm:prSet presAssocID="{51F73C79-C198-43C9-A4AC-A3586310E3E2}" presName="composite" presStyleCnt="0"/>
      <dgm:spPr/>
    </dgm:pt>
    <dgm:pt modelId="{8E57AC2E-C21B-49E6-BA8D-37660A9291D0}" type="pres">
      <dgm:prSet presAssocID="{51F73C79-C198-43C9-A4AC-A3586310E3E2}" presName="background" presStyleLbl="node0" presStyleIdx="0" presStyleCnt="1"/>
      <dgm:spPr/>
    </dgm:pt>
    <dgm:pt modelId="{59F5F993-357E-41E1-918F-F397B07F7E06}" type="pres">
      <dgm:prSet presAssocID="{51F73C79-C198-43C9-A4AC-A3586310E3E2}" presName="text" presStyleLbl="fgAcc0" presStyleIdx="0" presStyleCnt="1" custScaleX="194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372B81-4606-4F81-8688-41562AB74CD2}" type="pres">
      <dgm:prSet presAssocID="{51F73C79-C198-43C9-A4AC-A3586310E3E2}" presName="hierChild2" presStyleCnt="0"/>
      <dgm:spPr/>
    </dgm:pt>
    <dgm:pt modelId="{D5D6E5F1-A2C5-4E11-9D44-5B252D1B32CC}" type="pres">
      <dgm:prSet presAssocID="{112FBE77-64C3-4DA2-BFC3-9D90D8838666}" presName="Name10" presStyleLbl="parChTrans1D2" presStyleIdx="0" presStyleCnt="5"/>
      <dgm:spPr/>
      <dgm:t>
        <a:bodyPr/>
        <a:lstStyle/>
        <a:p>
          <a:endParaRPr lang="en-US"/>
        </a:p>
      </dgm:t>
    </dgm:pt>
    <dgm:pt modelId="{D6CD6FFA-099B-4DCA-87FE-3C7829E83C04}" type="pres">
      <dgm:prSet presAssocID="{89AF6E9A-34F5-4CA5-80BF-D8A66D7DC951}" presName="hierRoot2" presStyleCnt="0"/>
      <dgm:spPr/>
    </dgm:pt>
    <dgm:pt modelId="{B3F56935-C112-4079-AEB9-7C5F74D1744C}" type="pres">
      <dgm:prSet presAssocID="{89AF6E9A-34F5-4CA5-80BF-D8A66D7DC951}" presName="composite2" presStyleCnt="0"/>
      <dgm:spPr/>
    </dgm:pt>
    <dgm:pt modelId="{B77CB4E4-CACD-4063-8251-802188A16921}" type="pres">
      <dgm:prSet presAssocID="{89AF6E9A-34F5-4CA5-80BF-D8A66D7DC951}" presName="background2" presStyleLbl="node2" presStyleIdx="0" presStyleCnt="5"/>
      <dgm:spPr/>
    </dgm:pt>
    <dgm:pt modelId="{A2B9A251-7148-4F0D-8557-2D43699AB578}" type="pres">
      <dgm:prSet presAssocID="{89AF6E9A-34F5-4CA5-80BF-D8A66D7DC951}" presName="text2" presStyleLbl="fgAcc2" presStyleIdx="0" presStyleCnt="5" custScaleX="94205" custScaleY="2686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B27D6E-A434-41AB-9778-63A12B29FC4A}" type="pres">
      <dgm:prSet presAssocID="{89AF6E9A-34F5-4CA5-80BF-D8A66D7DC951}" presName="hierChild3" presStyleCnt="0"/>
      <dgm:spPr/>
    </dgm:pt>
    <dgm:pt modelId="{7A2A8698-0C22-4B26-ADA8-FD6291352A8E}" type="pres">
      <dgm:prSet presAssocID="{70680489-457F-4C56-BE03-E53B3188B319}" presName="Name17" presStyleLbl="parChTrans1D3" presStyleIdx="0" presStyleCnt="10"/>
      <dgm:spPr/>
      <dgm:t>
        <a:bodyPr/>
        <a:lstStyle/>
        <a:p>
          <a:endParaRPr lang="en-US"/>
        </a:p>
      </dgm:t>
    </dgm:pt>
    <dgm:pt modelId="{13986E5B-F1C1-4AAB-A41B-82A20ACD1AD9}" type="pres">
      <dgm:prSet presAssocID="{53732DDE-0160-4FB5-B94A-870321811598}" presName="hierRoot3" presStyleCnt="0"/>
      <dgm:spPr/>
    </dgm:pt>
    <dgm:pt modelId="{71A756CD-4B54-4616-A965-E502BD109B35}" type="pres">
      <dgm:prSet presAssocID="{53732DDE-0160-4FB5-B94A-870321811598}" presName="composite3" presStyleCnt="0"/>
      <dgm:spPr/>
    </dgm:pt>
    <dgm:pt modelId="{75ECC933-27CF-40F9-826A-E29FFC878AB0}" type="pres">
      <dgm:prSet presAssocID="{53732DDE-0160-4FB5-B94A-870321811598}" presName="background3" presStyleLbl="node3" presStyleIdx="0" presStyleCnt="10"/>
      <dgm:spPr/>
    </dgm:pt>
    <dgm:pt modelId="{416AB620-CC68-411B-B0E6-FB14F1197D19}" type="pres">
      <dgm:prSet presAssocID="{53732DDE-0160-4FB5-B94A-870321811598}" presName="text3" presStyleLbl="fgAcc3" presStyleIdx="0" presStyleCnt="10" custScaleX="75976" custScaleY="5999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F4B98-9C71-4A8A-9ACD-F9F55A63DA6F}" type="pres">
      <dgm:prSet presAssocID="{53732DDE-0160-4FB5-B94A-870321811598}" presName="hierChild4" presStyleCnt="0"/>
      <dgm:spPr/>
    </dgm:pt>
    <dgm:pt modelId="{41174C43-C668-4B3C-9241-A80E981122E9}" type="pres">
      <dgm:prSet presAssocID="{595D4AB5-FCEA-4B0E-922F-19ED09977D0B}" presName="Name17" presStyleLbl="parChTrans1D3" presStyleIdx="1" presStyleCnt="10"/>
      <dgm:spPr/>
      <dgm:t>
        <a:bodyPr/>
        <a:lstStyle/>
        <a:p>
          <a:endParaRPr lang="en-US"/>
        </a:p>
      </dgm:t>
    </dgm:pt>
    <dgm:pt modelId="{B79F9B2D-3050-43D7-B1ED-BDE920FB34A2}" type="pres">
      <dgm:prSet presAssocID="{77832D30-4BA1-4DD1-AF9B-49A6A9D85F42}" presName="hierRoot3" presStyleCnt="0"/>
      <dgm:spPr/>
    </dgm:pt>
    <dgm:pt modelId="{4928010C-53A8-446C-897A-B10EF5B1ECB6}" type="pres">
      <dgm:prSet presAssocID="{77832D30-4BA1-4DD1-AF9B-49A6A9D85F42}" presName="composite3" presStyleCnt="0"/>
      <dgm:spPr/>
    </dgm:pt>
    <dgm:pt modelId="{C9F59127-2E1C-49C4-858A-6C422A8B46F2}" type="pres">
      <dgm:prSet presAssocID="{77832D30-4BA1-4DD1-AF9B-49A6A9D85F42}" presName="background3" presStyleLbl="node3" presStyleIdx="1" presStyleCnt="10"/>
      <dgm:spPr/>
    </dgm:pt>
    <dgm:pt modelId="{F0D42597-D924-47E2-A5E7-9D28D66E8CF0}" type="pres">
      <dgm:prSet presAssocID="{77832D30-4BA1-4DD1-AF9B-49A6A9D85F42}" presName="text3" presStyleLbl="fgAcc3" presStyleIdx="1" presStyleCnt="10" custScaleX="75976" custScaleY="5999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42591A-98A9-4204-810D-D7AD8A9EB5D3}" type="pres">
      <dgm:prSet presAssocID="{77832D30-4BA1-4DD1-AF9B-49A6A9D85F42}" presName="hierChild4" presStyleCnt="0"/>
      <dgm:spPr/>
    </dgm:pt>
    <dgm:pt modelId="{F86E4944-627B-4B1F-A5D2-6FCBAAD7571D}" type="pres">
      <dgm:prSet presAssocID="{9CFC3F39-0F6F-4F60-B2BE-348DC2C4A391}" presName="Name10" presStyleLbl="parChTrans1D2" presStyleIdx="1" presStyleCnt="5"/>
      <dgm:spPr/>
      <dgm:t>
        <a:bodyPr/>
        <a:lstStyle/>
        <a:p>
          <a:endParaRPr lang="en-US"/>
        </a:p>
      </dgm:t>
    </dgm:pt>
    <dgm:pt modelId="{7CA9E6BA-7A14-4ACA-896F-1BAAD488CCFE}" type="pres">
      <dgm:prSet presAssocID="{49BADA0B-08B9-41AE-B5B5-51540EE398A1}" presName="hierRoot2" presStyleCnt="0"/>
      <dgm:spPr/>
    </dgm:pt>
    <dgm:pt modelId="{45370D65-212A-4531-A365-FA903CD09781}" type="pres">
      <dgm:prSet presAssocID="{49BADA0B-08B9-41AE-B5B5-51540EE398A1}" presName="composite2" presStyleCnt="0"/>
      <dgm:spPr/>
    </dgm:pt>
    <dgm:pt modelId="{A6BDAF36-7D3A-493E-A210-75487A4AA908}" type="pres">
      <dgm:prSet presAssocID="{49BADA0B-08B9-41AE-B5B5-51540EE398A1}" presName="background2" presStyleLbl="node2" presStyleIdx="1" presStyleCnt="5"/>
      <dgm:spPr/>
    </dgm:pt>
    <dgm:pt modelId="{ED8DB650-A288-4509-BA77-E3BA158D5BE6}" type="pres">
      <dgm:prSet presAssocID="{49BADA0B-08B9-41AE-B5B5-51540EE398A1}" presName="text2" presStyleLbl="fgAcc2" presStyleIdx="1" presStyleCnt="5" custScaleX="94205" custScaleY="2686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C2ED3A-891C-42DC-B8B3-A0A43C8296FF}" type="pres">
      <dgm:prSet presAssocID="{49BADA0B-08B9-41AE-B5B5-51540EE398A1}" presName="hierChild3" presStyleCnt="0"/>
      <dgm:spPr/>
    </dgm:pt>
    <dgm:pt modelId="{3DC45535-2B4D-48E1-B284-D12764B826AC}" type="pres">
      <dgm:prSet presAssocID="{748CC245-FBA0-4B2A-9CD1-3C9C4504D905}" presName="Name17" presStyleLbl="parChTrans1D3" presStyleIdx="2" presStyleCnt="10"/>
      <dgm:spPr/>
      <dgm:t>
        <a:bodyPr/>
        <a:lstStyle/>
        <a:p>
          <a:endParaRPr lang="en-US"/>
        </a:p>
      </dgm:t>
    </dgm:pt>
    <dgm:pt modelId="{B1FC4099-B619-4FB5-8882-E102EA0E1F22}" type="pres">
      <dgm:prSet presAssocID="{3D0784D2-1456-4EC4-918A-85B39B3B13FD}" presName="hierRoot3" presStyleCnt="0"/>
      <dgm:spPr/>
    </dgm:pt>
    <dgm:pt modelId="{96D00C8F-6BD9-495C-B64E-D4ED23F8C9F4}" type="pres">
      <dgm:prSet presAssocID="{3D0784D2-1456-4EC4-918A-85B39B3B13FD}" presName="composite3" presStyleCnt="0"/>
      <dgm:spPr/>
    </dgm:pt>
    <dgm:pt modelId="{F8C498A8-F9CA-4793-8657-819E08B18C91}" type="pres">
      <dgm:prSet presAssocID="{3D0784D2-1456-4EC4-918A-85B39B3B13FD}" presName="background3" presStyleLbl="node3" presStyleIdx="2" presStyleCnt="10"/>
      <dgm:spPr/>
    </dgm:pt>
    <dgm:pt modelId="{E61CED60-6ECC-4FD3-A14E-AE419D235E49}" type="pres">
      <dgm:prSet presAssocID="{3D0784D2-1456-4EC4-918A-85B39B3B13FD}" presName="text3" presStyleLbl="fgAcc3" presStyleIdx="2" presStyleCnt="10" custScaleX="75976" custScaleY="5999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15983A-2CE8-4B3B-8C2A-9A0EA727F7FA}" type="pres">
      <dgm:prSet presAssocID="{3D0784D2-1456-4EC4-918A-85B39B3B13FD}" presName="hierChild4" presStyleCnt="0"/>
      <dgm:spPr/>
    </dgm:pt>
    <dgm:pt modelId="{22A3E35D-25E5-4D94-81B6-B5DD209DDDD4}" type="pres">
      <dgm:prSet presAssocID="{136CBA84-1F8B-43ED-A044-2161A85A1A68}" presName="Name17" presStyleLbl="parChTrans1D3" presStyleIdx="3" presStyleCnt="10"/>
      <dgm:spPr/>
      <dgm:t>
        <a:bodyPr/>
        <a:lstStyle/>
        <a:p>
          <a:endParaRPr lang="en-US"/>
        </a:p>
      </dgm:t>
    </dgm:pt>
    <dgm:pt modelId="{3C3967BD-05B5-42AE-A74F-36F89EAC6AE9}" type="pres">
      <dgm:prSet presAssocID="{18743D96-E3C0-4EA3-81D2-5014D8605FCC}" presName="hierRoot3" presStyleCnt="0"/>
      <dgm:spPr/>
    </dgm:pt>
    <dgm:pt modelId="{449F6B04-D90C-489E-8687-2F2D2E335D0B}" type="pres">
      <dgm:prSet presAssocID="{18743D96-E3C0-4EA3-81D2-5014D8605FCC}" presName="composite3" presStyleCnt="0"/>
      <dgm:spPr/>
    </dgm:pt>
    <dgm:pt modelId="{397E990F-74AF-4FBD-B4F1-3FD3A43DCAB3}" type="pres">
      <dgm:prSet presAssocID="{18743D96-E3C0-4EA3-81D2-5014D8605FCC}" presName="background3" presStyleLbl="node3" presStyleIdx="3" presStyleCnt="10"/>
      <dgm:spPr/>
    </dgm:pt>
    <dgm:pt modelId="{89EFE325-6685-47D6-995F-EC4F73725FC3}" type="pres">
      <dgm:prSet presAssocID="{18743D96-E3C0-4EA3-81D2-5014D8605FCC}" presName="text3" presStyleLbl="fgAcc3" presStyleIdx="3" presStyleCnt="10" custScaleX="75976" custScaleY="5999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DEBC6D-657F-4223-ABEF-A196410557C1}" type="pres">
      <dgm:prSet presAssocID="{18743D96-E3C0-4EA3-81D2-5014D8605FCC}" presName="hierChild4" presStyleCnt="0"/>
      <dgm:spPr/>
    </dgm:pt>
    <dgm:pt modelId="{127E052C-79AC-477E-8A4A-3406FF86FE17}" type="pres">
      <dgm:prSet presAssocID="{F66A8E99-285E-4015-B71E-D576F9DA7CF0}" presName="Name10" presStyleLbl="parChTrans1D2" presStyleIdx="2" presStyleCnt="5"/>
      <dgm:spPr/>
      <dgm:t>
        <a:bodyPr/>
        <a:lstStyle/>
        <a:p>
          <a:endParaRPr lang="en-US"/>
        </a:p>
      </dgm:t>
    </dgm:pt>
    <dgm:pt modelId="{8C936FC5-B780-41E6-8386-9C44E1700593}" type="pres">
      <dgm:prSet presAssocID="{CB568E3D-052D-4383-ACEE-2ECA6DD055AC}" presName="hierRoot2" presStyleCnt="0"/>
      <dgm:spPr/>
    </dgm:pt>
    <dgm:pt modelId="{1D19E28D-CDF8-4F3D-8789-D59121AA381A}" type="pres">
      <dgm:prSet presAssocID="{CB568E3D-052D-4383-ACEE-2ECA6DD055AC}" presName="composite2" presStyleCnt="0"/>
      <dgm:spPr/>
    </dgm:pt>
    <dgm:pt modelId="{2F882C99-A7A0-43E3-B3ED-ADCFD9D4A241}" type="pres">
      <dgm:prSet presAssocID="{CB568E3D-052D-4383-ACEE-2ECA6DD055AC}" presName="background2" presStyleLbl="node2" presStyleIdx="2" presStyleCnt="5"/>
      <dgm:spPr/>
    </dgm:pt>
    <dgm:pt modelId="{210FC00E-3EB8-4011-8641-AF0486CD5C57}" type="pres">
      <dgm:prSet presAssocID="{CB568E3D-052D-4383-ACEE-2ECA6DD055AC}" presName="text2" presStyleLbl="fgAcc2" presStyleIdx="2" presStyleCnt="5" custScaleX="94205" custScaleY="2686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8AA3C1-92AD-48DF-B976-D28779D19C9C}" type="pres">
      <dgm:prSet presAssocID="{CB568E3D-052D-4383-ACEE-2ECA6DD055AC}" presName="hierChild3" presStyleCnt="0"/>
      <dgm:spPr/>
    </dgm:pt>
    <dgm:pt modelId="{CC6E95E4-19F1-4088-A6AA-80BD86569F28}" type="pres">
      <dgm:prSet presAssocID="{C2389065-C068-4510-9B99-5A0DF74F0E7D}" presName="Name17" presStyleLbl="parChTrans1D3" presStyleIdx="4" presStyleCnt="10"/>
      <dgm:spPr/>
      <dgm:t>
        <a:bodyPr/>
        <a:lstStyle/>
        <a:p>
          <a:endParaRPr lang="en-US"/>
        </a:p>
      </dgm:t>
    </dgm:pt>
    <dgm:pt modelId="{11C20872-BB36-4130-9688-6E577EBC1D70}" type="pres">
      <dgm:prSet presAssocID="{AB0BF671-C338-457F-AB19-03A679532D51}" presName="hierRoot3" presStyleCnt="0"/>
      <dgm:spPr/>
    </dgm:pt>
    <dgm:pt modelId="{24DC7657-8AEA-494F-B61D-6D1F3ECBC67C}" type="pres">
      <dgm:prSet presAssocID="{AB0BF671-C338-457F-AB19-03A679532D51}" presName="composite3" presStyleCnt="0"/>
      <dgm:spPr/>
    </dgm:pt>
    <dgm:pt modelId="{E286644E-A832-4664-AE3F-7FA51323F226}" type="pres">
      <dgm:prSet presAssocID="{AB0BF671-C338-457F-AB19-03A679532D51}" presName="background3" presStyleLbl="node3" presStyleIdx="4" presStyleCnt="10"/>
      <dgm:spPr/>
    </dgm:pt>
    <dgm:pt modelId="{F0EAE49F-0890-4248-AAC7-2AC066FDB43F}" type="pres">
      <dgm:prSet presAssocID="{AB0BF671-C338-457F-AB19-03A679532D51}" presName="text3" presStyleLbl="fgAcc3" presStyleIdx="4" presStyleCnt="10" custScaleX="75976" custScaleY="5999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A568DD-61C3-4552-A209-D30B86FF76CD}" type="pres">
      <dgm:prSet presAssocID="{AB0BF671-C338-457F-AB19-03A679532D51}" presName="hierChild4" presStyleCnt="0"/>
      <dgm:spPr/>
    </dgm:pt>
    <dgm:pt modelId="{C6C46C7C-7130-429C-BFAF-2CA146247BFE}" type="pres">
      <dgm:prSet presAssocID="{4A1A7379-B04E-4D69-B7CA-AC1588B72C3A}" presName="Name17" presStyleLbl="parChTrans1D3" presStyleIdx="5" presStyleCnt="10"/>
      <dgm:spPr/>
      <dgm:t>
        <a:bodyPr/>
        <a:lstStyle/>
        <a:p>
          <a:endParaRPr lang="en-US"/>
        </a:p>
      </dgm:t>
    </dgm:pt>
    <dgm:pt modelId="{477C140E-0BF9-4BE0-AEE8-D6C407B2FBB2}" type="pres">
      <dgm:prSet presAssocID="{2D6C645A-E0E4-4775-9A60-FED48DF410D3}" presName="hierRoot3" presStyleCnt="0"/>
      <dgm:spPr/>
    </dgm:pt>
    <dgm:pt modelId="{7F5D201C-5C68-4C70-91EE-19A536BFC048}" type="pres">
      <dgm:prSet presAssocID="{2D6C645A-E0E4-4775-9A60-FED48DF410D3}" presName="composite3" presStyleCnt="0"/>
      <dgm:spPr/>
    </dgm:pt>
    <dgm:pt modelId="{06AD8BCF-B642-43F7-816A-6B057F9335A5}" type="pres">
      <dgm:prSet presAssocID="{2D6C645A-E0E4-4775-9A60-FED48DF410D3}" presName="background3" presStyleLbl="node3" presStyleIdx="5" presStyleCnt="10"/>
      <dgm:spPr/>
    </dgm:pt>
    <dgm:pt modelId="{F49D7897-2434-4084-BE3F-147E53AE4D89}" type="pres">
      <dgm:prSet presAssocID="{2D6C645A-E0E4-4775-9A60-FED48DF410D3}" presName="text3" presStyleLbl="fgAcc3" presStyleIdx="5" presStyleCnt="10" custScaleX="75976" custScaleY="5999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C44C05-5E4C-4353-82EE-0AE95E11E09D}" type="pres">
      <dgm:prSet presAssocID="{2D6C645A-E0E4-4775-9A60-FED48DF410D3}" presName="hierChild4" presStyleCnt="0"/>
      <dgm:spPr/>
    </dgm:pt>
    <dgm:pt modelId="{4953D2A4-5534-44FF-9380-43B85237B248}" type="pres">
      <dgm:prSet presAssocID="{68664B94-C62C-4725-A872-F6FC78022D14}" presName="Name10" presStyleLbl="parChTrans1D2" presStyleIdx="3" presStyleCnt="5"/>
      <dgm:spPr/>
      <dgm:t>
        <a:bodyPr/>
        <a:lstStyle/>
        <a:p>
          <a:endParaRPr lang="en-US"/>
        </a:p>
      </dgm:t>
    </dgm:pt>
    <dgm:pt modelId="{16B3FADD-24A8-44AC-9E5B-E8F5DD68F6B0}" type="pres">
      <dgm:prSet presAssocID="{C7E3DAF3-6D30-4042-B84C-CEF0A6353A98}" presName="hierRoot2" presStyleCnt="0"/>
      <dgm:spPr/>
    </dgm:pt>
    <dgm:pt modelId="{27DFD207-9248-4BB0-AD02-28C7090898E8}" type="pres">
      <dgm:prSet presAssocID="{C7E3DAF3-6D30-4042-B84C-CEF0A6353A98}" presName="composite2" presStyleCnt="0"/>
      <dgm:spPr/>
    </dgm:pt>
    <dgm:pt modelId="{36032CE7-61CA-4157-8732-0BFAF4EB417B}" type="pres">
      <dgm:prSet presAssocID="{C7E3DAF3-6D30-4042-B84C-CEF0A6353A98}" presName="background2" presStyleLbl="node2" presStyleIdx="3" presStyleCnt="5"/>
      <dgm:spPr/>
    </dgm:pt>
    <dgm:pt modelId="{E5FF3AED-7015-40ED-9825-3DA424A1204A}" type="pres">
      <dgm:prSet presAssocID="{C7E3DAF3-6D30-4042-B84C-CEF0A6353A98}" presName="text2" presStyleLbl="fgAcc2" presStyleIdx="3" presStyleCnt="5" custScaleX="94205" custScaleY="2686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BE3D5F-4D8A-448F-BB60-8E995586AF0E}" type="pres">
      <dgm:prSet presAssocID="{C7E3DAF3-6D30-4042-B84C-CEF0A6353A98}" presName="hierChild3" presStyleCnt="0"/>
      <dgm:spPr/>
    </dgm:pt>
    <dgm:pt modelId="{FC615655-9527-49E0-B22B-198C35F88788}" type="pres">
      <dgm:prSet presAssocID="{28F922C1-2806-413E-B7E5-5418B3B42DC8}" presName="Name17" presStyleLbl="parChTrans1D3" presStyleIdx="6" presStyleCnt="10"/>
      <dgm:spPr/>
      <dgm:t>
        <a:bodyPr/>
        <a:lstStyle/>
        <a:p>
          <a:endParaRPr lang="en-US"/>
        </a:p>
      </dgm:t>
    </dgm:pt>
    <dgm:pt modelId="{86D34914-007B-4662-85CF-243A3F758678}" type="pres">
      <dgm:prSet presAssocID="{876AC0FC-5072-45EA-9ABA-1CC2E83A12C9}" presName="hierRoot3" presStyleCnt="0"/>
      <dgm:spPr/>
    </dgm:pt>
    <dgm:pt modelId="{C2A5AAB0-814B-4317-9449-30C45CB9C8CB}" type="pres">
      <dgm:prSet presAssocID="{876AC0FC-5072-45EA-9ABA-1CC2E83A12C9}" presName="composite3" presStyleCnt="0"/>
      <dgm:spPr/>
    </dgm:pt>
    <dgm:pt modelId="{C2CE3635-0EBB-460B-BD15-EB06086A8846}" type="pres">
      <dgm:prSet presAssocID="{876AC0FC-5072-45EA-9ABA-1CC2E83A12C9}" presName="background3" presStyleLbl="node3" presStyleIdx="6" presStyleCnt="10"/>
      <dgm:spPr/>
    </dgm:pt>
    <dgm:pt modelId="{0AC90E27-7A23-4832-880B-05A2AF15FC89}" type="pres">
      <dgm:prSet presAssocID="{876AC0FC-5072-45EA-9ABA-1CC2E83A12C9}" presName="text3" presStyleLbl="fgAcc3" presStyleIdx="6" presStyleCnt="10" custScaleX="75976" custScaleY="5999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87E116-0E32-4583-B7B1-C11E00ECDA2F}" type="pres">
      <dgm:prSet presAssocID="{876AC0FC-5072-45EA-9ABA-1CC2E83A12C9}" presName="hierChild4" presStyleCnt="0"/>
      <dgm:spPr/>
    </dgm:pt>
    <dgm:pt modelId="{1109357C-AEFB-42C4-9A18-9604BE028334}" type="pres">
      <dgm:prSet presAssocID="{CE708357-37F3-4C9E-B627-4D97CD53E015}" presName="Name17" presStyleLbl="parChTrans1D3" presStyleIdx="7" presStyleCnt="10"/>
      <dgm:spPr/>
      <dgm:t>
        <a:bodyPr/>
        <a:lstStyle/>
        <a:p>
          <a:endParaRPr lang="en-US"/>
        </a:p>
      </dgm:t>
    </dgm:pt>
    <dgm:pt modelId="{B66EABB8-CED2-449E-8D5C-C3F05E442068}" type="pres">
      <dgm:prSet presAssocID="{031583C0-BCD7-477F-823D-635498DF8443}" presName="hierRoot3" presStyleCnt="0"/>
      <dgm:spPr/>
    </dgm:pt>
    <dgm:pt modelId="{A1E7D3B8-8B1D-4DE1-A53D-C4343B5742FF}" type="pres">
      <dgm:prSet presAssocID="{031583C0-BCD7-477F-823D-635498DF8443}" presName="composite3" presStyleCnt="0"/>
      <dgm:spPr/>
    </dgm:pt>
    <dgm:pt modelId="{6689B223-EB85-4557-895A-F8F1180F1822}" type="pres">
      <dgm:prSet presAssocID="{031583C0-BCD7-477F-823D-635498DF8443}" presName="background3" presStyleLbl="node3" presStyleIdx="7" presStyleCnt="10"/>
      <dgm:spPr/>
    </dgm:pt>
    <dgm:pt modelId="{2C3C25B5-73DE-4A21-A71E-2EE1BBE3FEA2}" type="pres">
      <dgm:prSet presAssocID="{031583C0-BCD7-477F-823D-635498DF8443}" presName="text3" presStyleLbl="fgAcc3" presStyleIdx="7" presStyleCnt="10" custScaleX="75976" custScaleY="5999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59EA2E-C2A7-4AC4-AEAD-9F20F34044F7}" type="pres">
      <dgm:prSet presAssocID="{031583C0-BCD7-477F-823D-635498DF8443}" presName="hierChild4" presStyleCnt="0"/>
      <dgm:spPr/>
    </dgm:pt>
    <dgm:pt modelId="{C623CFFB-B6BC-4F13-89DF-385F45CE7B4A}" type="pres">
      <dgm:prSet presAssocID="{6B415603-2AC4-4F22-8D21-1473DF15925B}" presName="Name10" presStyleLbl="parChTrans1D2" presStyleIdx="4" presStyleCnt="5"/>
      <dgm:spPr/>
      <dgm:t>
        <a:bodyPr/>
        <a:lstStyle/>
        <a:p>
          <a:endParaRPr lang="en-US"/>
        </a:p>
      </dgm:t>
    </dgm:pt>
    <dgm:pt modelId="{B2A4FFEC-8FDD-4ADD-83E6-11B140C53EC8}" type="pres">
      <dgm:prSet presAssocID="{4A648B24-B6C5-430A-BD94-4CA758198E2D}" presName="hierRoot2" presStyleCnt="0"/>
      <dgm:spPr/>
    </dgm:pt>
    <dgm:pt modelId="{0DF7BA1C-AE68-43EE-9C00-9BCFD345F117}" type="pres">
      <dgm:prSet presAssocID="{4A648B24-B6C5-430A-BD94-4CA758198E2D}" presName="composite2" presStyleCnt="0"/>
      <dgm:spPr/>
    </dgm:pt>
    <dgm:pt modelId="{D8C540FE-12D3-468A-8AE1-8055D28504D8}" type="pres">
      <dgm:prSet presAssocID="{4A648B24-B6C5-430A-BD94-4CA758198E2D}" presName="background2" presStyleLbl="node2" presStyleIdx="4" presStyleCnt="5"/>
      <dgm:spPr/>
    </dgm:pt>
    <dgm:pt modelId="{6EC68A0F-FE40-48C5-AB4C-A042D5CE8FF8}" type="pres">
      <dgm:prSet presAssocID="{4A648B24-B6C5-430A-BD94-4CA758198E2D}" presName="text2" presStyleLbl="fgAcc2" presStyleIdx="4" presStyleCnt="5" custScaleX="94205" custScaleY="2686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4B9D25-3E39-43EB-9CCB-FE9D0F5067C4}" type="pres">
      <dgm:prSet presAssocID="{4A648B24-B6C5-430A-BD94-4CA758198E2D}" presName="hierChild3" presStyleCnt="0"/>
      <dgm:spPr/>
    </dgm:pt>
    <dgm:pt modelId="{FFAFC493-4775-4294-A0D5-E874C12B9274}" type="pres">
      <dgm:prSet presAssocID="{04DBCA58-5DFB-45C3-BB6F-85CE7950E6DF}" presName="Name17" presStyleLbl="parChTrans1D3" presStyleIdx="8" presStyleCnt="10"/>
      <dgm:spPr/>
      <dgm:t>
        <a:bodyPr/>
        <a:lstStyle/>
        <a:p>
          <a:endParaRPr lang="en-US"/>
        </a:p>
      </dgm:t>
    </dgm:pt>
    <dgm:pt modelId="{66B156B1-B33A-45ED-BFC9-7145AA418181}" type="pres">
      <dgm:prSet presAssocID="{C1752F8A-B73B-4B37-A10C-99332340423C}" presName="hierRoot3" presStyleCnt="0"/>
      <dgm:spPr/>
    </dgm:pt>
    <dgm:pt modelId="{EA1F887C-E972-434D-A621-49EE16A01C65}" type="pres">
      <dgm:prSet presAssocID="{C1752F8A-B73B-4B37-A10C-99332340423C}" presName="composite3" presStyleCnt="0"/>
      <dgm:spPr/>
    </dgm:pt>
    <dgm:pt modelId="{27F8354D-8F4F-4208-8C82-C23B7D172855}" type="pres">
      <dgm:prSet presAssocID="{C1752F8A-B73B-4B37-A10C-99332340423C}" presName="background3" presStyleLbl="node3" presStyleIdx="8" presStyleCnt="10"/>
      <dgm:spPr/>
    </dgm:pt>
    <dgm:pt modelId="{0B945D14-CF2E-44C7-8F86-B9829A978B15}" type="pres">
      <dgm:prSet presAssocID="{C1752F8A-B73B-4B37-A10C-99332340423C}" presName="text3" presStyleLbl="fgAcc3" presStyleIdx="8" presStyleCnt="10" custScaleX="75976" custScaleY="5999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5077B2-9A24-4F4A-AE58-2D2FFA0171AE}" type="pres">
      <dgm:prSet presAssocID="{C1752F8A-B73B-4B37-A10C-99332340423C}" presName="hierChild4" presStyleCnt="0"/>
      <dgm:spPr/>
    </dgm:pt>
    <dgm:pt modelId="{2EF4CA7C-FCD1-46DF-893D-971B27F139D9}" type="pres">
      <dgm:prSet presAssocID="{FC3EA9C7-9778-4FC7-A4D5-7651061468C6}" presName="Name17" presStyleLbl="parChTrans1D3" presStyleIdx="9" presStyleCnt="10"/>
      <dgm:spPr/>
      <dgm:t>
        <a:bodyPr/>
        <a:lstStyle/>
        <a:p>
          <a:endParaRPr lang="en-US"/>
        </a:p>
      </dgm:t>
    </dgm:pt>
    <dgm:pt modelId="{A69A7994-4AA0-4943-A9AA-6CDEA05EAAE4}" type="pres">
      <dgm:prSet presAssocID="{46402808-9E71-488C-8D6C-EFC2345952A5}" presName="hierRoot3" presStyleCnt="0"/>
      <dgm:spPr/>
    </dgm:pt>
    <dgm:pt modelId="{98EAF1B9-186D-48F3-BB12-39B75B2B0577}" type="pres">
      <dgm:prSet presAssocID="{46402808-9E71-488C-8D6C-EFC2345952A5}" presName="composite3" presStyleCnt="0"/>
      <dgm:spPr/>
    </dgm:pt>
    <dgm:pt modelId="{5E2643CA-0B96-45BB-8ABC-9795989D09ED}" type="pres">
      <dgm:prSet presAssocID="{46402808-9E71-488C-8D6C-EFC2345952A5}" presName="background3" presStyleLbl="node3" presStyleIdx="9" presStyleCnt="10"/>
      <dgm:spPr/>
    </dgm:pt>
    <dgm:pt modelId="{253B9B17-A393-49B4-B514-34F5313CA74A}" type="pres">
      <dgm:prSet presAssocID="{46402808-9E71-488C-8D6C-EFC2345952A5}" presName="text3" presStyleLbl="fgAcc3" presStyleIdx="9" presStyleCnt="10" custScaleX="75976" custScaleY="5999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D2C360-43AD-433E-9280-ADA2FF740150}" type="pres">
      <dgm:prSet presAssocID="{46402808-9E71-488C-8D6C-EFC2345952A5}" presName="hierChild4" presStyleCnt="0"/>
      <dgm:spPr/>
    </dgm:pt>
  </dgm:ptLst>
  <dgm:cxnLst>
    <dgm:cxn modelId="{2F66DD5D-04BD-4A13-8225-9B6FBA7DBD55}" srcId="{51F73C79-C198-43C9-A4AC-A3586310E3E2}" destId="{4A648B24-B6C5-430A-BD94-4CA758198E2D}" srcOrd="4" destOrd="0" parTransId="{6B415603-2AC4-4F22-8D21-1473DF15925B}" sibTransId="{203322DE-4BC9-4914-99FB-824648B3DD19}"/>
    <dgm:cxn modelId="{CE16F876-1EE7-4BAB-9433-BDB1F7F21D5C}" srcId="{51F73C79-C198-43C9-A4AC-A3586310E3E2}" destId="{89AF6E9A-34F5-4CA5-80BF-D8A66D7DC951}" srcOrd="0" destOrd="0" parTransId="{112FBE77-64C3-4DA2-BFC3-9D90D8838666}" sibTransId="{D82FD925-0C7D-4871-9AA4-BE794427FEE6}"/>
    <dgm:cxn modelId="{31CF2702-38CE-436A-A08B-31EC26F6E441}" srcId="{51F73C79-C198-43C9-A4AC-A3586310E3E2}" destId="{C7E3DAF3-6D30-4042-B84C-CEF0A6353A98}" srcOrd="3" destOrd="0" parTransId="{68664B94-C62C-4725-A872-F6FC78022D14}" sibTransId="{FD07C271-C7FF-4619-A778-D7AF6536A628}"/>
    <dgm:cxn modelId="{418D4DB7-2C17-4F13-A226-F49D5E345E3F}" type="presOf" srcId="{4A1A7379-B04E-4D69-B7CA-AC1588B72C3A}" destId="{C6C46C7C-7130-429C-BFAF-2CA146247BFE}" srcOrd="0" destOrd="0" presId="urn:microsoft.com/office/officeart/2005/8/layout/hierarchy1"/>
    <dgm:cxn modelId="{D8A5E22B-102A-4783-BC59-3703EE516B70}" srcId="{51F73C79-C198-43C9-A4AC-A3586310E3E2}" destId="{49BADA0B-08B9-41AE-B5B5-51540EE398A1}" srcOrd="1" destOrd="0" parTransId="{9CFC3F39-0F6F-4F60-B2BE-348DC2C4A391}" sibTransId="{7484A314-EC10-4D09-81A7-BF55F92D83E9}"/>
    <dgm:cxn modelId="{78BDC4CC-DD55-4BB6-9A84-5F4B8B8D1BDB}" type="presOf" srcId="{CE708357-37F3-4C9E-B627-4D97CD53E015}" destId="{1109357C-AEFB-42C4-9A18-9604BE028334}" srcOrd="0" destOrd="0" presId="urn:microsoft.com/office/officeart/2005/8/layout/hierarchy1"/>
    <dgm:cxn modelId="{CAEDE318-84B1-4477-92F8-A5F8C3326A27}" type="presOf" srcId="{C2389065-C068-4510-9B99-5A0DF74F0E7D}" destId="{CC6E95E4-19F1-4088-A6AA-80BD86569F28}" srcOrd="0" destOrd="0" presId="urn:microsoft.com/office/officeart/2005/8/layout/hierarchy1"/>
    <dgm:cxn modelId="{872444EF-3EFC-45F1-96F5-E1EF00590067}" type="presOf" srcId="{70680489-457F-4C56-BE03-E53B3188B319}" destId="{7A2A8698-0C22-4B26-ADA8-FD6291352A8E}" srcOrd="0" destOrd="0" presId="urn:microsoft.com/office/officeart/2005/8/layout/hierarchy1"/>
    <dgm:cxn modelId="{0FCE6074-2104-4EE4-BF4C-18AD1B1E241E}" type="presOf" srcId="{876AC0FC-5072-45EA-9ABA-1CC2E83A12C9}" destId="{0AC90E27-7A23-4832-880B-05A2AF15FC89}" srcOrd="0" destOrd="0" presId="urn:microsoft.com/office/officeart/2005/8/layout/hierarchy1"/>
    <dgm:cxn modelId="{893D387F-0945-48D4-A986-CC7C2EFD9A37}" type="presOf" srcId="{B6C8ABEE-F905-4ECE-A50F-24CBACED2A7D}" destId="{9A2DF1FA-9E81-4BAE-9A3B-EC2C90E70CE5}" srcOrd="0" destOrd="0" presId="urn:microsoft.com/office/officeart/2005/8/layout/hierarchy1"/>
    <dgm:cxn modelId="{77E61AE4-E791-4D28-92E4-822AF7FCA6A6}" type="presOf" srcId="{04DBCA58-5DFB-45C3-BB6F-85CE7950E6DF}" destId="{FFAFC493-4775-4294-A0D5-E874C12B9274}" srcOrd="0" destOrd="0" presId="urn:microsoft.com/office/officeart/2005/8/layout/hierarchy1"/>
    <dgm:cxn modelId="{37D23F09-0638-4D78-B1BC-2A6CAAFD8BE0}" type="presOf" srcId="{FC3EA9C7-9778-4FC7-A4D5-7651061468C6}" destId="{2EF4CA7C-FCD1-46DF-893D-971B27F139D9}" srcOrd="0" destOrd="0" presId="urn:microsoft.com/office/officeart/2005/8/layout/hierarchy1"/>
    <dgm:cxn modelId="{8A083787-ECEA-4631-9747-ACC4724E2052}" srcId="{89AF6E9A-34F5-4CA5-80BF-D8A66D7DC951}" destId="{53732DDE-0160-4FB5-B94A-870321811598}" srcOrd="0" destOrd="0" parTransId="{70680489-457F-4C56-BE03-E53B3188B319}" sibTransId="{34194242-9EFF-47E7-B235-DC8B7F528E12}"/>
    <dgm:cxn modelId="{466DB2FB-311D-4633-9EE6-7491349F1D74}" type="presOf" srcId="{748CC245-FBA0-4B2A-9CD1-3C9C4504D905}" destId="{3DC45535-2B4D-48E1-B284-D12764B826AC}" srcOrd="0" destOrd="0" presId="urn:microsoft.com/office/officeart/2005/8/layout/hierarchy1"/>
    <dgm:cxn modelId="{6E62EDAE-B689-4E04-851A-3A08F4CA24BA}" type="presOf" srcId="{46402808-9E71-488C-8D6C-EFC2345952A5}" destId="{253B9B17-A393-49B4-B514-34F5313CA74A}" srcOrd="0" destOrd="0" presId="urn:microsoft.com/office/officeart/2005/8/layout/hierarchy1"/>
    <dgm:cxn modelId="{219DDE8B-9461-414D-A896-D4DCA7E422D6}" type="presOf" srcId="{4A648B24-B6C5-430A-BD94-4CA758198E2D}" destId="{6EC68A0F-FE40-48C5-AB4C-A042D5CE8FF8}" srcOrd="0" destOrd="0" presId="urn:microsoft.com/office/officeart/2005/8/layout/hierarchy1"/>
    <dgm:cxn modelId="{08207372-4436-40B5-B6C8-D4E8CFFCF218}" srcId="{49BADA0B-08B9-41AE-B5B5-51540EE398A1}" destId="{18743D96-E3C0-4EA3-81D2-5014D8605FCC}" srcOrd="1" destOrd="0" parTransId="{136CBA84-1F8B-43ED-A044-2161A85A1A68}" sibTransId="{A2477458-07DB-457D-92A9-B41D5CDA68C4}"/>
    <dgm:cxn modelId="{92980D1A-AEA3-4586-973D-82C694B1CA47}" type="presOf" srcId="{28F922C1-2806-413E-B7E5-5418B3B42DC8}" destId="{FC615655-9527-49E0-B22B-198C35F88788}" srcOrd="0" destOrd="0" presId="urn:microsoft.com/office/officeart/2005/8/layout/hierarchy1"/>
    <dgm:cxn modelId="{7C03402B-E3B6-4842-887B-97BD9C611EC8}" type="presOf" srcId="{6B415603-2AC4-4F22-8D21-1473DF15925B}" destId="{C623CFFB-B6BC-4F13-89DF-385F45CE7B4A}" srcOrd="0" destOrd="0" presId="urn:microsoft.com/office/officeart/2005/8/layout/hierarchy1"/>
    <dgm:cxn modelId="{07AC15FD-4082-4F28-89C0-1E732EA8DC24}" srcId="{51F73C79-C198-43C9-A4AC-A3586310E3E2}" destId="{CB568E3D-052D-4383-ACEE-2ECA6DD055AC}" srcOrd="2" destOrd="0" parTransId="{F66A8E99-285E-4015-B71E-D576F9DA7CF0}" sibTransId="{20A16AC7-502B-49D8-9BA0-CC61ADB2D6BA}"/>
    <dgm:cxn modelId="{D322131E-29BE-4951-8147-853C70BBC085}" type="presOf" srcId="{18743D96-E3C0-4EA3-81D2-5014D8605FCC}" destId="{89EFE325-6685-47D6-995F-EC4F73725FC3}" srcOrd="0" destOrd="0" presId="urn:microsoft.com/office/officeart/2005/8/layout/hierarchy1"/>
    <dgm:cxn modelId="{5D968E29-4E0F-4ECE-B5D1-66E9DBBF603A}" type="presOf" srcId="{9CFC3F39-0F6F-4F60-B2BE-348DC2C4A391}" destId="{F86E4944-627B-4B1F-A5D2-6FCBAAD7571D}" srcOrd="0" destOrd="0" presId="urn:microsoft.com/office/officeart/2005/8/layout/hierarchy1"/>
    <dgm:cxn modelId="{FA2F14B2-7562-45D4-86AB-0E5C9FB82970}" type="presOf" srcId="{3D0784D2-1456-4EC4-918A-85B39B3B13FD}" destId="{E61CED60-6ECC-4FD3-A14E-AE419D235E49}" srcOrd="0" destOrd="0" presId="urn:microsoft.com/office/officeart/2005/8/layout/hierarchy1"/>
    <dgm:cxn modelId="{D4D6526B-99DA-43FF-89BF-D5BD444C1674}" type="presOf" srcId="{F66A8E99-285E-4015-B71E-D576F9DA7CF0}" destId="{127E052C-79AC-477E-8A4A-3406FF86FE17}" srcOrd="0" destOrd="0" presId="urn:microsoft.com/office/officeart/2005/8/layout/hierarchy1"/>
    <dgm:cxn modelId="{9199F24C-55CE-41BF-B66B-88A6B1FA7B38}" type="presOf" srcId="{AB0BF671-C338-457F-AB19-03A679532D51}" destId="{F0EAE49F-0890-4248-AAC7-2AC066FDB43F}" srcOrd="0" destOrd="0" presId="urn:microsoft.com/office/officeart/2005/8/layout/hierarchy1"/>
    <dgm:cxn modelId="{3830BDE6-3B43-48AE-9A08-4A0BC11A8608}" type="presOf" srcId="{77832D30-4BA1-4DD1-AF9B-49A6A9D85F42}" destId="{F0D42597-D924-47E2-A5E7-9D28D66E8CF0}" srcOrd="0" destOrd="0" presId="urn:microsoft.com/office/officeart/2005/8/layout/hierarchy1"/>
    <dgm:cxn modelId="{9FB62D61-DE94-46BA-BB44-2638E58DA068}" type="presOf" srcId="{49BADA0B-08B9-41AE-B5B5-51540EE398A1}" destId="{ED8DB650-A288-4509-BA77-E3BA158D5BE6}" srcOrd="0" destOrd="0" presId="urn:microsoft.com/office/officeart/2005/8/layout/hierarchy1"/>
    <dgm:cxn modelId="{9D45A386-5211-4522-99A0-026A08237E67}" type="presOf" srcId="{C1752F8A-B73B-4B37-A10C-99332340423C}" destId="{0B945D14-CF2E-44C7-8F86-B9829A978B15}" srcOrd="0" destOrd="0" presId="urn:microsoft.com/office/officeart/2005/8/layout/hierarchy1"/>
    <dgm:cxn modelId="{705F89BA-FCA9-4CF4-9A4A-9D1823DC1948}" srcId="{4A648B24-B6C5-430A-BD94-4CA758198E2D}" destId="{46402808-9E71-488C-8D6C-EFC2345952A5}" srcOrd="1" destOrd="0" parTransId="{FC3EA9C7-9778-4FC7-A4D5-7651061468C6}" sibTransId="{9496422A-AC82-40AA-9C12-38024B8C92C5}"/>
    <dgm:cxn modelId="{ABC84A5B-93D6-47C2-879C-FAA19CA0FEF7}" srcId="{CB568E3D-052D-4383-ACEE-2ECA6DD055AC}" destId="{AB0BF671-C338-457F-AB19-03A679532D51}" srcOrd="0" destOrd="0" parTransId="{C2389065-C068-4510-9B99-5A0DF74F0E7D}" sibTransId="{DB361689-8351-4FEE-84E3-1210768B22F7}"/>
    <dgm:cxn modelId="{04C3C967-E4F8-4C50-8B9C-6E754C24023E}" srcId="{B6C8ABEE-F905-4ECE-A50F-24CBACED2A7D}" destId="{51F73C79-C198-43C9-A4AC-A3586310E3E2}" srcOrd="0" destOrd="0" parTransId="{73BAF110-C482-4E78-B6B4-D8B3DF605D57}" sibTransId="{170F6D6F-26CE-4172-962F-5419BEFDA343}"/>
    <dgm:cxn modelId="{F97B00FD-73EF-48C5-968C-C5257AFA508E}" srcId="{4A648B24-B6C5-430A-BD94-4CA758198E2D}" destId="{C1752F8A-B73B-4B37-A10C-99332340423C}" srcOrd="0" destOrd="0" parTransId="{04DBCA58-5DFB-45C3-BB6F-85CE7950E6DF}" sibTransId="{79D18BB0-7970-4639-A753-32AF14089F85}"/>
    <dgm:cxn modelId="{117679C3-371D-4C22-96D3-F012407BBD8A}" type="presOf" srcId="{595D4AB5-FCEA-4B0E-922F-19ED09977D0B}" destId="{41174C43-C668-4B3C-9241-A80E981122E9}" srcOrd="0" destOrd="0" presId="urn:microsoft.com/office/officeart/2005/8/layout/hierarchy1"/>
    <dgm:cxn modelId="{9DEBBB1B-0EBC-4631-ACB7-5C2F67EF49D5}" type="presOf" srcId="{2D6C645A-E0E4-4775-9A60-FED48DF410D3}" destId="{F49D7897-2434-4084-BE3F-147E53AE4D89}" srcOrd="0" destOrd="0" presId="urn:microsoft.com/office/officeart/2005/8/layout/hierarchy1"/>
    <dgm:cxn modelId="{7DDE22BD-4E86-44B1-90A8-76CD9F083B84}" srcId="{49BADA0B-08B9-41AE-B5B5-51540EE398A1}" destId="{3D0784D2-1456-4EC4-918A-85B39B3B13FD}" srcOrd="0" destOrd="0" parTransId="{748CC245-FBA0-4B2A-9CD1-3C9C4504D905}" sibTransId="{2F538B1D-61AA-4BA0-9E1E-586A83A26FC5}"/>
    <dgm:cxn modelId="{B798FEF2-84CE-45EB-837D-DBE5F7CA8909}" type="presOf" srcId="{51F73C79-C198-43C9-A4AC-A3586310E3E2}" destId="{59F5F993-357E-41E1-918F-F397B07F7E06}" srcOrd="0" destOrd="0" presId="urn:microsoft.com/office/officeart/2005/8/layout/hierarchy1"/>
    <dgm:cxn modelId="{7385CF10-9A74-4DD2-A72A-BAFB6DFCEEF8}" type="presOf" srcId="{53732DDE-0160-4FB5-B94A-870321811598}" destId="{416AB620-CC68-411B-B0E6-FB14F1197D19}" srcOrd="0" destOrd="0" presId="urn:microsoft.com/office/officeart/2005/8/layout/hierarchy1"/>
    <dgm:cxn modelId="{F4325311-99DE-4924-8953-216CFCF8421C}" type="presOf" srcId="{C7E3DAF3-6D30-4042-B84C-CEF0A6353A98}" destId="{E5FF3AED-7015-40ED-9825-3DA424A1204A}" srcOrd="0" destOrd="0" presId="urn:microsoft.com/office/officeart/2005/8/layout/hierarchy1"/>
    <dgm:cxn modelId="{C5453802-9035-4344-AF99-A8F45598EDEA}" srcId="{89AF6E9A-34F5-4CA5-80BF-D8A66D7DC951}" destId="{77832D30-4BA1-4DD1-AF9B-49A6A9D85F42}" srcOrd="1" destOrd="0" parTransId="{595D4AB5-FCEA-4B0E-922F-19ED09977D0B}" sibTransId="{1B50F062-378D-4C5E-BB81-B5139B960969}"/>
    <dgm:cxn modelId="{53150AB2-C2F9-4993-A4D3-606ECBCCCEE9}" srcId="{C7E3DAF3-6D30-4042-B84C-CEF0A6353A98}" destId="{031583C0-BCD7-477F-823D-635498DF8443}" srcOrd="1" destOrd="0" parTransId="{CE708357-37F3-4C9E-B627-4D97CD53E015}" sibTransId="{2769B418-6333-44A6-A872-2A80B2231CEA}"/>
    <dgm:cxn modelId="{19029EB5-58C7-4589-9F75-AB0C6297AA56}" type="presOf" srcId="{68664B94-C62C-4725-A872-F6FC78022D14}" destId="{4953D2A4-5534-44FF-9380-43B85237B248}" srcOrd="0" destOrd="0" presId="urn:microsoft.com/office/officeart/2005/8/layout/hierarchy1"/>
    <dgm:cxn modelId="{9F9AE385-C97D-4217-9C02-A96E1E12EA4A}" type="presOf" srcId="{031583C0-BCD7-477F-823D-635498DF8443}" destId="{2C3C25B5-73DE-4A21-A71E-2EE1BBE3FEA2}" srcOrd="0" destOrd="0" presId="urn:microsoft.com/office/officeart/2005/8/layout/hierarchy1"/>
    <dgm:cxn modelId="{6A1E0C71-7B96-4796-9215-B5B2F37842C1}" type="presOf" srcId="{112FBE77-64C3-4DA2-BFC3-9D90D8838666}" destId="{D5D6E5F1-A2C5-4E11-9D44-5B252D1B32CC}" srcOrd="0" destOrd="0" presId="urn:microsoft.com/office/officeart/2005/8/layout/hierarchy1"/>
    <dgm:cxn modelId="{CC839B68-29BB-4686-A305-D315A93AE925}" srcId="{CB568E3D-052D-4383-ACEE-2ECA6DD055AC}" destId="{2D6C645A-E0E4-4775-9A60-FED48DF410D3}" srcOrd="1" destOrd="0" parTransId="{4A1A7379-B04E-4D69-B7CA-AC1588B72C3A}" sibTransId="{78439E13-589A-4651-8C99-6AC41568A9EC}"/>
    <dgm:cxn modelId="{46089F88-4200-400D-A619-220A2DD3F25B}" type="presOf" srcId="{CB568E3D-052D-4383-ACEE-2ECA6DD055AC}" destId="{210FC00E-3EB8-4011-8641-AF0486CD5C57}" srcOrd="0" destOrd="0" presId="urn:microsoft.com/office/officeart/2005/8/layout/hierarchy1"/>
    <dgm:cxn modelId="{B8EF57D2-81FC-459A-AAC3-5B8D2AD79357}" srcId="{C7E3DAF3-6D30-4042-B84C-CEF0A6353A98}" destId="{876AC0FC-5072-45EA-9ABA-1CC2E83A12C9}" srcOrd="0" destOrd="0" parTransId="{28F922C1-2806-413E-B7E5-5418B3B42DC8}" sibTransId="{DFA5B3E7-7197-45BE-925F-809E9EEACB3A}"/>
    <dgm:cxn modelId="{4FB636AB-EB91-410B-97B5-8518EB44A2B7}" type="presOf" srcId="{89AF6E9A-34F5-4CA5-80BF-D8A66D7DC951}" destId="{A2B9A251-7148-4F0D-8557-2D43699AB578}" srcOrd="0" destOrd="0" presId="urn:microsoft.com/office/officeart/2005/8/layout/hierarchy1"/>
    <dgm:cxn modelId="{4A08EBE8-B89B-4550-9926-83E30EF0DE4A}" type="presOf" srcId="{136CBA84-1F8B-43ED-A044-2161A85A1A68}" destId="{22A3E35D-25E5-4D94-81B6-B5DD209DDDD4}" srcOrd="0" destOrd="0" presId="urn:microsoft.com/office/officeart/2005/8/layout/hierarchy1"/>
    <dgm:cxn modelId="{CA7DB557-761D-4A3C-AD03-A3B7F7ED0857}" type="presParOf" srcId="{9A2DF1FA-9E81-4BAE-9A3B-EC2C90E70CE5}" destId="{BCF51021-B0C2-4E5E-8343-C69F8267EE68}" srcOrd="0" destOrd="0" presId="urn:microsoft.com/office/officeart/2005/8/layout/hierarchy1"/>
    <dgm:cxn modelId="{AD312032-4905-461C-AAC3-40658DD4EF2E}" type="presParOf" srcId="{BCF51021-B0C2-4E5E-8343-C69F8267EE68}" destId="{295821D9-1B76-41E5-B6E5-EB096F3A3FC8}" srcOrd="0" destOrd="0" presId="urn:microsoft.com/office/officeart/2005/8/layout/hierarchy1"/>
    <dgm:cxn modelId="{FCF460CA-6883-4899-8F19-EE50CE4800E2}" type="presParOf" srcId="{295821D9-1B76-41E5-B6E5-EB096F3A3FC8}" destId="{8E57AC2E-C21B-49E6-BA8D-37660A9291D0}" srcOrd="0" destOrd="0" presId="urn:microsoft.com/office/officeart/2005/8/layout/hierarchy1"/>
    <dgm:cxn modelId="{AF6AD378-0F4C-4552-9FF8-627CC4F99039}" type="presParOf" srcId="{295821D9-1B76-41E5-B6E5-EB096F3A3FC8}" destId="{59F5F993-357E-41E1-918F-F397B07F7E06}" srcOrd="1" destOrd="0" presId="urn:microsoft.com/office/officeart/2005/8/layout/hierarchy1"/>
    <dgm:cxn modelId="{82D79887-F1A4-403E-95E0-CFF11C050436}" type="presParOf" srcId="{BCF51021-B0C2-4E5E-8343-C69F8267EE68}" destId="{2A372B81-4606-4F81-8688-41562AB74CD2}" srcOrd="1" destOrd="0" presId="urn:microsoft.com/office/officeart/2005/8/layout/hierarchy1"/>
    <dgm:cxn modelId="{23CC79B6-4CA5-4C5E-BFC5-4B272B37561E}" type="presParOf" srcId="{2A372B81-4606-4F81-8688-41562AB74CD2}" destId="{D5D6E5F1-A2C5-4E11-9D44-5B252D1B32CC}" srcOrd="0" destOrd="0" presId="urn:microsoft.com/office/officeart/2005/8/layout/hierarchy1"/>
    <dgm:cxn modelId="{9ACAC9AC-B0E3-4941-9F07-7FD28F828E44}" type="presParOf" srcId="{2A372B81-4606-4F81-8688-41562AB74CD2}" destId="{D6CD6FFA-099B-4DCA-87FE-3C7829E83C04}" srcOrd="1" destOrd="0" presId="urn:microsoft.com/office/officeart/2005/8/layout/hierarchy1"/>
    <dgm:cxn modelId="{2D8C9111-05D1-435A-9C5C-6614F93F6972}" type="presParOf" srcId="{D6CD6FFA-099B-4DCA-87FE-3C7829E83C04}" destId="{B3F56935-C112-4079-AEB9-7C5F74D1744C}" srcOrd="0" destOrd="0" presId="urn:microsoft.com/office/officeart/2005/8/layout/hierarchy1"/>
    <dgm:cxn modelId="{FFD1B727-0E2C-4BA1-82D7-1DCE84CC754F}" type="presParOf" srcId="{B3F56935-C112-4079-AEB9-7C5F74D1744C}" destId="{B77CB4E4-CACD-4063-8251-802188A16921}" srcOrd="0" destOrd="0" presId="urn:microsoft.com/office/officeart/2005/8/layout/hierarchy1"/>
    <dgm:cxn modelId="{C5BEDF21-BC40-4794-A73B-30A481970F40}" type="presParOf" srcId="{B3F56935-C112-4079-AEB9-7C5F74D1744C}" destId="{A2B9A251-7148-4F0D-8557-2D43699AB578}" srcOrd="1" destOrd="0" presId="urn:microsoft.com/office/officeart/2005/8/layout/hierarchy1"/>
    <dgm:cxn modelId="{8B738231-CB74-4DBF-BDC5-446871467359}" type="presParOf" srcId="{D6CD6FFA-099B-4DCA-87FE-3C7829E83C04}" destId="{A5B27D6E-A434-41AB-9778-63A12B29FC4A}" srcOrd="1" destOrd="0" presId="urn:microsoft.com/office/officeart/2005/8/layout/hierarchy1"/>
    <dgm:cxn modelId="{0E2919C2-89A3-4B05-99A1-81F511F5C91D}" type="presParOf" srcId="{A5B27D6E-A434-41AB-9778-63A12B29FC4A}" destId="{7A2A8698-0C22-4B26-ADA8-FD6291352A8E}" srcOrd="0" destOrd="0" presId="urn:microsoft.com/office/officeart/2005/8/layout/hierarchy1"/>
    <dgm:cxn modelId="{4AA5F82E-A241-4103-84D7-2D9979C8B2A9}" type="presParOf" srcId="{A5B27D6E-A434-41AB-9778-63A12B29FC4A}" destId="{13986E5B-F1C1-4AAB-A41B-82A20ACD1AD9}" srcOrd="1" destOrd="0" presId="urn:microsoft.com/office/officeart/2005/8/layout/hierarchy1"/>
    <dgm:cxn modelId="{F12DDE5E-EB32-4A70-BF84-D56B8975816E}" type="presParOf" srcId="{13986E5B-F1C1-4AAB-A41B-82A20ACD1AD9}" destId="{71A756CD-4B54-4616-A965-E502BD109B35}" srcOrd="0" destOrd="0" presId="urn:microsoft.com/office/officeart/2005/8/layout/hierarchy1"/>
    <dgm:cxn modelId="{730AA680-A064-4D0F-AB1D-C163118BFF1B}" type="presParOf" srcId="{71A756CD-4B54-4616-A965-E502BD109B35}" destId="{75ECC933-27CF-40F9-826A-E29FFC878AB0}" srcOrd="0" destOrd="0" presId="urn:microsoft.com/office/officeart/2005/8/layout/hierarchy1"/>
    <dgm:cxn modelId="{368D20CE-1F8E-45A5-914D-FC0CD3A8CECB}" type="presParOf" srcId="{71A756CD-4B54-4616-A965-E502BD109B35}" destId="{416AB620-CC68-411B-B0E6-FB14F1197D19}" srcOrd="1" destOrd="0" presId="urn:microsoft.com/office/officeart/2005/8/layout/hierarchy1"/>
    <dgm:cxn modelId="{00D9983C-AE85-4E72-A290-7E8068C3F7FF}" type="presParOf" srcId="{13986E5B-F1C1-4AAB-A41B-82A20ACD1AD9}" destId="{8AFF4B98-9C71-4A8A-9ACD-F9F55A63DA6F}" srcOrd="1" destOrd="0" presId="urn:microsoft.com/office/officeart/2005/8/layout/hierarchy1"/>
    <dgm:cxn modelId="{68D2B2A8-CC5D-4AEA-A7BF-69C50A29884B}" type="presParOf" srcId="{A5B27D6E-A434-41AB-9778-63A12B29FC4A}" destId="{41174C43-C668-4B3C-9241-A80E981122E9}" srcOrd="2" destOrd="0" presId="urn:microsoft.com/office/officeart/2005/8/layout/hierarchy1"/>
    <dgm:cxn modelId="{A4EE96F8-024D-4527-96CF-CF7923BDCA9A}" type="presParOf" srcId="{A5B27D6E-A434-41AB-9778-63A12B29FC4A}" destId="{B79F9B2D-3050-43D7-B1ED-BDE920FB34A2}" srcOrd="3" destOrd="0" presId="urn:microsoft.com/office/officeart/2005/8/layout/hierarchy1"/>
    <dgm:cxn modelId="{3997338C-8FCF-4251-B53A-235FC645C48E}" type="presParOf" srcId="{B79F9B2D-3050-43D7-B1ED-BDE920FB34A2}" destId="{4928010C-53A8-446C-897A-B10EF5B1ECB6}" srcOrd="0" destOrd="0" presId="urn:microsoft.com/office/officeart/2005/8/layout/hierarchy1"/>
    <dgm:cxn modelId="{9F12DD53-1DF7-4AA4-92C8-4D9344ADD99E}" type="presParOf" srcId="{4928010C-53A8-446C-897A-B10EF5B1ECB6}" destId="{C9F59127-2E1C-49C4-858A-6C422A8B46F2}" srcOrd="0" destOrd="0" presId="urn:microsoft.com/office/officeart/2005/8/layout/hierarchy1"/>
    <dgm:cxn modelId="{CDC54941-FBAD-4318-954A-B26373889AEC}" type="presParOf" srcId="{4928010C-53A8-446C-897A-B10EF5B1ECB6}" destId="{F0D42597-D924-47E2-A5E7-9D28D66E8CF0}" srcOrd="1" destOrd="0" presId="urn:microsoft.com/office/officeart/2005/8/layout/hierarchy1"/>
    <dgm:cxn modelId="{F39FD655-5AC1-42E0-8B97-A8A88847000F}" type="presParOf" srcId="{B79F9B2D-3050-43D7-B1ED-BDE920FB34A2}" destId="{C642591A-98A9-4204-810D-D7AD8A9EB5D3}" srcOrd="1" destOrd="0" presId="urn:microsoft.com/office/officeart/2005/8/layout/hierarchy1"/>
    <dgm:cxn modelId="{B5158114-0E70-4DF4-9BA5-1092A43046EB}" type="presParOf" srcId="{2A372B81-4606-4F81-8688-41562AB74CD2}" destId="{F86E4944-627B-4B1F-A5D2-6FCBAAD7571D}" srcOrd="2" destOrd="0" presId="urn:microsoft.com/office/officeart/2005/8/layout/hierarchy1"/>
    <dgm:cxn modelId="{FA0B6965-74C3-46E8-AFDE-9883E8970A6F}" type="presParOf" srcId="{2A372B81-4606-4F81-8688-41562AB74CD2}" destId="{7CA9E6BA-7A14-4ACA-896F-1BAAD488CCFE}" srcOrd="3" destOrd="0" presId="urn:microsoft.com/office/officeart/2005/8/layout/hierarchy1"/>
    <dgm:cxn modelId="{DFD9009A-DB7C-4612-910A-C87B6435D7AD}" type="presParOf" srcId="{7CA9E6BA-7A14-4ACA-896F-1BAAD488CCFE}" destId="{45370D65-212A-4531-A365-FA903CD09781}" srcOrd="0" destOrd="0" presId="urn:microsoft.com/office/officeart/2005/8/layout/hierarchy1"/>
    <dgm:cxn modelId="{A424BF98-E01C-4587-AB2C-D534C03727C8}" type="presParOf" srcId="{45370D65-212A-4531-A365-FA903CD09781}" destId="{A6BDAF36-7D3A-493E-A210-75487A4AA908}" srcOrd="0" destOrd="0" presId="urn:microsoft.com/office/officeart/2005/8/layout/hierarchy1"/>
    <dgm:cxn modelId="{9992792E-DAA6-46FA-96A9-7A0AB8C34F2F}" type="presParOf" srcId="{45370D65-212A-4531-A365-FA903CD09781}" destId="{ED8DB650-A288-4509-BA77-E3BA158D5BE6}" srcOrd="1" destOrd="0" presId="urn:microsoft.com/office/officeart/2005/8/layout/hierarchy1"/>
    <dgm:cxn modelId="{516922A3-79D5-41B3-A509-0791F39E773F}" type="presParOf" srcId="{7CA9E6BA-7A14-4ACA-896F-1BAAD488CCFE}" destId="{C7C2ED3A-891C-42DC-B8B3-A0A43C8296FF}" srcOrd="1" destOrd="0" presId="urn:microsoft.com/office/officeart/2005/8/layout/hierarchy1"/>
    <dgm:cxn modelId="{CD374FDE-1018-410C-9A23-45F1BD07E9C1}" type="presParOf" srcId="{C7C2ED3A-891C-42DC-B8B3-A0A43C8296FF}" destId="{3DC45535-2B4D-48E1-B284-D12764B826AC}" srcOrd="0" destOrd="0" presId="urn:microsoft.com/office/officeart/2005/8/layout/hierarchy1"/>
    <dgm:cxn modelId="{B719AB0E-FEC9-4F74-B404-543CD070110B}" type="presParOf" srcId="{C7C2ED3A-891C-42DC-B8B3-A0A43C8296FF}" destId="{B1FC4099-B619-4FB5-8882-E102EA0E1F22}" srcOrd="1" destOrd="0" presId="urn:microsoft.com/office/officeart/2005/8/layout/hierarchy1"/>
    <dgm:cxn modelId="{D69F4FF7-22C1-483B-923C-0BA8BDC9AC19}" type="presParOf" srcId="{B1FC4099-B619-4FB5-8882-E102EA0E1F22}" destId="{96D00C8F-6BD9-495C-B64E-D4ED23F8C9F4}" srcOrd="0" destOrd="0" presId="urn:microsoft.com/office/officeart/2005/8/layout/hierarchy1"/>
    <dgm:cxn modelId="{42592736-1934-49B2-86FD-0F2A03ED19DA}" type="presParOf" srcId="{96D00C8F-6BD9-495C-B64E-D4ED23F8C9F4}" destId="{F8C498A8-F9CA-4793-8657-819E08B18C91}" srcOrd="0" destOrd="0" presId="urn:microsoft.com/office/officeart/2005/8/layout/hierarchy1"/>
    <dgm:cxn modelId="{CA5F7758-3A1F-4BF3-AC6A-377D2E7DA017}" type="presParOf" srcId="{96D00C8F-6BD9-495C-B64E-D4ED23F8C9F4}" destId="{E61CED60-6ECC-4FD3-A14E-AE419D235E49}" srcOrd="1" destOrd="0" presId="urn:microsoft.com/office/officeart/2005/8/layout/hierarchy1"/>
    <dgm:cxn modelId="{74B0D5F0-2825-4748-95DB-12852CF822FD}" type="presParOf" srcId="{B1FC4099-B619-4FB5-8882-E102EA0E1F22}" destId="{FE15983A-2CE8-4B3B-8C2A-9A0EA727F7FA}" srcOrd="1" destOrd="0" presId="urn:microsoft.com/office/officeart/2005/8/layout/hierarchy1"/>
    <dgm:cxn modelId="{0474720B-9C13-4A0F-86A8-E1D46848BA83}" type="presParOf" srcId="{C7C2ED3A-891C-42DC-B8B3-A0A43C8296FF}" destId="{22A3E35D-25E5-4D94-81B6-B5DD209DDDD4}" srcOrd="2" destOrd="0" presId="urn:microsoft.com/office/officeart/2005/8/layout/hierarchy1"/>
    <dgm:cxn modelId="{C34BEE78-60DC-400C-8052-7874991593CF}" type="presParOf" srcId="{C7C2ED3A-891C-42DC-B8B3-A0A43C8296FF}" destId="{3C3967BD-05B5-42AE-A74F-36F89EAC6AE9}" srcOrd="3" destOrd="0" presId="urn:microsoft.com/office/officeart/2005/8/layout/hierarchy1"/>
    <dgm:cxn modelId="{B9EFD9D9-88D6-41C9-B57D-9E7A249718C8}" type="presParOf" srcId="{3C3967BD-05B5-42AE-A74F-36F89EAC6AE9}" destId="{449F6B04-D90C-489E-8687-2F2D2E335D0B}" srcOrd="0" destOrd="0" presId="urn:microsoft.com/office/officeart/2005/8/layout/hierarchy1"/>
    <dgm:cxn modelId="{E1AFF6F3-5691-4DF8-BEDF-42366A5E3B5C}" type="presParOf" srcId="{449F6B04-D90C-489E-8687-2F2D2E335D0B}" destId="{397E990F-74AF-4FBD-B4F1-3FD3A43DCAB3}" srcOrd="0" destOrd="0" presId="urn:microsoft.com/office/officeart/2005/8/layout/hierarchy1"/>
    <dgm:cxn modelId="{AFDDE9C5-E470-4C0D-895F-642C587B7F01}" type="presParOf" srcId="{449F6B04-D90C-489E-8687-2F2D2E335D0B}" destId="{89EFE325-6685-47D6-995F-EC4F73725FC3}" srcOrd="1" destOrd="0" presId="urn:microsoft.com/office/officeart/2005/8/layout/hierarchy1"/>
    <dgm:cxn modelId="{0D6F7EB8-F0D9-4897-8BF7-B8F17B0F875D}" type="presParOf" srcId="{3C3967BD-05B5-42AE-A74F-36F89EAC6AE9}" destId="{69DEBC6D-657F-4223-ABEF-A196410557C1}" srcOrd="1" destOrd="0" presId="urn:microsoft.com/office/officeart/2005/8/layout/hierarchy1"/>
    <dgm:cxn modelId="{5BC1BB46-9E34-4211-8936-82E9612A9EE3}" type="presParOf" srcId="{2A372B81-4606-4F81-8688-41562AB74CD2}" destId="{127E052C-79AC-477E-8A4A-3406FF86FE17}" srcOrd="4" destOrd="0" presId="urn:microsoft.com/office/officeart/2005/8/layout/hierarchy1"/>
    <dgm:cxn modelId="{7256E5FF-5E00-4A44-89EA-3722D0220877}" type="presParOf" srcId="{2A372B81-4606-4F81-8688-41562AB74CD2}" destId="{8C936FC5-B780-41E6-8386-9C44E1700593}" srcOrd="5" destOrd="0" presId="urn:microsoft.com/office/officeart/2005/8/layout/hierarchy1"/>
    <dgm:cxn modelId="{D9C0CEE8-B2B5-4285-B53E-4DFB696581A0}" type="presParOf" srcId="{8C936FC5-B780-41E6-8386-9C44E1700593}" destId="{1D19E28D-CDF8-4F3D-8789-D59121AA381A}" srcOrd="0" destOrd="0" presId="urn:microsoft.com/office/officeart/2005/8/layout/hierarchy1"/>
    <dgm:cxn modelId="{26F7A50A-930E-4207-98B9-6F9995611D09}" type="presParOf" srcId="{1D19E28D-CDF8-4F3D-8789-D59121AA381A}" destId="{2F882C99-A7A0-43E3-B3ED-ADCFD9D4A241}" srcOrd="0" destOrd="0" presId="urn:microsoft.com/office/officeart/2005/8/layout/hierarchy1"/>
    <dgm:cxn modelId="{23B830E2-02D2-4C81-8402-8BF078E952A0}" type="presParOf" srcId="{1D19E28D-CDF8-4F3D-8789-D59121AA381A}" destId="{210FC00E-3EB8-4011-8641-AF0486CD5C57}" srcOrd="1" destOrd="0" presId="urn:microsoft.com/office/officeart/2005/8/layout/hierarchy1"/>
    <dgm:cxn modelId="{041802C6-95F4-41E4-973A-B2EDC81945EA}" type="presParOf" srcId="{8C936FC5-B780-41E6-8386-9C44E1700593}" destId="{018AA3C1-92AD-48DF-B976-D28779D19C9C}" srcOrd="1" destOrd="0" presId="urn:microsoft.com/office/officeart/2005/8/layout/hierarchy1"/>
    <dgm:cxn modelId="{FBBA02CD-0A58-4D64-A97B-D05B2F7897DB}" type="presParOf" srcId="{018AA3C1-92AD-48DF-B976-D28779D19C9C}" destId="{CC6E95E4-19F1-4088-A6AA-80BD86569F28}" srcOrd="0" destOrd="0" presId="urn:microsoft.com/office/officeart/2005/8/layout/hierarchy1"/>
    <dgm:cxn modelId="{DB867CA8-1A27-49A7-B7F1-696B87A6D644}" type="presParOf" srcId="{018AA3C1-92AD-48DF-B976-D28779D19C9C}" destId="{11C20872-BB36-4130-9688-6E577EBC1D70}" srcOrd="1" destOrd="0" presId="urn:microsoft.com/office/officeart/2005/8/layout/hierarchy1"/>
    <dgm:cxn modelId="{5ADFC38B-D0F8-41FB-A285-9B69E542D70B}" type="presParOf" srcId="{11C20872-BB36-4130-9688-6E577EBC1D70}" destId="{24DC7657-8AEA-494F-B61D-6D1F3ECBC67C}" srcOrd="0" destOrd="0" presId="urn:microsoft.com/office/officeart/2005/8/layout/hierarchy1"/>
    <dgm:cxn modelId="{61923CAE-8D6A-49A8-A7DD-72C45186847A}" type="presParOf" srcId="{24DC7657-8AEA-494F-B61D-6D1F3ECBC67C}" destId="{E286644E-A832-4664-AE3F-7FA51323F226}" srcOrd="0" destOrd="0" presId="urn:microsoft.com/office/officeart/2005/8/layout/hierarchy1"/>
    <dgm:cxn modelId="{B3DA2595-5C41-4476-A145-A57A41B39AE9}" type="presParOf" srcId="{24DC7657-8AEA-494F-B61D-6D1F3ECBC67C}" destId="{F0EAE49F-0890-4248-AAC7-2AC066FDB43F}" srcOrd="1" destOrd="0" presId="urn:microsoft.com/office/officeart/2005/8/layout/hierarchy1"/>
    <dgm:cxn modelId="{B0A7CBB2-F11C-42BF-B4F9-29A246B33106}" type="presParOf" srcId="{11C20872-BB36-4130-9688-6E577EBC1D70}" destId="{72A568DD-61C3-4552-A209-D30B86FF76CD}" srcOrd="1" destOrd="0" presId="urn:microsoft.com/office/officeart/2005/8/layout/hierarchy1"/>
    <dgm:cxn modelId="{370EBBAC-EFDA-48A4-99F7-79E6EEAFFF49}" type="presParOf" srcId="{018AA3C1-92AD-48DF-B976-D28779D19C9C}" destId="{C6C46C7C-7130-429C-BFAF-2CA146247BFE}" srcOrd="2" destOrd="0" presId="urn:microsoft.com/office/officeart/2005/8/layout/hierarchy1"/>
    <dgm:cxn modelId="{7676CA4D-38F3-45AA-BF57-CFB6F6B6341F}" type="presParOf" srcId="{018AA3C1-92AD-48DF-B976-D28779D19C9C}" destId="{477C140E-0BF9-4BE0-AEE8-D6C407B2FBB2}" srcOrd="3" destOrd="0" presId="urn:microsoft.com/office/officeart/2005/8/layout/hierarchy1"/>
    <dgm:cxn modelId="{111851A8-1DED-41DE-ADA9-9F764525F360}" type="presParOf" srcId="{477C140E-0BF9-4BE0-AEE8-D6C407B2FBB2}" destId="{7F5D201C-5C68-4C70-91EE-19A536BFC048}" srcOrd="0" destOrd="0" presId="urn:microsoft.com/office/officeart/2005/8/layout/hierarchy1"/>
    <dgm:cxn modelId="{CC1A2E19-1CBD-43C5-81CE-6778EF5C9F32}" type="presParOf" srcId="{7F5D201C-5C68-4C70-91EE-19A536BFC048}" destId="{06AD8BCF-B642-43F7-816A-6B057F9335A5}" srcOrd="0" destOrd="0" presId="urn:microsoft.com/office/officeart/2005/8/layout/hierarchy1"/>
    <dgm:cxn modelId="{E0AF80EB-2CF5-4BA3-91B9-3D5F481E2B0D}" type="presParOf" srcId="{7F5D201C-5C68-4C70-91EE-19A536BFC048}" destId="{F49D7897-2434-4084-BE3F-147E53AE4D89}" srcOrd="1" destOrd="0" presId="urn:microsoft.com/office/officeart/2005/8/layout/hierarchy1"/>
    <dgm:cxn modelId="{0B15B8B0-92C0-4CB8-9037-01340451C321}" type="presParOf" srcId="{477C140E-0BF9-4BE0-AEE8-D6C407B2FBB2}" destId="{0CC44C05-5E4C-4353-82EE-0AE95E11E09D}" srcOrd="1" destOrd="0" presId="urn:microsoft.com/office/officeart/2005/8/layout/hierarchy1"/>
    <dgm:cxn modelId="{5282D80F-2D75-4779-A267-4FC787A93CB6}" type="presParOf" srcId="{2A372B81-4606-4F81-8688-41562AB74CD2}" destId="{4953D2A4-5534-44FF-9380-43B85237B248}" srcOrd="6" destOrd="0" presId="urn:microsoft.com/office/officeart/2005/8/layout/hierarchy1"/>
    <dgm:cxn modelId="{FACB5A69-86DE-4795-A84D-B2C0807EF254}" type="presParOf" srcId="{2A372B81-4606-4F81-8688-41562AB74CD2}" destId="{16B3FADD-24A8-44AC-9E5B-E8F5DD68F6B0}" srcOrd="7" destOrd="0" presId="urn:microsoft.com/office/officeart/2005/8/layout/hierarchy1"/>
    <dgm:cxn modelId="{A2026756-9D1E-40C9-8DC4-7D7FC8739844}" type="presParOf" srcId="{16B3FADD-24A8-44AC-9E5B-E8F5DD68F6B0}" destId="{27DFD207-9248-4BB0-AD02-28C7090898E8}" srcOrd="0" destOrd="0" presId="urn:microsoft.com/office/officeart/2005/8/layout/hierarchy1"/>
    <dgm:cxn modelId="{BA40C620-9453-46D4-8F2A-838AA70F6D1E}" type="presParOf" srcId="{27DFD207-9248-4BB0-AD02-28C7090898E8}" destId="{36032CE7-61CA-4157-8732-0BFAF4EB417B}" srcOrd="0" destOrd="0" presId="urn:microsoft.com/office/officeart/2005/8/layout/hierarchy1"/>
    <dgm:cxn modelId="{45E3AFB5-D540-4625-9645-FF238877C305}" type="presParOf" srcId="{27DFD207-9248-4BB0-AD02-28C7090898E8}" destId="{E5FF3AED-7015-40ED-9825-3DA424A1204A}" srcOrd="1" destOrd="0" presId="urn:microsoft.com/office/officeart/2005/8/layout/hierarchy1"/>
    <dgm:cxn modelId="{3D33EFEE-813F-4069-A35C-E299621F96B0}" type="presParOf" srcId="{16B3FADD-24A8-44AC-9E5B-E8F5DD68F6B0}" destId="{93BE3D5F-4D8A-448F-BB60-8E995586AF0E}" srcOrd="1" destOrd="0" presId="urn:microsoft.com/office/officeart/2005/8/layout/hierarchy1"/>
    <dgm:cxn modelId="{90A67AD4-078F-499E-B39E-F58D3D092908}" type="presParOf" srcId="{93BE3D5F-4D8A-448F-BB60-8E995586AF0E}" destId="{FC615655-9527-49E0-B22B-198C35F88788}" srcOrd="0" destOrd="0" presId="urn:microsoft.com/office/officeart/2005/8/layout/hierarchy1"/>
    <dgm:cxn modelId="{721D83CF-05D7-4ECB-8775-27963D76819A}" type="presParOf" srcId="{93BE3D5F-4D8A-448F-BB60-8E995586AF0E}" destId="{86D34914-007B-4662-85CF-243A3F758678}" srcOrd="1" destOrd="0" presId="urn:microsoft.com/office/officeart/2005/8/layout/hierarchy1"/>
    <dgm:cxn modelId="{3688182B-E8B6-44C3-9E31-AEB8FC9C91B2}" type="presParOf" srcId="{86D34914-007B-4662-85CF-243A3F758678}" destId="{C2A5AAB0-814B-4317-9449-30C45CB9C8CB}" srcOrd="0" destOrd="0" presId="urn:microsoft.com/office/officeart/2005/8/layout/hierarchy1"/>
    <dgm:cxn modelId="{48BC8FAF-0624-490C-ABFE-26A32B90E714}" type="presParOf" srcId="{C2A5AAB0-814B-4317-9449-30C45CB9C8CB}" destId="{C2CE3635-0EBB-460B-BD15-EB06086A8846}" srcOrd="0" destOrd="0" presId="urn:microsoft.com/office/officeart/2005/8/layout/hierarchy1"/>
    <dgm:cxn modelId="{6940E92E-0320-451B-84BD-260CB891B55D}" type="presParOf" srcId="{C2A5AAB0-814B-4317-9449-30C45CB9C8CB}" destId="{0AC90E27-7A23-4832-880B-05A2AF15FC89}" srcOrd="1" destOrd="0" presId="urn:microsoft.com/office/officeart/2005/8/layout/hierarchy1"/>
    <dgm:cxn modelId="{CE4CBA51-D569-4EB8-8684-C866D870EF9F}" type="presParOf" srcId="{86D34914-007B-4662-85CF-243A3F758678}" destId="{4687E116-0E32-4583-B7B1-C11E00ECDA2F}" srcOrd="1" destOrd="0" presId="urn:microsoft.com/office/officeart/2005/8/layout/hierarchy1"/>
    <dgm:cxn modelId="{8E4F4EF4-AC38-4821-9E04-3346CE67BEE9}" type="presParOf" srcId="{93BE3D5F-4D8A-448F-BB60-8E995586AF0E}" destId="{1109357C-AEFB-42C4-9A18-9604BE028334}" srcOrd="2" destOrd="0" presId="urn:microsoft.com/office/officeart/2005/8/layout/hierarchy1"/>
    <dgm:cxn modelId="{55E0585A-039B-40AC-9C18-AD8940D137DC}" type="presParOf" srcId="{93BE3D5F-4D8A-448F-BB60-8E995586AF0E}" destId="{B66EABB8-CED2-449E-8D5C-C3F05E442068}" srcOrd="3" destOrd="0" presId="urn:microsoft.com/office/officeart/2005/8/layout/hierarchy1"/>
    <dgm:cxn modelId="{0DC24598-77EE-4FD2-9674-7EAEBAAF1F22}" type="presParOf" srcId="{B66EABB8-CED2-449E-8D5C-C3F05E442068}" destId="{A1E7D3B8-8B1D-4DE1-A53D-C4343B5742FF}" srcOrd="0" destOrd="0" presId="urn:microsoft.com/office/officeart/2005/8/layout/hierarchy1"/>
    <dgm:cxn modelId="{9A937180-7157-4E9E-A0D7-A627C194A71F}" type="presParOf" srcId="{A1E7D3B8-8B1D-4DE1-A53D-C4343B5742FF}" destId="{6689B223-EB85-4557-895A-F8F1180F1822}" srcOrd="0" destOrd="0" presId="urn:microsoft.com/office/officeart/2005/8/layout/hierarchy1"/>
    <dgm:cxn modelId="{89A9A5DF-2048-4A19-B773-D113A295BFE9}" type="presParOf" srcId="{A1E7D3B8-8B1D-4DE1-A53D-C4343B5742FF}" destId="{2C3C25B5-73DE-4A21-A71E-2EE1BBE3FEA2}" srcOrd="1" destOrd="0" presId="urn:microsoft.com/office/officeart/2005/8/layout/hierarchy1"/>
    <dgm:cxn modelId="{9EF9712B-F342-4947-B4F5-FCB3F5E60178}" type="presParOf" srcId="{B66EABB8-CED2-449E-8D5C-C3F05E442068}" destId="{9D59EA2E-C2A7-4AC4-AEAD-9F20F34044F7}" srcOrd="1" destOrd="0" presId="urn:microsoft.com/office/officeart/2005/8/layout/hierarchy1"/>
    <dgm:cxn modelId="{A9238CCC-0551-44AC-A07A-0AFE9D8F46EC}" type="presParOf" srcId="{2A372B81-4606-4F81-8688-41562AB74CD2}" destId="{C623CFFB-B6BC-4F13-89DF-385F45CE7B4A}" srcOrd="8" destOrd="0" presId="urn:microsoft.com/office/officeart/2005/8/layout/hierarchy1"/>
    <dgm:cxn modelId="{412460D6-D22E-45F4-B866-EF633701548B}" type="presParOf" srcId="{2A372B81-4606-4F81-8688-41562AB74CD2}" destId="{B2A4FFEC-8FDD-4ADD-83E6-11B140C53EC8}" srcOrd="9" destOrd="0" presId="urn:microsoft.com/office/officeart/2005/8/layout/hierarchy1"/>
    <dgm:cxn modelId="{DAE0F4FF-5438-41D8-AD6B-B47BE11E89B5}" type="presParOf" srcId="{B2A4FFEC-8FDD-4ADD-83E6-11B140C53EC8}" destId="{0DF7BA1C-AE68-43EE-9C00-9BCFD345F117}" srcOrd="0" destOrd="0" presId="urn:microsoft.com/office/officeart/2005/8/layout/hierarchy1"/>
    <dgm:cxn modelId="{E4EEFBAF-9459-4D40-B984-4235CAD4CD0F}" type="presParOf" srcId="{0DF7BA1C-AE68-43EE-9C00-9BCFD345F117}" destId="{D8C540FE-12D3-468A-8AE1-8055D28504D8}" srcOrd="0" destOrd="0" presId="urn:microsoft.com/office/officeart/2005/8/layout/hierarchy1"/>
    <dgm:cxn modelId="{9153D1F7-E74B-47DF-A48E-AEE9FE3A93DE}" type="presParOf" srcId="{0DF7BA1C-AE68-43EE-9C00-9BCFD345F117}" destId="{6EC68A0F-FE40-48C5-AB4C-A042D5CE8FF8}" srcOrd="1" destOrd="0" presId="urn:microsoft.com/office/officeart/2005/8/layout/hierarchy1"/>
    <dgm:cxn modelId="{A4847353-7127-4791-8788-B650A531E148}" type="presParOf" srcId="{B2A4FFEC-8FDD-4ADD-83E6-11B140C53EC8}" destId="{C34B9D25-3E39-43EB-9CCB-FE9D0F5067C4}" srcOrd="1" destOrd="0" presId="urn:microsoft.com/office/officeart/2005/8/layout/hierarchy1"/>
    <dgm:cxn modelId="{BE5DF9E2-E20C-4CB5-9B9E-960CE1FF0B5B}" type="presParOf" srcId="{C34B9D25-3E39-43EB-9CCB-FE9D0F5067C4}" destId="{FFAFC493-4775-4294-A0D5-E874C12B9274}" srcOrd="0" destOrd="0" presId="urn:microsoft.com/office/officeart/2005/8/layout/hierarchy1"/>
    <dgm:cxn modelId="{46BE91CD-13FE-4F68-B13D-4B94BD3E1AF7}" type="presParOf" srcId="{C34B9D25-3E39-43EB-9CCB-FE9D0F5067C4}" destId="{66B156B1-B33A-45ED-BFC9-7145AA418181}" srcOrd="1" destOrd="0" presId="urn:microsoft.com/office/officeart/2005/8/layout/hierarchy1"/>
    <dgm:cxn modelId="{C34DCDA2-2A02-45BB-952C-9FD5C5B4DB92}" type="presParOf" srcId="{66B156B1-B33A-45ED-BFC9-7145AA418181}" destId="{EA1F887C-E972-434D-A621-49EE16A01C65}" srcOrd="0" destOrd="0" presId="urn:microsoft.com/office/officeart/2005/8/layout/hierarchy1"/>
    <dgm:cxn modelId="{91972EBB-E0D7-4C98-B6D1-15B8BBEE4291}" type="presParOf" srcId="{EA1F887C-E972-434D-A621-49EE16A01C65}" destId="{27F8354D-8F4F-4208-8C82-C23B7D172855}" srcOrd="0" destOrd="0" presId="urn:microsoft.com/office/officeart/2005/8/layout/hierarchy1"/>
    <dgm:cxn modelId="{C779EC1D-C0FD-479F-8E60-445D1D4E162B}" type="presParOf" srcId="{EA1F887C-E972-434D-A621-49EE16A01C65}" destId="{0B945D14-CF2E-44C7-8F86-B9829A978B15}" srcOrd="1" destOrd="0" presId="urn:microsoft.com/office/officeart/2005/8/layout/hierarchy1"/>
    <dgm:cxn modelId="{47D53190-18F3-4D42-B4E6-5680A977428F}" type="presParOf" srcId="{66B156B1-B33A-45ED-BFC9-7145AA418181}" destId="{135077B2-9A24-4F4A-AE58-2D2FFA0171AE}" srcOrd="1" destOrd="0" presId="urn:microsoft.com/office/officeart/2005/8/layout/hierarchy1"/>
    <dgm:cxn modelId="{F6D9E7AB-AD2E-4EF6-9C88-5817E1677508}" type="presParOf" srcId="{C34B9D25-3E39-43EB-9CCB-FE9D0F5067C4}" destId="{2EF4CA7C-FCD1-46DF-893D-971B27F139D9}" srcOrd="2" destOrd="0" presId="urn:microsoft.com/office/officeart/2005/8/layout/hierarchy1"/>
    <dgm:cxn modelId="{A704AE06-B951-4A20-AC27-F66A4108D2BC}" type="presParOf" srcId="{C34B9D25-3E39-43EB-9CCB-FE9D0F5067C4}" destId="{A69A7994-4AA0-4943-A9AA-6CDEA05EAAE4}" srcOrd="3" destOrd="0" presId="urn:microsoft.com/office/officeart/2005/8/layout/hierarchy1"/>
    <dgm:cxn modelId="{2285F2C3-AB2F-44FA-BE3C-278490140FCA}" type="presParOf" srcId="{A69A7994-4AA0-4943-A9AA-6CDEA05EAAE4}" destId="{98EAF1B9-186D-48F3-BB12-39B75B2B0577}" srcOrd="0" destOrd="0" presId="urn:microsoft.com/office/officeart/2005/8/layout/hierarchy1"/>
    <dgm:cxn modelId="{8004AE15-3645-4911-86AC-2F9D1237E626}" type="presParOf" srcId="{98EAF1B9-186D-48F3-BB12-39B75B2B0577}" destId="{5E2643CA-0B96-45BB-8ABC-9795989D09ED}" srcOrd="0" destOrd="0" presId="urn:microsoft.com/office/officeart/2005/8/layout/hierarchy1"/>
    <dgm:cxn modelId="{268B77D8-7505-4B5F-A661-FAE40EF66600}" type="presParOf" srcId="{98EAF1B9-186D-48F3-BB12-39B75B2B0577}" destId="{253B9B17-A393-49B4-B514-34F5313CA74A}" srcOrd="1" destOrd="0" presId="urn:microsoft.com/office/officeart/2005/8/layout/hierarchy1"/>
    <dgm:cxn modelId="{B0C35056-0544-4486-A61C-DCF0F85A6A1C}" type="presParOf" srcId="{A69A7994-4AA0-4943-A9AA-6CDEA05EAAE4}" destId="{C5D2C360-43AD-433E-9280-ADA2FF74015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6C8ABEE-F905-4ECE-A50F-24CBACED2A7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1F73C79-C198-43C9-A4AC-A3586310E3E2}">
      <dgm:prSet phldrT="[Text]" custT="1"/>
      <dgm:spPr/>
      <dgm:t>
        <a:bodyPr/>
        <a:lstStyle/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২.মূল্যায়ন</a:t>
          </a:r>
        </a:p>
      </dgm:t>
    </dgm:pt>
    <dgm:pt modelId="{73BAF110-C482-4E78-B6B4-D8B3DF605D57}" type="parTrans" cxnId="{04C3C967-E4F8-4C50-8B9C-6E754C24023E}">
      <dgm:prSet/>
      <dgm:spPr/>
      <dgm:t>
        <a:bodyPr/>
        <a:lstStyle/>
        <a:p>
          <a:endParaRPr lang="en-US" sz="1600"/>
        </a:p>
      </dgm:t>
    </dgm:pt>
    <dgm:pt modelId="{170F6D6F-26CE-4172-962F-5419BEFDA343}" type="sibTrans" cxnId="{04C3C967-E4F8-4C50-8B9C-6E754C24023E}">
      <dgm:prSet/>
      <dgm:spPr/>
      <dgm:t>
        <a:bodyPr/>
        <a:lstStyle/>
        <a:p>
          <a:endParaRPr lang="en-US" sz="1600"/>
        </a:p>
      </dgm:t>
    </dgm:pt>
    <dgm:pt modelId="{89AF6E9A-34F5-4CA5-80BF-D8A66D7DC951}">
      <dgm:prSet phldrT="[Text]" custT="1"/>
      <dgm:spPr/>
      <dgm:t>
        <a:bodyPr vert="vert270"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১.সরলরৈখিক</a:t>
          </a:r>
        </a:p>
      </dgm:t>
    </dgm:pt>
    <dgm:pt modelId="{112FBE77-64C3-4DA2-BFC3-9D90D8838666}" type="parTrans" cxnId="{CE16F876-1EE7-4BAB-9433-BDB1F7F21D5C}">
      <dgm:prSet/>
      <dgm:spPr/>
      <dgm:t>
        <a:bodyPr/>
        <a:lstStyle/>
        <a:p>
          <a:endParaRPr lang="en-US" sz="16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82FD925-0C7D-4871-9AA4-BE794427FEE6}" type="sibTrans" cxnId="{CE16F876-1EE7-4BAB-9433-BDB1F7F21D5C}">
      <dgm:prSet/>
      <dgm:spPr/>
      <dgm:t>
        <a:bodyPr/>
        <a:lstStyle/>
        <a:p>
          <a:endParaRPr lang="en-US" sz="1600"/>
        </a:p>
      </dgm:t>
    </dgm:pt>
    <dgm:pt modelId="{53732DDE-0160-4FB5-B94A-870321811598}">
      <dgm:prSet phldrT="[Text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70680489-457F-4C56-BE03-E53B3188B319}" type="parTrans" cxnId="{8A083787-ECEA-4631-9747-ACC4724E2052}">
      <dgm:prSet/>
      <dgm:spPr/>
      <dgm:t>
        <a:bodyPr/>
        <a:lstStyle/>
        <a:p>
          <a:endParaRPr lang="en-US" sz="16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4194242-9EFF-47E7-B235-DC8B7F528E12}" type="sibTrans" cxnId="{8A083787-ECEA-4631-9747-ACC4724E2052}">
      <dgm:prSet/>
      <dgm:spPr/>
      <dgm:t>
        <a:bodyPr/>
        <a:lstStyle/>
        <a:p>
          <a:endParaRPr lang="en-US" sz="1600"/>
        </a:p>
      </dgm:t>
    </dgm:pt>
    <dgm:pt modelId="{49BADA0B-08B9-41AE-B5B5-51540EE398A1}">
      <dgm:prSet phldrT="[Text]" custT="1"/>
      <dgm:spPr/>
      <dgm:t>
        <a:bodyPr vert="vert270"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২.ক্রমহ্রাসমান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জের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CFC3F39-0F6F-4F60-B2BE-348DC2C4A391}" type="parTrans" cxnId="{D8A5E22B-102A-4783-BC59-3703EE516B70}">
      <dgm:prSet/>
      <dgm:spPr/>
      <dgm:t>
        <a:bodyPr/>
        <a:lstStyle/>
        <a:p>
          <a:endParaRPr lang="en-US" sz="16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484A314-EC10-4D09-81A7-BF55F92D83E9}" type="sibTrans" cxnId="{D8A5E22B-102A-4783-BC59-3703EE516B70}">
      <dgm:prSet/>
      <dgm:spPr/>
      <dgm:t>
        <a:bodyPr/>
        <a:lstStyle/>
        <a:p>
          <a:endParaRPr lang="en-US" sz="1600"/>
        </a:p>
      </dgm:t>
    </dgm:pt>
    <dgm:pt modelId="{3D0784D2-1456-4EC4-918A-85B39B3B13FD}">
      <dgm:prSet phldrT="[Text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748CC245-FBA0-4B2A-9CD1-3C9C4504D905}" type="parTrans" cxnId="{7DDE22BD-4E86-44B1-90A8-76CD9F083B84}">
      <dgm:prSet/>
      <dgm:spPr/>
      <dgm:t>
        <a:bodyPr/>
        <a:lstStyle/>
        <a:p>
          <a:endParaRPr lang="en-US" sz="16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F538B1D-61AA-4BA0-9E1E-586A83A26FC5}" type="sibTrans" cxnId="{7DDE22BD-4E86-44B1-90A8-76CD9F083B84}">
      <dgm:prSet/>
      <dgm:spPr/>
      <dgm:t>
        <a:bodyPr/>
        <a:lstStyle/>
        <a:p>
          <a:endParaRPr lang="en-US" sz="1600"/>
        </a:p>
      </dgm:t>
    </dgm:pt>
    <dgm:pt modelId="{CB568E3D-052D-4383-ACEE-2ECA6DD055AC}">
      <dgm:prSet custT="1"/>
      <dgm:spPr/>
      <dgm:t>
        <a:bodyPr vert="vert270"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৩.বর্ষ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সংখ্যার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সমষ্টি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66A8E99-285E-4015-B71E-D576F9DA7CF0}" type="parTrans" cxnId="{07AC15FD-4082-4F28-89C0-1E732EA8DC24}">
      <dgm:prSet/>
      <dgm:spPr/>
      <dgm:t>
        <a:bodyPr/>
        <a:lstStyle/>
        <a:p>
          <a:endParaRPr lang="en-US" sz="16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0A16AC7-502B-49D8-9BA0-CC61ADB2D6BA}" type="sibTrans" cxnId="{07AC15FD-4082-4F28-89C0-1E732EA8DC24}">
      <dgm:prSet/>
      <dgm:spPr/>
      <dgm:t>
        <a:bodyPr/>
        <a:lstStyle/>
        <a:p>
          <a:endParaRPr lang="en-US" sz="1600"/>
        </a:p>
      </dgm:t>
    </dgm:pt>
    <dgm:pt modelId="{C7E3DAF3-6D30-4042-B84C-CEF0A6353A98}">
      <dgm:prSet custT="1"/>
      <dgm:spPr/>
      <dgm:t>
        <a:bodyPr vert="vert270"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৪.উৎপাদন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ইউনিট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8664B94-C62C-4725-A872-F6FC78022D14}" type="parTrans" cxnId="{31CF2702-38CE-436A-A08B-31EC26F6E441}">
      <dgm:prSet/>
      <dgm:spPr/>
      <dgm:t>
        <a:bodyPr/>
        <a:lstStyle/>
        <a:p>
          <a:endParaRPr lang="en-US" sz="16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D07C271-C7FF-4619-A778-D7AF6536A628}" type="sibTrans" cxnId="{31CF2702-38CE-436A-A08B-31EC26F6E441}">
      <dgm:prSet/>
      <dgm:spPr/>
      <dgm:t>
        <a:bodyPr/>
        <a:lstStyle/>
        <a:p>
          <a:endParaRPr lang="en-US" sz="1600"/>
        </a:p>
      </dgm:t>
    </dgm:pt>
    <dgm:pt modelId="{4A648B24-B6C5-430A-BD94-4CA758198E2D}">
      <dgm:prSet custT="1"/>
      <dgm:spPr/>
      <dgm:t>
        <a:bodyPr vert="vert270"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৫.মেশিনের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কর্মঘন্টা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হার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B415603-2AC4-4F22-8D21-1473DF15925B}" type="parTrans" cxnId="{2F66DD5D-04BD-4A13-8225-9B6FBA7DBD55}">
      <dgm:prSet/>
      <dgm:spPr/>
      <dgm:t>
        <a:bodyPr/>
        <a:lstStyle/>
        <a:p>
          <a:endParaRPr lang="en-US" sz="16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03322DE-4BC9-4914-99FB-824648B3DD19}" type="sibTrans" cxnId="{2F66DD5D-04BD-4A13-8225-9B6FBA7DBD55}">
      <dgm:prSet/>
      <dgm:spPr/>
      <dgm:t>
        <a:bodyPr/>
        <a:lstStyle/>
        <a:p>
          <a:endParaRPr lang="en-US" sz="1600"/>
        </a:p>
      </dgm:t>
    </dgm:pt>
    <dgm:pt modelId="{AB0BF671-C338-457F-AB19-03A679532D51}">
      <dgm:prSet custT="1"/>
      <dgm:spPr/>
      <dgm:t>
        <a:bodyPr vert="vert270"/>
        <a:lstStyle/>
        <a:p>
          <a:r>
            <a:rPr lang="en-US" sz="1600" b="1" dirty="0" err="1">
              <a:latin typeface="NikoshBAN" panose="02000000000000000000" pitchFamily="2" charset="0"/>
              <a:cs typeface="NikoshBAN" panose="02000000000000000000" pitchFamily="2" charset="0"/>
            </a:rPr>
            <a:t>হার</a:t>
          </a:r>
          <a:r>
            <a:rPr lang="en-US" sz="1600" b="1" dirty="0">
              <a:latin typeface="NikoshBAN" panose="02000000000000000000" pitchFamily="2" charset="0"/>
              <a:cs typeface="NikoshBAN" panose="02000000000000000000" pitchFamily="2" charset="0"/>
            </a:rPr>
            <a:t>=</a:t>
          </a:r>
        </a:p>
      </dgm:t>
    </dgm:pt>
    <dgm:pt modelId="{C2389065-C068-4510-9B99-5A0DF74F0E7D}" type="parTrans" cxnId="{ABC84A5B-93D6-47C2-879C-FAA19CA0FEF7}">
      <dgm:prSet/>
      <dgm:spPr/>
      <dgm:t>
        <a:bodyPr/>
        <a:lstStyle/>
        <a:p>
          <a:endParaRPr lang="en-US" sz="16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B361689-8351-4FEE-84E3-1210768B22F7}" type="sibTrans" cxnId="{ABC84A5B-93D6-47C2-879C-FAA19CA0FEF7}">
      <dgm:prSet/>
      <dgm:spPr/>
      <dgm:t>
        <a:bodyPr/>
        <a:lstStyle/>
        <a:p>
          <a:endParaRPr lang="en-US" sz="1600"/>
        </a:p>
      </dgm:t>
    </dgm:pt>
    <dgm:pt modelId="{876AC0FC-5072-45EA-9ABA-1CC2E83A12C9}">
      <dgm:prSet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28F922C1-2806-413E-B7E5-5418B3B42DC8}" type="parTrans" cxnId="{B8EF57D2-81FC-459A-AAC3-5B8D2AD79357}">
      <dgm:prSet/>
      <dgm:spPr/>
      <dgm:t>
        <a:bodyPr/>
        <a:lstStyle/>
        <a:p>
          <a:endParaRPr lang="en-US" sz="16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FA5B3E7-7197-45BE-925F-809E9EEACB3A}" type="sibTrans" cxnId="{B8EF57D2-81FC-459A-AAC3-5B8D2AD79357}">
      <dgm:prSet/>
      <dgm:spPr/>
      <dgm:t>
        <a:bodyPr/>
        <a:lstStyle/>
        <a:p>
          <a:endParaRPr lang="en-US" sz="1600"/>
        </a:p>
      </dgm:t>
    </dgm:pt>
    <dgm:pt modelId="{C1752F8A-B73B-4B37-A10C-99332340423C}">
      <dgm:prSet custT="1"/>
      <dgm:spPr>
        <a:blipFill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04DBCA58-5DFB-45C3-BB6F-85CE7950E6DF}" type="parTrans" cxnId="{F97B00FD-73EF-48C5-968C-C5257AFA508E}">
      <dgm:prSet/>
      <dgm:spPr/>
      <dgm:t>
        <a:bodyPr/>
        <a:lstStyle/>
        <a:p>
          <a:endParaRPr lang="en-US" sz="16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9D18BB0-7970-4639-A753-32AF14089F85}" type="sibTrans" cxnId="{F97B00FD-73EF-48C5-968C-C5257AFA508E}">
      <dgm:prSet/>
      <dgm:spPr/>
      <dgm:t>
        <a:bodyPr/>
        <a:lstStyle/>
        <a:p>
          <a:endParaRPr lang="en-US" sz="1600"/>
        </a:p>
      </dgm:t>
    </dgm:pt>
    <dgm:pt modelId="{77832D30-4BA1-4DD1-AF9B-49A6A9D85F42}">
      <dgm:prSet custT="1"/>
      <dgm:spPr>
        <a:blipFill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595D4AB5-FCEA-4B0E-922F-19ED09977D0B}" type="parTrans" cxnId="{C5453802-9035-4344-AF99-A8F45598EDEA}">
      <dgm:prSet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1B50F062-378D-4C5E-BB81-B5139B960969}" type="sibTrans" cxnId="{C5453802-9035-4344-AF99-A8F45598EDEA}">
      <dgm:prSet/>
      <dgm:spPr/>
      <dgm:t>
        <a:bodyPr/>
        <a:lstStyle/>
        <a:p>
          <a:endParaRPr lang="en-US" sz="1600"/>
        </a:p>
      </dgm:t>
    </dgm:pt>
    <dgm:pt modelId="{18743D96-E3C0-4EA3-81D2-5014D8605FCC}">
      <dgm:prSet custT="1"/>
      <dgm:spPr/>
      <dgm:t>
        <a:bodyPr vert="vert270"/>
        <a:lstStyle/>
        <a:p>
          <a:r>
            <a:rPr lang="en-US" sz="1600" b="1" dirty="0" err="1">
              <a:latin typeface="NikoshBAN" pitchFamily="2" charset="0"/>
              <a:cs typeface="NikoshBAN" pitchFamily="2" charset="0"/>
            </a:rPr>
            <a:t>অবচয়</a:t>
          </a:r>
          <a:r>
            <a:rPr lang="en-US" sz="1600" b="1" dirty="0">
              <a:latin typeface="NikoshBAN" pitchFamily="2" charset="0"/>
              <a:cs typeface="NikoshBAN" pitchFamily="2" charset="0"/>
            </a:rPr>
            <a:t>=(property Value* rate of dep.)</a:t>
          </a:r>
        </a:p>
      </dgm:t>
    </dgm:pt>
    <dgm:pt modelId="{136CBA84-1F8B-43ED-A044-2161A85A1A68}" type="parTrans" cxnId="{08207372-4436-40B5-B6C8-D4E8CFFCF218}">
      <dgm:prSet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A2477458-07DB-457D-92A9-B41D5CDA68C4}" type="sibTrans" cxnId="{08207372-4436-40B5-B6C8-D4E8CFFCF218}">
      <dgm:prSet/>
      <dgm:spPr/>
      <dgm:t>
        <a:bodyPr/>
        <a:lstStyle/>
        <a:p>
          <a:endParaRPr lang="en-US" sz="1600"/>
        </a:p>
      </dgm:t>
    </dgm:pt>
    <dgm:pt modelId="{2D6C645A-E0E4-4775-9A60-FED48DF410D3}">
      <dgm:prSet custT="1"/>
      <dgm:spPr>
        <a:blipFill>
          <a:blip xmlns:r="http://schemas.openxmlformats.org/officeDocument/2006/relationships" r:embed="rId6"/>
          <a:stretch>
            <a:fillRect r="-7895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4A1A7379-B04E-4D69-B7CA-AC1588B72C3A}" type="parTrans" cxnId="{CC839B68-29BB-4686-A305-D315A93AE925}">
      <dgm:prSet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78439E13-589A-4651-8C99-6AC41568A9EC}" type="sibTrans" cxnId="{CC839B68-29BB-4686-A305-D315A93AE925}">
      <dgm:prSet/>
      <dgm:spPr/>
      <dgm:t>
        <a:bodyPr/>
        <a:lstStyle/>
        <a:p>
          <a:endParaRPr lang="en-US" sz="1600"/>
        </a:p>
      </dgm:t>
    </dgm:pt>
    <dgm:pt modelId="{031583C0-BCD7-477F-823D-635498DF8443}">
      <dgm:prSet custT="1"/>
      <dgm:spPr/>
      <dgm:t>
        <a:bodyPr vert="vert270"/>
        <a:lstStyle/>
        <a:p>
          <a:r>
            <a:rPr lang="en-US" sz="1600" b="1" dirty="0" err="1">
              <a:latin typeface="NikoshBAN" pitchFamily="2" charset="0"/>
              <a:cs typeface="NikoshBAN" pitchFamily="2" charset="0"/>
            </a:rPr>
            <a:t>অবচয়</a:t>
          </a:r>
          <a:r>
            <a:rPr lang="en-US" sz="1600" b="1" dirty="0">
              <a:latin typeface="NikoshBAN" pitchFamily="2" charset="0"/>
              <a:cs typeface="NikoshBAN" pitchFamily="2" charset="0"/>
            </a:rPr>
            <a:t>=(Production during period*rate)</a:t>
          </a:r>
        </a:p>
      </dgm:t>
    </dgm:pt>
    <dgm:pt modelId="{CE708357-37F3-4C9E-B627-4D97CD53E015}" type="parTrans" cxnId="{53150AB2-C2F9-4993-A4D3-606ECBCCCEE9}">
      <dgm:prSet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2769B418-6333-44A6-A872-2A80B2231CEA}" type="sibTrans" cxnId="{53150AB2-C2F9-4993-A4D3-606ECBCCCEE9}">
      <dgm:prSet/>
      <dgm:spPr/>
      <dgm:t>
        <a:bodyPr/>
        <a:lstStyle/>
        <a:p>
          <a:endParaRPr lang="en-US" sz="1600"/>
        </a:p>
      </dgm:t>
    </dgm:pt>
    <dgm:pt modelId="{46402808-9E71-488C-8D6C-EFC2345952A5}">
      <dgm:prSet custT="1"/>
      <dgm:spPr/>
      <dgm:t>
        <a:bodyPr vert="vert270"/>
        <a:lstStyle/>
        <a:p>
          <a:r>
            <a:rPr lang="en-US" sz="1600" b="1" dirty="0" err="1">
              <a:latin typeface="NikoshBAN" pitchFamily="2" charset="0"/>
              <a:cs typeface="NikoshBAN" pitchFamily="2" charset="0"/>
            </a:rPr>
            <a:t>অবচয়</a:t>
          </a:r>
          <a:r>
            <a:rPr lang="en-US" sz="1600" b="1" dirty="0">
              <a:latin typeface="NikoshBAN" pitchFamily="2" charset="0"/>
              <a:cs typeface="NikoshBAN" pitchFamily="2" charset="0"/>
            </a:rPr>
            <a:t>=(Hour worked during period*rate)</a:t>
          </a:r>
        </a:p>
      </dgm:t>
    </dgm:pt>
    <dgm:pt modelId="{FC3EA9C7-9778-4FC7-A4D5-7651061468C6}" type="parTrans" cxnId="{705F89BA-FCA9-4CF4-9A4A-9D1823DC1948}">
      <dgm:prSet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9496422A-AC82-40AA-9C12-38024B8C92C5}" type="sibTrans" cxnId="{705F89BA-FCA9-4CF4-9A4A-9D1823DC1948}">
      <dgm:prSet/>
      <dgm:spPr/>
      <dgm:t>
        <a:bodyPr/>
        <a:lstStyle/>
        <a:p>
          <a:endParaRPr lang="en-US" sz="1600"/>
        </a:p>
      </dgm:t>
    </dgm:pt>
    <dgm:pt modelId="{9A2DF1FA-9E81-4BAE-9A3B-EC2C90E70CE5}" type="pres">
      <dgm:prSet presAssocID="{B6C8ABEE-F905-4ECE-A50F-24CBACED2A7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CF51021-B0C2-4E5E-8343-C69F8267EE68}" type="pres">
      <dgm:prSet presAssocID="{51F73C79-C198-43C9-A4AC-A3586310E3E2}" presName="hierRoot1" presStyleCnt="0"/>
      <dgm:spPr/>
    </dgm:pt>
    <dgm:pt modelId="{295821D9-1B76-41E5-B6E5-EB096F3A3FC8}" type="pres">
      <dgm:prSet presAssocID="{51F73C79-C198-43C9-A4AC-A3586310E3E2}" presName="composite" presStyleCnt="0"/>
      <dgm:spPr/>
    </dgm:pt>
    <dgm:pt modelId="{8E57AC2E-C21B-49E6-BA8D-37660A9291D0}" type="pres">
      <dgm:prSet presAssocID="{51F73C79-C198-43C9-A4AC-A3586310E3E2}" presName="background" presStyleLbl="node0" presStyleIdx="0" presStyleCnt="1"/>
      <dgm:spPr/>
    </dgm:pt>
    <dgm:pt modelId="{59F5F993-357E-41E1-918F-F397B07F7E06}" type="pres">
      <dgm:prSet presAssocID="{51F73C79-C198-43C9-A4AC-A3586310E3E2}" presName="text" presStyleLbl="fgAcc0" presStyleIdx="0" presStyleCnt="1" custScaleX="194056">
        <dgm:presLayoutVars>
          <dgm:chPref val="3"/>
        </dgm:presLayoutVars>
      </dgm:prSet>
      <dgm:spPr/>
    </dgm:pt>
    <dgm:pt modelId="{2A372B81-4606-4F81-8688-41562AB74CD2}" type="pres">
      <dgm:prSet presAssocID="{51F73C79-C198-43C9-A4AC-A3586310E3E2}" presName="hierChild2" presStyleCnt="0"/>
      <dgm:spPr/>
    </dgm:pt>
    <dgm:pt modelId="{D5D6E5F1-A2C5-4E11-9D44-5B252D1B32CC}" type="pres">
      <dgm:prSet presAssocID="{112FBE77-64C3-4DA2-BFC3-9D90D8838666}" presName="Name10" presStyleLbl="parChTrans1D2" presStyleIdx="0" presStyleCnt="5"/>
      <dgm:spPr/>
    </dgm:pt>
    <dgm:pt modelId="{D6CD6FFA-099B-4DCA-87FE-3C7829E83C04}" type="pres">
      <dgm:prSet presAssocID="{89AF6E9A-34F5-4CA5-80BF-D8A66D7DC951}" presName="hierRoot2" presStyleCnt="0"/>
      <dgm:spPr/>
    </dgm:pt>
    <dgm:pt modelId="{B3F56935-C112-4079-AEB9-7C5F74D1744C}" type="pres">
      <dgm:prSet presAssocID="{89AF6E9A-34F5-4CA5-80BF-D8A66D7DC951}" presName="composite2" presStyleCnt="0"/>
      <dgm:spPr/>
    </dgm:pt>
    <dgm:pt modelId="{B77CB4E4-CACD-4063-8251-802188A16921}" type="pres">
      <dgm:prSet presAssocID="{89AF6E9A-34F5-4CA5-80BF-D8A66D7DC951}" presName="background2" presStyleLbl="node2" presStyleIdx="0" presStyleCnt="5"/>
      <dgm:spPr/>
    </dgm:pt>
    <dgm:pt modelId="{A2B9A251-7148-4F0D-8557-2D43699AB578}" type="pres">
      <dgm:prSet presAssocID="{89AF6E9A-34F5-4CA5-80BF-D8A66D7DC951}" presName="text2" presStyleLbl="fgAcc2" presStyleIdx="0" presStyleCnt="5" custScaleX="94205" custScaleY="268664">
        <dgm:presLayoutVars>
          <dgm:chPref val="3"/>
        </dgm:presLayoutVars>
      </dgm:prSet>
      <dgm:spPr/>
    </dgm:pt>
    <dgm:pt modelId="{A5B27D6E-A434-41AB-9778-63A12B29FC4A}" type="pres">
      <dgm:prSet presAssocID="{89AF6E9A-34F5-4CA5-80BF-D8A66D7DC951}" presName="hierChild3" presStyleCnt="0"/>
      <dgm:spPr/>
    </dgm:pt>
    <dgm:pt modelId="{7A2A8698-0C22-4B26-ADA8-FD6291352A8E}" type="pres">
      <dgm:prSet presAssocID="{70680489-457F-4C56-BE03-E53B3188B319}" presName="Name17" presStyleLbl="parChTrans1D3" presStyleIdx="0" presStyleCnt="10"/>
      <dgm:spPr/>
    </dgm:pt>
    <dgm:pt modelId="{13986E5B-F1C1-4AAB-A41B-82A20ACD1AD9}" type="pres">
      <dgm:prSet presAssocID="{53732DDE-0160-4FB5-B94A-870321811598}" presName="hierRoot3" presStyleCnt="0"/>
      <dgm:spPr/>
    </dgm:pt>
    <dgm:pt modelId="{71A756CD-4B54-4616-A965-E502BD109B35}" type="pres">
      <dgm:prSet presAssocID="{53732DDE-0160-4FB5-B94A-870321811598}" presName="composite3" presStyleCnt="0"/>
      <dgm:spPr/>
    </dgm:pt>
    <dgm:pt modelId="{75ECC933-27CF-40F9-826A-E29FFC878AB0}" type="pres">
      <dgm:prSet presAssocID="{53732DDE-0160-4FB5-B94A-870321811598}" presName="background3" presStyleLbl="node3" presStyleIdx="0" presStyleCnt="10"/>
      <dgm:spPr/>
    </dgm:pt>
    <dgm:pt modelId="{416AB620-CC68-411B-B0E6-FB14F1197D19}" type="pres">
      <dgm:prSet presAssocID="{53732DDE-0160-4FB5-B94A-870321811598}" presName="text3" presStyleLbl="fgAcc3" presStyleIdx="0" presStyleCnt="10" custScaleX="75976" custScaleY="599982">
        <dgm:presLayoutVars>
          <dgm:chPref val="3"/>
        </dgm:presLayoutVars>
      </dgm:prSet>
      <dgm:spPr/>
    </dgm:pt>
    <dgm:pt modelId="{8AFF4B98-9C71-4A8A-9ACD-F9F55A63DA6F}" type="pres">
      <dgm:prSet presAssocID="{53732DDE-0160-4FB5-B94A-870321811598}" presName="hierChild4" presStyleCnt="0"/>
      <dgm:spPr/>
    </dgm:pt>
    <dgm:pt modelId="{41174C43-C668-4B3C-9241-A80E981122E9}" type="pres">
      <dgm:prSet presAssocID="{595D4AB5-FCEA-4B0E-922F-19ED09977D0B}" presName="Name17" presStyleLbl="parChTrans1D3" presStyleIdx="1" presStyleCnt="10"/>
      <dgm:spPr/>
    </dgm:pt>
    <dgm:pt modelId="{B79F9B2D-3050-43D7-B1ED-BDE920FB34A2}" type="pres">
      <dgm:prSet presAssocID="{77832D30-4BA1-4DD1-AF9B-49A6A9D85F42}" presName="hierRoot3" presStyleCnt="0"/>
      <dgm:spPr/>
    </dgm:pt>
    <dgm:pt modelId="{4928010C-53A8-446C-897A-B10EF5B1ECB6}" type="pres">
      <dgm:prSet presAssocID="{77832D30-4BA1-4DD1-AF9B-49A6A9D85F42}" presName="composite3" presStyleCnt="0"/>
      <dgm:spPr/>
    </dgm:pt>
    <dgm:pt modelId="{C9F59127-2E1C-49C4-858A-6C422A8B46F2}" type="pres">
      <dgm:prSet presAssocID="{77832D30-4BA1-4DD1-AF9B-49A6A9D85F42}" presName="background3" presStyleLbl="node3" presStyleIdx="1" presStyleCnt="10"/>
      <dgm:spPr/>
    </dgm:pt>
    <dgm:pt modelId="{F0D42597-D924-47E2-A5E7-9D28D66E8CF0}" type="pres">
      <dgm:prSet presAssocID="{77832D30-4BA1-4DD1-AF9B-49A6A9D85F42}" presName="text3" presStyleLbl="fgAcc3" presStyleIdx="1" presStyleCnt="10" custScaleX="75976" custScaleY="599982">
        <dgm:presLayoutVars>
          <dgm:chPref val="3"/>
        </dgm:presLayoutVars>
      </dgm:prSet>
      <dgm:spPr/>
    </dgm:pt>
    <dgm:pt modelId="{C642591A-98A9-4204-810D-D7AD8A9EB5D3}" type="pres">
      <dgm:prSet presAssocID="{77832D30-4BA1-4DD1-AF9B-49A6A9D85F42}" presName="hierChild4" presStyleCnt="0"/>
      <dgm:spPr/>
    </dgm:pt>
    <dgm:pt modelId="{F86E4944-627B-4B1F-A5D2-6FCBAAD7571D}" type="pres">
      <dgm:prSet presAssocID="{9CFC3F39-0F6F-4F60-B2BE-348DC2C4A391}" presName="Name10" presStyleLbl="parChTrans1D2" presStyleIdx="1" presStyleCnt="5"/>
      <dgm:spPr/>
    </dgm:pt>
    <dgm:pt modelId="{7CA9E6BA-7A14-4ACA-896F-1BAAD488CCFE}" type="pres">
      <dgm:prSet presAssocID="{49BADA0B-08B9-41AE-B5B5-51540EE398A1}" presName="hierRoot2" presStyleCnt="0"/>
      <dgm:spPr/>
    </dgm:pt>
    <dgm:pt modelId="{45370D65-212A-4531-A365-FA903CD09781}" type="pres">
      <dgm:prSet presAssocID="{49BADA0B-08B9-41AE-B5B5-51540EE398A1}" presName="composite2" presStyleCnt="0"/>
      <dgm:spPr/>
    </dgm:pt>
    <dgm:pt modelId="{A6BDAF36-7D3A-493E-A210-75487A4AA908}" type="pres">
      <dgm:prSet presAssocID="{49BADA0B-08B9-41AE-B5B5-51540EE398A1}" presName="background2" presStyleLbl="node2" presStyleIdx="1" presStyleCnt="5"/>
      <dgm:spPr/>
    </dgm:pt>
    <dgm:pt modelId="{ED8DB650-A288-4509-BA77-E3BA158D5BE6}" type="pres">
      <dgm:prSet presAssocID="{49BADA0B-08B9-41AE-B5B5-51540EE398A1}" presName="text2" presStyleLbl="fgAcc2" presStyleIdx="1" presStyleCnt="5" custScaleX="94205" custScaleY="268664">
        <dgm:presLayoutVars>
          <dgm:chPref val="3"/>
        </dgm:presLayoutVars>
      </dgm:prSet>
      <dgm:spPr/>
    </dgm:pt>
    <dgm:pt modelId="{C7C2ED3A-891C-42DC-B8B3-A0A43C8296FF}" type="pres">
      <dgm:prSet presAssocID="{49BADA0B-08B9-41AE-B5B5-51540EE398A1}" presName="hierChild3" presStyleCnt="0"/>
      <dgm:spPr/>
    </dgm:pt>
    <dgm:pt modelId="{3DC45535-2B4D-48E1-B284-D12764B826AC}" type="pres">
      <dgm:prSet presAssocID="{748CC245-FBA0-4B2A-9CD1-3C9C4504D905}" presName="Name17" presStyleLbl="parChTrans1D3" presStyleIdx="2" presStyleCnt="10"/>
      <dgm:spPr/>
    </dgm:pt>
    <dgm:pt modelId="{B1FC4099-B619-4FB5-8882-E102EA0E1F22}" type="pres">
      <dgm:prSet presAssocID="{3D0784D2-1456-4EC4-918A-85B39B3B13FD}" presName="hierRoot3" presStyleCnt="0"/>
      <dgm:spPr/>
    </dgm:pt>
    <dgm:pt modelId="{96D00C8F-6BD9-495C-B64E-D4ED23F8C9F4}" type="pres">
      <dgm:prSet presAssocID="{3D0784D2-1456-4EC4-918A-85B39B3B13FD}" presName="composite3" presStyleCnt="0"/>
      <dgm:spPr/>
    </dgm:pt>
    <dgm:pt modelId="{F8C498A8-F9CA-4793-8657-819E08B18C91}" type="pres">
      <dgm:prSet presAssocID="{3D0784D2-1456-4EC4-918A-85B39B3B13FD}" presName="background3" presStyleLbl="node3" presStyleIdx="2" presStyleCnt="10"/>
      <dgm:spPr/>
    </dgm:pt>
    <dgm:pt modelId="{E61CED60-6ECC-4FD3-A14E-AE419D235E49}" type="pres">
      <dgm:prSet presAssocID="{3D0784D2-1456-4EC4-918A-85B39B3B13FD}" presName="text3" presStyleLbl="fgAcc3" presStyleIdx="2" presStyleCnt="10" custScaleX="75976" custScaleY="599982">
        <dgm:presLayoutVars>
          <dgm:chPref val="3"/>
        </dgm:presLayoutVars>
      </dgm:prSet>
      <dgm:spPr/>
    </dgm:pt>
    <dgm:pt modelId="{FE15983A-2CE8-4B3B-8C2A-9A0EA727F7FA}" type="pres">
      <dgm:prSet presAssocID="{3D0784D2-1456-4EC4-918A-85B39B3B13FD}" presName="hierChild4" presStyleCnt="0"/>
      <dgm:spPr/>
    </dgm:pt>
    <dgm:pt modelId="{22A3E35D-25E5-4D94-81B6-B5DD209DDDD4}" type="pres">
      <dgm:prSet presAssocID="{136CBA84-1F8B-43ED-A044-2161A85A1A68}" presName="Name17" presStyleLbl="parChTrans1D3" presStyleIdx="3" presStyleCnt="10"/>
      <dgm:spPr/>
    </dgm:pt>
    <dgm:pt modelId="{3C3967BD-05B5-42AE-A74F-36F89EAC6AE9}" type="pres">
      <dgm:prSet presAssocID="{18743D96-E3C0-4EA3-81D2-5014D8605FCC}" presName="hierRoot3" presStyleCnt="0"/>
      <dgm:spPr/>
    </dgm:pt>
    <dgm:pt modelId="{449F6B04-D90C-489E-8687-2F2D2E335D0B}" type="pres">
      <dgm:prSet presAssocID="{18743D96-E3C0-4EA3-81D2-5014D8605FCC}" presName="composite3" presStyleCnt="0"/>
      <dgm:spPr/>
    </dgm:pt>
    <dgm:pt modelId="{397E990F-74AF-4FBD-B4F1-3FD3A43DCAB3}" type="pres">
      <dgm:prSet presAssocID="{18743D96-E3C0-4EA3-81D2-5014D8605FCC}" presName="background3" presStyleLbl="node3" presStyleIdx="3" presStyleCnt="10"/>
      <dgm:spPr/>
    </dgm:pt>
    <dgm:pt modelId="{89EFE325-6685-47D6-995F-EC4F73725FC3}" type="pres">
      <dgm:prSet presAssocID="{18743D96-E3C0-4EA3-81D2-5014D8605FCC}" presName="text3" presStyleLbl="fgAcc3" presStyleIdx="3" presStyleCnt="10" custScaleX="75976" custScaleY="599982">
        <dgm:presLayoutVars>
          <dgm:chPref val="3"/>
        </dgm:presLayoutVars>
      </dgm:prSet>
      <dgm:spPr/>
    </dgm:pt>
    <dgm:pt modelId="{69DEBC6D-657F-4223-ABEF-A196410557C1}" type="pres">
      <dgm:prSet presAssocID="{18743D96-E3C0-4EA3-81D2-5014D8605FCC}" presName="hierChild4" presStyleCnt="0"/>
      <dgm:spPr/>
    </dgm:pt>
    <dgm:pt modelId="{127E052C-79AC-477E-8A4A-3406FF86FE17}" type="pres">
      <dgm:prSet presAssocID="{F66A8E99-285E-4015-B71E-D576F9DA7CF0}" presName="Name10" presStyleLbl="parChTrans1D2" presStyleIdx="2" presStyleCnt="5"/>
      <dgm:spPr/>
    </dgm:pt>
    <dgm:pt modelId="{8C936FC5-B780-41E6-8386-9C44E1700593}" type="pres">
      <dgm:prSet presAssocID="{CB568E3D-052D-4383-ACEE-2ECA6DD055AC}" presName="hierRoot2" presStyleCnt="0"/>
      <dgm:spPr/>
    </dgm:pt>
    <dgm:pt modelId="{1D19E28D-CDF8-4F3D-8789-D59121AA381A}" type="pres">
      <dgm:prSet presAssocID="{CB568E3D-052D-4383-ACEE-2ECA6DD055AC}" presName="composite2" presStyleCnt="0"/>
      <dgm:spPr/>
    </dgm:pt>
    <dgm:pt modelId="{2F882C99-A7A0-43E3-B3ED-ADCFD9D4A241}" type="pres">
      <dgm:prSet presAssocID="{CB568E3D-052D-4383-ACEE-2ECA6DD055AC}" presName="background2" presStyleLbl="node2" presStyleIdx="2" presStyleCnt="5"/>
      <dgm:spPr/>
    </dgm:pt>
    <dgm:pt modelId="{210FC00E-3EB8-4011-8641-AF0486CD5C57}" type="pres">
      <dgm:prSet presAssocID="{CB568E3D-052D-4383-ACEE-2ECA6DD055AC}" presName="text2" presStyleLbl="fgAcc2" presStyleIdx="2" presStyleCnt="5" custScaleX="94205" custScaleY="268664">
        <dgm:presLayoutVars>
          <dgm:chPref val="3"/>
        </dgm:presLayoutVars>
      </dgm:prSet>
      <dgm:spPr/>
    </dgm:pt>
    <dgm:pt modelId="{018AA3C1-92AD-48DF-B976-D28779D19C9C}" type="pres">
      <dgm:prSet presAssocID="{CB568E3D-052D-4383-ACEE-2ECA6DD055AC}" presName="hierChild3" presStyleCnt="0"/>
      <dgm:spPr/>
    </dgm:pt>
    <dgm:pt modelId="{CC6E95E4-19F1-4088-A6AA-80BD86569F28}" type="pres">
      <dgm:prSet presAssocID="{C2389065-C068-4510-9B99-5A0DF74F0E7D}" presName="Name17" presStyleLbl="parChTrans1D3" presStyleIdx="4" presStyleCnt="10"/>
      <dgm:spPr/>
    </dgm:pt>
    <dgm:pt modelId="{11C20872-BB36-4130-9688-6E577EBC1D70}" type="pres">
      <dgm:prSet presAssocID="{AB0BF671-C338-457F-AB19-03A679532D51}" presName="hierRoot3" presStyleCnt="0"/>
      <dgm:spPr/>
    </dgm:pt>
    <dgm:pt modelId="{24DC7657-8AEA-494F-B61D-6D1F3ECBC67C}" type="pres">
      <dgm:prSet presAssocID="{AB0BF671-C338-457F-AB19-03A679532D51}" presName="composite3" presStyleCnt="0"/>
      <dgm:spPr/>
    </dgm:pt>
    <dgm:pt modelId="{E286644E-A832-4664-AE3F-7FA51323F226}" type="pres">
      <dgm:prSet presAssocID="{AB0BF671-C338-457F-AB19-03A679532D51}" presName="background3" presStyleLbl="node3" presStyleIdx="4" presStyleCnt="10"/>
      <dgm:spPr/>
    </dgm:pt>
    <dgm:pt modelId="{F0EAE49F-0890-4248-AAC7-2AC066FDB43F}" type="pres">
      <dgm:prSet presAssocID="{AB0BF671-C338-457F-AB19-03A679532D51}" presName="text3" presStyleLbl="fgAcc3" presStyleIdx="4" presStyleCnt="10" custScaleX="75976" custScaleY="599982">
        <dgm:presLayoutVars>
          <dgm:chPref val="3"/>
        </dgm:presLayoutVars>
      </dgm:prSet>
      <dgm:spPr/>
    </dgm:pt>
    <dgm:pt modelId="{72A568DD-61C3-4552-A209-D30B86FF76CD}" type="pres">
      <dgm:prSet presAssocID="{AB0BF671-C338-457F-AB19-03A679532D51}" presName="hierChild4" presStyleCnt="0"/>
      <dgm:spPr/>
    </dgm:pt>
    <dgm:pt modelId="{C6C46C7C-7130-429C-BFAF-2CA146247BFE}" type="pres">
      <dgm:prSet presAssocID="{4A1A7379-B04E-4D69-B7CA-AC1588B72C3A}" presName="Name17" presStyleLbl="parChTrans1D3" presStyleIdx="5" presStyleCnt="10"/>
      <dgm:spPr/>
    </dgm:pt>
    <dgm:pt modelId="{477C140E-0BF9-4BE0-AEE8-D6C407B2FBB2}" type="pres">
      <dgm:prSet presAssocID="{2D6C645A-E0E4-4775-9A60-FED48DF410D3}" presName="hierRoot3" presStyleCnt="0"/>
      <dgm:spPr/>
    </dgm:pt>
    <dgm:pt modelId="{7F5D201C-5C68-4C70-91EE-19A536BFC048}" type="pres">
      <dgm:prSet presAssocID="{2D6C645A-E0E4-4775-9A60-FED48DF410D3}" presName="composite3" presStyleCnt="0"/>
      <dgm:spPr/>
    </dgm:pt>
    <dgm:pt modelId="{06AD8BCF-B642-43F7-816A-6B057F9335A5}" type="pres">
      <dgm:prSet presAssocID="{2D6C645A-E0E4-4775-9A60-FED48DF410D3}" presName="background3" presStyleLbl="node3" presStyleIdx="5" presStyleCnt="10"/>
      <dgm:spPr/>
    </dgm:pt>
    <dgm:pt modelId="{F49D7897-2434-4084-BE3F-147E53AE4D89}" type="pres">
      <dgm:prSet presAssocID="{2D6C645A-E0E4-4775-9A60-FED48DF410D3}" presName="text3" presStyleLbl="fgAcc3" presStyleIdx="5" presStyleCnt="10" custScaleX="75976" custScaleY="599982">
        <dgm:presLayoutVars>
          <dgm:chPref val="3"/>
        </dgm:presLayoutVars>
      </dgm:prSet>
      <dgm:spPr/>
    </dgm:pt>
    <dgm:pt modelId="{0CC44C05-5E4C-4353-82EE-0AE95E11E09D}" type="pres">
      <dgm:prSet presAssocID="{2D6C645A-E0E4-4775-9A60-FED48DF410D3}" presName="hierChild4" presStyleCnt="0"/>
      <dgm:spPr/>
    </dgm:pt>
    <dgm:pt modelId="{4953D2A4-5534-44FF-9380-43B85237B248}" type="pres">
      <dgm:prSet presAssocID="{68664B94-C62C-4725-A872-F6FC78022D14}" presName="Name10" presStyleLbl="parChTrans1D2" presStyleIdx="3" presStyleCnt="5"/>
      <dgm:spPr/>
    </dgm:pt>
    <dgm:pt modelId="{16B3FADD-24A8-44AC-9E5B-E8F5DD68F6B0}" type="pres">
      <dgm:prSet presAssocID="{C7E3DAF3-6D30-4042-B84C-CEF0A6353A98}" presName="hierRoot2" presStyleCnt="0"/>
      <dgm:spPr/>
    </dgm:pt>
    <dgm:pt modelId="{27DFD207-9248-4BB0-AD02-28C7090898E8}" type="pres">
      <dgm:prSet presAssocID="{C7E3DAF3-6D30-4042-B84C-CEF0A6353A98}" presName="composite2" presStyleCnt="0"/>
      <dgm:spPr/>
    </dgm:pt>
    <dgm:pt modelId="{36032CE7-61CA-4157-8732-0BFAF4EB417B}" type="pres">
      <dgm:prSet presAssocID="{C7E3DAF3-6D30-4042-B84C-CEF0A6353A98}" presName="background2" presStyleLbl="node2" presStyleIdx="3" presStyleCnt="5"/>
      <dgm:spPr/>
    </dgm:pt>
    <dgm:pt modelId="{E5FF3AED-7015-40ED-9825-3DA424A1204A}" type="pres">
      <dgm:prSet presAssocID="{C7E3DAF3-6D30-4042-B84C-CEF0A6353A98}" presName="text2" presStyleLbl="fgAcc2" presStyleIdx="3" presStyleCnt="5" custScaleX="94205" custScaleY="268664">
        <dgm:presLayoutVars>
          <dgm:chPref val="3"/>
        </dgm:presLayoutVars>
      </dgm:prSet>
      <dgm:spPr/>
    </dgm:pt>
    <dgm:pt modelId="{93BE3D5F-4D8A-448F-BB60-8E995586AF0E}" type="pres">
      <dgm:prSet presAssocID="{C7E3DAF3-6D30-4042-B84C-CEF0A6353A98}" presName="hierChild3" presStyleCnt="0"/>
      <dgm:spPr/>
    </dgm:pt>
    <dgm:pt modelId="{FC615655-9527-49E0-B22B-198C35F88788}" type="pres">
      <dgm:prSet presAssocID="{28F922C1-2806-413E-B7E5-5418B3B42DC8}" presName="Name17" presStyleLbl="parChTrans1D3" presStyleIdx="6" presStyleCnt="10"/>
      <dgm:spPr/>
    </dgm:pt>
    <dgm:pt modelId="{86D34914-007B-4662-85CF-243A3F758678}" type="pres">
      <dgm:prSet presAssocID="{876AC0FC-5072-45EA-9ABA-1CC2E83A12C9}" presName="hierRoot3" presStyleCnt="0"/>
      <dgm:spPr/>
    </dgm:pt>
    <dgm:pt modelId="{C2A5AAB0-814B-4317-9449-30C45CB9C8CB}" type="pres">
      <dgm:prSet presAssocID="{876AC0FC-5072-45EA-9ABA-1CC2E83A12C9}" presName="composite3" presStyleCnt="0"/>
      <dgm:spPr/>
    </dgm:pt>
    <dgm:pt modelId="{C2CE3635-0EBB-460B-BD15-EB06086A8846}" type="pres">
      <dgm:prSet presAssocID="{876AC0FC-5072-45EA-9ABA-1CC2E83A12C9}" presName="background3" presStyleLbl="node3" presStyleIdx="6" presStyleCnt="10"/>
      <dgm:spPr/>
    </dgm:pt>
    <dgm:pt modelId="{0AC90E27-7A23-4832-880B-05A2AF15FC89}" type="pres">
      <dgm:prSet presAssocID="{876AC0FC-5072-45EA-9ABA-1CC2E83A12C9}" presName="text3" presStyleLbl="fgAcc3" presStyleIdx="6" presStyleCnt="10" custScaleX="75976" custScaleY="599982">
        <dgm:presLayoutVars>
          <dgm:chPref val="3"/>
        </dgm:presLayoutVars>
      </dgm:prSet>
      <dgm:spPr/>
    </dgm:pt>
    <dgm:pt modelId="{4687E116-0E32-4583-B7B1-C11E00ECDA2F}" type="pres">
      <dgm:prSet presAssocID="{876AC0FC-5072-45EA-9ABA-1CC2E83A12C9}" presName="hierChild4" presStyleCnt="0"/>
      <dgm:spPr/>
    </dgm:pt>
    <dgm:pt modelId="{1109357C-AEFB-42C4-9A18-9604BE028334}" type="pres">
      <dgm:prSet presAssocID="{CE708357-37F3-4C9E-B627-4D97CD53E015}" presName="Name17" presStyleLbl="parChTrans1D3" presStyleIdx="7" presStyleCnt="10"/>
      <dgm:spPr/>
    </dgm:pt>
    <dgm:pt modelId="{B66EABB8-CED2-449E-8D5C-C3F05E442068}" type="pres">
      <dgm:prSet presAssocID="{031583C0-BCD7-477F-823D-635498DF8443}" presName="hierRoot3" presStyleCnt="0"/>
      <dgm:spPr/>
    </dgm:pt>
    <dgm:pt modelId="{A1E7D3B8-8B1D-4DE1-A53D-C4343B5742FF}" type="pres">
      <dgm:prSet presAssocID="{031583C0-BCD7-477F-823D-635498DF8443}" presName="composite3" presStyleCnt="0"/>
      <dgm:spPr/>
    </dgm:pt>
    <dgm:pt modelId="{6689B223-EB85-4557-895A-F8F1180F1822}" type="pres">
      <dgm:prSet presAssocID="{031583C0-BCD7-477F-823D-635498DF8443}" presName="background3" presStyleLbl="node3" presStyleIdx="7" presStyleCnt="10"/>
      <dgm:spPr/>
    </dgm:pt>
    <dgm:pt modelId="{2C3C25B5-73DE-4A21-A71E-2EE1BBE3FEA2}" type="pres">
      <dgm:prSet presAssocID="{031583C0-BCD7-477F-823D-635498DF8443}" presName="text3" presStyleLbl="fgAcc3" presStyleIdx="7" presStyleCnt="10" custScaleX="75976" custScaleY="599982">
        <dgm:presLayoutVars>
          <dgm:chPref val="3"/>
        </dgm:presLayoutVars>
      </dgm:prSet>
      <dgm:spPr/>
    </dgm:pt>
    <dgm:pt modelId="{9D59EA2E-C2A7-4AC4-AEAD-9F20F34044F7}" type="pres">
      <dgm:prSet presAssocID="{031583C0-BCD7-477F-823D-635498DF8443}" presName="hierChild4" presStyleCnt="0"/>
      <dgm:spPr/>
    </dgm:pt>
    <dgm:pt modelId="{C623CFFB-B6BC-4F13-89DF-385F45CE7B4A}" type="pres">
      <dgm:prSet presAssocID="{6B415603-2AC4-4F22-8D21-1473DF15925B}" presName="Name10" presStyleLbl="parChTrans1D2" presStyleIdx="4" presStyleCnt="5"/>
      <dgm:spPr/>
    </dgm:pt>
    <dgm:pt modelId="{B2A4FFEC-8FDD-4ADD-83E6-11B140C53EC8}" type="pres">
      <dgm:prSet presAssocID="{4A648B24-B6C5-430A-BD94-4CA758198E2D}" presName="hierRoot2" presStyleCnt="0"/>
      <dgm:spPr/>
    </dgm:pt>
    <dgm:pt modelId="{0DF7BA1C-AE68-43EE-9C00-9BCFD345F117}" type="pres">
      <dgm:prSet presAssocID="{4A648B24-B6C5-430A-BD94-4CA758198E2D}" presName="composite2" presStyleCnt="0"/>
      <dgm:spPr/>
    </dgm:pt>
    <dgm:pt modelId="{D8C540FE-12D3-468A-8AE1-8055D28504D8}" type="pres">
      <dgm:prSet presAssocID="{4A648B24-B6C5-430A-BD94-4CA758198E2D}" presName="background2" presStyleLbl="node2" presStyleIdx="4" presStyleCnt="5"/>
      <dgm:spPr/>
    </dgm:pt>
    <dgm:pt modelId="{6EC68A0F-FE40-48C5-AB4C-A042D5CE8FF8}" type="pres">
      <dgm:prSet presAssocID="{4A648B24-B6C5-430A-BD94-4CA758198E2D}" presName="text2" presStyleLbl="fgAcc2" presStyleIdx="4" presStyleCnt="5" custScaleX="94205" custScaleY="268664">
        <dgm:presLayoutVars>
          <dgm:chPref val="3"/>
        </dgm:presLayoutVars>
      </dgm:prSet>
      <dgm:spPr/>
    </dgm:pt>
    <dgm:pt modelId="{C34B9D25-3E39-43EB-9CCB-FE9D0F5067C4}" type="pres">
      <dgm:prSet presAssocID="{4A648B24-B6C5-430A-BD94-4CA758198E2D}" presName="hierChild3" presStyleCnt="0"/>
      <dgm:spPr/>
    </dgm:pt>
    <dgm:pt modelId="{FFAFC493-4775-4294-A0D5-E874C12B9274}" type="pres">
      <dgm:prSet presAssocID="{04DBCA58-5DFB-45C3-BB6F-85CE7950E6DF}" presName="Name17" presStyleLbl="parChTrans1D3" presStyleIdx="8" presStyleCnt="10"/>
      <dgm:spPr/>
    </dgm:pt>
    <dgm:pt modelId="{66B156B1-B33A-45ED-BFC9-7145AA418181}" type="pres">
      <dgm:prSet presAssocID="{C1752F8A-B73B-4B37-A10C-99332340423C}" presName="hierRoot3" presStyleCnt="0"/>
      <dgm:spPr/>
    </dgm:pt>
    <dgm:pt modelId="{EA1F887C-E972-434D-A621-49EE16A01C65}" type="pres">
      <dgm:prSet presAssocID="{C1752F8A-B73B-4B37-A10C-99332340423C}" presName="composite3" presStyleCnt="0"/>
      <dgm:spPr/>
    </dgm:pt>
    <dgm:pt modelId="{27F8354D-8F4F-4208-8C82-C23B7D172855}" type="pres">
      <dgm:prSet presAssocID="{C1752F8A-B73B-4B37-A10C-99332340423C}" presName="background3" presStyleLbl="node3" presStyleIdx="8" presStyleCnt="10"/>
      <dgm:spPr/>
    </dgm:pt>
    <dgm:pt modelId="{0B945D14-CF2E-44C7-8F86-B9829A978B15}" type="pres">
      <dgm:prSet presAssocID="{C1752F8A-B73B-4B37-A10C-99332340423C}" presName="text3" presStyleLbl="fgAcc3" presStyleIdx="8" presStyleCnt="10" custScaleX="75976" custScaleY="599982">
        <dgm:presLayoutVars>
          <dgm:chPref val="3"/>
        </dgm:presLayoutVars>
      </dgm:prSet>
      <dgm:spPr/>
    </dgm:pt>
    <dgm:pt modelId="{135077B2-9A24-4F4A-AE58-2D2FFA0171AE}" type="pres">
      <dgm:prSet presAssocID="{C1752F8A-B73B-4B37-A10C-99332340423C}" presName="hierChild4" presStyleCnt="0"/>
      <dgm:spPr/>
    </dgm:pt>
    <dgm:pt modelId="{2EF4CA7C-FCD1-46DF-893D-971B27F139D9}" type="pres">
      <dgm:prSet presAssocID="{FC3EA9C7-9778-4FC7-A4D5-7651061468C6}" presName="Name17" presStyleLbl="parChTrans1D3" presStyleIdx="9" presStyleCnt="10"/>
      <dgm:spPr/>
    </dgm:pt>
    <dgm:pt modelId="{A69A7994-4AA0-4943-A9AA-6CDEA05EAAE4}" type="pres">
      <dgm:prSet presAssocID="{46402808-9E71-488C-8D6C-EFC2345952A5}" presName="hierRoot3" presStyleCnt="0"/>
      <dgm:spPr/>
    </dgm:pt>
    <dgm:pt modelId="{98EAF1B9-186D-48F3-BB12-39B75B2B0577}" type="pres">
      <dgm:prSet presAssocID="{46402808-9E71-488C-8D6C-EFC2345952A5}" presName="composite3" presStyleCnt="0"/>
      <dgm:spPr/>
    </dgm:pt>
    <dgm:pt modelId="{5E2643CA-0B96-45BB-8ABC-9795989D09ED}" type="pres">
      <dgm:prSet presAssocID="{46402808-9E71-488C-8D6C-EFC2345952A5}" presName="background3" presStyleLbl="node3" presStyleIdx="9" presStyleCnt="10"/>
      <dgm:spPr/>
    </dgm:pt>
    <dgm:pt modelId="{253B9B17-A393-49B4-B514-34F5313CA74A}" type="pres">
      <dgm:prSet presAssocID="{46402808-9E71-488C-8D6C-EFC2345952A5}" presName="text3" presStyleLbl="fgAcc3" presStyleIdx="9" presStyleCnt="10" custScaleX="75976" custScaleY="599982">
        <dgm:presLayoutVars>
          <dgm:chPref val="3"/>
        </dgm:presLayoutVars>
      </dgm:prSet>
      <dgm:spPr/>
    </dgm:pt>
    <dgm:pt modelId="{C5D2C360-43AD-433E-9280-ADA2FF740150}" type="pres">
      <dgm:prSet presAssocID="{46402808-9E71-488C-8D6C-EFC2345952A5}" presName="hierChild4" presStyleCnt="0"/>
      <dgm:spPr/>
    </dgm:pt>
  </dgm:ptLst>
  <dgm:cxnLst>
    <dgm:cxn modelId="{31CF2702-38CE-436A-A08B-31EC26F6E441}" srcId="{51F73C79-C198-43C9-A4AC-A3586310E3E2}" destId="{C7E3DAF3-6D30-4042-B84C-CEF0A6353A98}" srcOrd="3" destOrd="0" parTransId="{68664B94-C62C-4725-A872-F6FC78022D14}" sibTransId="{FD07C271-C7FF-4619-A778-D7AF6536A628}"/>
    <dgm:cxn modelId="{C5453802-9035-4344-AF99-A8F45598EDEA}" srcId="{89AF6E9A-34F5-4CA5-80BF-D8A66D7DC951}" destId="{77832D30-4BA1-4DD1-AF9B-49A6A9D85F42}" srcOrd="1" destOrd="0" parTransId="{595D4AB5-FCEA-4B0E-922F-19ED09977D0B}" sibTransId="{1B50F062-378D-4C5E-BB81-B5139B960969}"/>
    <dgm:cxn modelId="{37D23F09-0638-4D78-B1BC-2A6CAAFD8BE0}" type="presOf" srcId="{FC3EA9C7-9778-4FC7-A4D5-7651061468C6}" destId="{2EF4CA7C-FCD1-46DF-893D-971B27F139D9}" srcOrd="0" destOrd="0" presId="urn:microsoft.com/office/officeart/2005/8/layout/hierarchy1"/>
    <dgm:cxn modelId="{7385CF10-9A74-4DD2-A72A-BAFB6DFCEEF8}" type="presOf" srcId="{53732DDE-0160-4FB5-B94A-870321811598}" destId="{416AB620-CC68-411B-B0E6-FB14F1197D19}" srcOrd="0" destOrd="0" presId="urn:microsoft.com/office/officeart/2005/8/layout/hierarchy1"/>
    <dgm:cxn modelId="{F4325311-99DE-4924-8953-216CFCF8421C}" type="presOf" srcId="{C7E3DAF3-6D30-4042-B84C-CEF0A6353A98}" destId="{E5FF3AED-7015-40ED-9825-3DA424A1204A}" srcOrd="0" destOrd="0" presId="urn:microsoft.com/office/officeart/2005/8/layout/hierarchy1"/>
    <dgm:cxn modelId="{CAEDE318-84B1-4477-92F8-A5F8C3326A27}" type="presOf" srcId="{C2389065-C068-4510-9B99-5A0DF74F0E7D}" destId="{CC6E95E4-19F1-4088-A6AA-80BD86569F28}" srcOrd="0" destOrd="0" presId="urn:microsoft.com/office/officeart/2005/8/layout/hierarchy1"/>
    <dgm:cxn modelId="{92980D1A-AEA3-4586-973D-82C694B1CA47}" type="presOf" srcId="{28F922C1-2806-413E-B7E5-5418B3B42DC8}" destId="{FC615655-9527-49E0-B22B-198C35F88788}" srcOrd="0" destOrd="0" presId="urn:microsoft.com/office/officeart/2005/8/layout/hierarchy1"/>
    <dgm:cxn modelId="{9DEBBB1B-0EBC-4631-ACB7-5C2F67EF49D5}" type="presOf" srcId="{2D6C645A-E0E4-4775-9A60-FED48DF410D3}" destId="{F49D7897-2434-4084-BE3F-147E53AE4D89}" srcOrd="0" destOrd="0" presId="urn:microsoft.com/office/officeart/2005/8/layout/hierarchy1"/>
    <dgm:cxn modelId="{D322131E-29BE-4951-8147-853C70BBC085}" type="presOf" srcId="{18743D96-E3C0-4EA3-81D2-5014D8605FCC}" destId="{89EFE325-6685-47D6-995F-EC4F73725FC3}" srcOrd="0" destOrd="0" presId="urn:microsoft.com/office/officeart/2005/8/layout/hierarchy1"/>
    <dgm:cxn modelId="{5D968E29-4E0F-4ECE-B5D1-66E9DBBF603A}" type="presOf" srcId="{9CFC3F39-0F6F-4F60-B2BE-348DC2C4A391}" destId="{F86E4944-627B-4B1F-A5D2-6FCBAAD7571D}" srcOrd="0" destOrd="0" presId="urn:microsoft.com/office/officeart/2005/8/layout/hierarchy1"/>
    <dgm:cxn modelId="{7C03402B-E3B6-4842-887B-97BD9C611EC8}" type="presOf" srcId="{6B415603-2AC4-4F22-8D21-1473DF15925B}" destId="{C623CFFB-B6BC-4F13-89DF-385F45CE7B4A}" srcOrd="0" destOrd="0" presId="urn:microsoft.com/office/officeart/2005/8/layout/hierarchy1"/>
    <dgm:cxn modelId="{D8A5E22B-102A-4783-BC59-3703EE516B70}" srcId="{51F73C79-C198-43C9-A4AC-A3586310E3E2}" destId="{49BADA0B-08B9-41AE-B5B5-51540EE398A1}" srcOrd="1" destOrd="0" parTransId="{9CFC3F39-0F6F-4F60-B2BE-348DC2C4A391}" sibTransId="{7484A314-EC10-4D09-81A7-BF55F92D83E9}"/>
    <dgm:cxn modelId="{ABC84A5B-93D6-47C2-879C-FAA19CA0FEF7}" srcId="{CB568E3D-052D-4383-ACEE-2ECA6DD055AC}" destId="{AB0BF671-C338-457F-AB19-03A679532D51}" srcOrd="0" destOrd="0" parTransId="{C2389065-C068-4510-9B99-5A0DF74F0E7D}" sibTransId="{DB361689-8351-4FEE-84E3-1210768B22F7}"/>
    <dgm:cxn modelId="{2F66DD5D-04BD-4A13-8225-9B6FBA7DBD55}" srcId="{51F73C79-C198-43C9-A4AC-A3586310E3E2}" destId="{4A648B24-B6C5-430A-BD94-4CA758198E2D}" srcOrd="4" destOrd="0" parTransId="{6B415603-2AC4-4F22-8D21-1473DF15925B}" sibTransId="{203322DE-4BC9-4914-99FB-824648B3DD19}"/>
    <dgm:cxn modelId="{9FB62D61-DE94-46BA-BB44-2638E58DA068}" type="presOf" srcId="{49BADA0B-08B9-41AE-B5B5-51540EE398A1}" destId="{ED8DB650-A288-4509-BA77-E3BA158D5BE6}" srcOrd="0" destOrd="0" presId="urn:microsoft.com/office/officeart/2005/8/layout/hierarchy1"/>
    <dgm:cxn modelId="{04C3C967-E4F8-4C50-8B9C-6E754C24023E}" srcId="{B6C8ABEE-F905-4ECE-A50F-24CBACED2A7D}" destId="{51F73C79-C198-43C9-A4AC-A3586310E3E2}" srcOrd="0" destOrd="0" parTransId="{73BAF110-C482-4E78-B6B4-D8B3DF605D57}" sibTransId="{170F6D6F-26CE-4172-962F-5419BEFDA343}"/>
    <dgm:cxn modelId="{CC839B68-29BB-4686-A305-D315A93AE925}" srcId="{CB568E3D-052D-4383-ACEE-2ECA6DD055AC}" destId="{2D6C645A-E0E4-4775-9A60-FED48DF410D3}" srcOrd="1" destOrd="0" parTransId="{4A1A7379-B04E-4D69-B7CA-AC1588B72C3A}" sibTransId="{78439E13-589A-4651-8C99-6AC41568A9EC}"/>
    <dgm:cxn modelId="{D4D6526B-99DA-43FF-89BF-D5BD444C1674}" type="presOf" srcId="{F66A8E99-285E-4015-B71E-D576F9DA7CF0}" destId="{127E052C-79AC-477E-8A4A-3406FF86FE17}" srcOrd="0" destOrd="0" presId="urn:microsoft.com/office/officeart/2005/8/layout/hierarchy1"/>
    <dgm:cxn modelId="{9199F24C-55CE-41BF-B66B-88A6B1FA7B38}" type="presOf" srcId="{AB0BF671-C338-457F-AB19-03A679532D51}" destId="{F0EAE49F-0890-4248-AAC7-2AC066FDB43F}" srcOrd="0" destOrd="0" presId="urn:microsoft.com/office/officeart/2005/8/layout/hierarchy1"/>
    <dgm:cxn modelId="{6A1E0C71-7B96-4796-9215-B5B2F37842C1}" type="presOf" srcId="{112FBE77-64C3-4DA2-BFC3-9D90D8838666}" destId="{D5D6E5F1-A2C5-4E11-9D44-5B252D1B32CC}" srcOrd="0" destOrd="0" presId="urn:microsoft.com/office/officeart/2005/8/layout/hierarchy1"/>
    <dgm:cxn modelId="{08207372-4436-40B5-B6C8-D4E8CFFCF218}" srcId="{49BADA0B-08B9-41AE-B5B5-51540EE398A1}" destId="{18743D96-E3C0-4EA3-81D2-5014D8605FCC}" srcOrd="1" destOrd="0" parTransId="{136CBA84-1F8B-43ED-A044-2161A85A1A68}" sibTransId="{A2477458-07DB-457D-92A9-B41D5CDA68C4}"/>
    <dgm:cxn modelId="{0FCE6074-2104-4EE4-BF4C-18AD1B1E241E}" type="presOf" srcId="{876AC0FC-5072-45EA-9ABA-1CC2E83A12C9}" destId="{0AC90E27-7A23-4832-880B-05A2AF15FC89}" srcOrd="0" destOrd="0" presId="urn:microsoft.com/office/officeart/2005/8/layout/hierarchy1"/>
    <dgm:cxn modelId="{CE16F876-1EE7-4BAB-9433-BDB1F7F21D5C}" srcId="{51F73C79-C198-43C9-A4AC-A3586310E3E2}" destId="{89AF6E9A-34F5-4CA5-80BF-D8A66D7DC951}" srcOrd="0" destOrd="0" parTransId="{112FBE77-64C3-4DA2-BFC3-9D90D8838666}" sibTransId="{D82FD925-0C7D-4871-9AA4-BE794427FEE6}"/>
    <dgm:cxn modelId="{893D387F-0945-48D4-A986-CC7C2EFD9A37}" type="presOf" srcId="{B6C8ABEE-F905-4ECE-A50F-24CBACED2A7D}" destId="{9A2DF1FA-9E81-4BAE-9A3B-EC2C90E70CE5}" srcOrd="0" destOrd="0" presId="urn:microsoft.com/office/officeart/2005/8/layout/hierarchy1"/>
    <dgm:cxn modelId="{9F9AE385-C97D-4217-9C02-A96E1E12EA4A}" type="presOf" srcId="{031583C0-BCD7-477F-823D-635498DF8443}" destId="{2C3C25B5-73DE-4A21-A71E-2EE1BBE3FEA2}" srcOrd="0" destOrd="0" presId="urn:microsoft.com/office/officeart/2005/8/layout/hierarchy1"/>
    <dgm:cxn modelId="{9D45A386-5211-4522-99A0-026A08237E67}" type="presOf" srcId="{C1752F8A-B73B-4B37-A10C-99332340423C}" destId="{0B945D14-CF2E-44C7-8F86-B9829A978B15}" srcOrd="0" destOrd="0" presId="urn:microsoft.com/office/officeart/2005/8/layout/hierarchy1"/>
    <dgm:cxn modelId="{8A083787-ECEA-4631-9747-ACC4724E2052}" srcId="{89AF6E9A-34F5-4CA5-80BF-D8A66D7DC951}" destId="{53732DDE-0160-4FB5-B94A-870321811598}" srcOrd="0" destOrd="0" parTransId="{70680489-457F-4C56-BE03-E53B3188B319}" sibTransId="{34194242-9EFF-47E7-B235-DC8B7F528E12}"/>
    <dgm:cxn modelId="{46089F88-4200-400D-A619-220A2DD3F25B}" type="presOf" srcId="{CB568E3D-052D-4383-ACEE-2ECA6DD055AC}" destId="{210FC00E-3EB8-4011-8641-AF0486CD5C57}" srcOrd="0" destOrd="0" presId="urn:microsoft.com/office/officeart/2005/8/layout/hierarchy1"/>
    <dgm:cxn modelId="{219DDE8B-9461-414D-A896-D4DCA7E422D6}" type="presOf" srcId="{4A648B24-B6C5-430A-BD94-4CA758198E2D}" destId="{6EC68A0F-FE40-48C5-AB4C-A042D5CE8FF8}" srcOrd="0" destOrd="0" presId="urn:microsoft.com/office/officeart/2005/8/layout/hierarchy1"/>
    <dgm:cxn modelId="{4FB636AB-EB91-410B-97B5-8518EB44A2B7}" type="presOf" srcId="{89AF6E9A-34F5-4CA5-80BF-D8A66D7DC951}" destId="{A2B9A251-7148-4F0D-8557-2D43699AB578}" srcOrd="0" destOrd="0" presId="urn:microsoft.com/office/officeart/2005/8/layout/hierarchy1"/>
    <dgm:cxn modelId="{6E62EDAE-B689-4E04-851A-3A08F4CA24BA}" type="presOf" srcId="{46402808-9E71-488C-8D6C-EFC2345952A5}" destId="{253B9B17-A393-49B4-B514-34F5313CA74A}" srcOrd="0" destOrd="0" presId="urn:microsoft.com/office/officeart/2005/8/layout/hierarchy1"/>
    <dgm:cxn modelId="{53150AB2-C2F9-4993-A4D3-606ECBCCCEE9}" srcId="{C7E3DAF3-6D30-4042-B84C-CEF0A6353A98}" destId="{031583C0-BCD7-477F-823D-635498DF8443}" srcOrd="1" destOrd="0" parTransId="{CE708357-37F3-4C9E-B627-4D97CD53E015}" sibTransId="{2769B418-6333-44A6-A872-2A80B2231CEA}"/>
    <dgm:cxn modelId="{FA2F14B2-7562-45D4-86AB-0E5C9FB82970}" type="presOf" srcId="{3D0784D2-1456-4EC4-918A-85B39B3B13FD}" destId="{E61CED60-6ECC-4FD3-A14E-AE419D235E49}" srcOrd="0" destOrd="0" presId="urn:microsoft.com/office/officeart/2005/8/layout/hierarchy1"/>
    <dgm:cxn modelId="{19029EB5-58C7-4589-9F75-AB0C6297AA56}" type="presOf" srcId="{68664B94-C62C-4725-A872-F6FC78022D14}" destId="{4953D2A4-5534-44FF-9380-43B85237B248}" srcOrd="0" destOrd="0" presId="urn:microsoft.com/office/officeart/2005/8/layout/hierarchy1"/>
    <dgm:cxn modelId="{418D4DB7-2C17-4F13-A226-F49D5E345E3F}" type="presOf" srcId="{4A1A7379-B04E-4D69-B7CA-AC1588B72C3A}" destId="{C6C46C7C-7130-429C-BFAF-2CA146247BFE}" srcOrd="0" destOrd="0" presId="urn:microsoft.com/office/officeart/2005/8/layout/hierarchy1"/>
    <dgm:cxn modelId="{705F89BA-FCA9-4CF4-9A4A-9D1823DC1948}" srcId="{4A648B24-B6C5-430A-BD94-4CA758198E2D}" destId="{46402808-9E71-488C-8D6C-EFC2345952A5}" srcOrd="1" destOrd="0" parTransId="{FC3EA9C7-9778-4FC7-A4D5-7651061468C6}" sibTransId="{9496422A-AC82-40AA-9C12-38024B8C92C5}"/>
    <dgm:cxn modelId="{7DDE22BD-4E86-44B1-90A8-76CD9F083B84}" srcId="{49BADA0B-08B9-41AE-B5B5-51540EE398A1}" destId="{3D0784D2-1456-4EC4-918A-85B39B3B13FD}" srcOrd="0" destOrd="0" parTransId="{748CC245-FBA0-4B2A-9CD1-3C9C4504D905}" sibTransId="{2F538B1D-61AA-4BA0-9E1E-586A83A26FC5}"/>
    <dgm:cxn modelId="{117679C3-371D-4C22-96D3-F012407BBD8A}" type="presOf" srcId="{595D4AB5-FCEA-4B0E-922F-19ED09977D0B}" destId="{41174C43-C668-4B3C-9241-A80E981122E9}" srcOrd="0" destOrd="0" presId="urn:microsoft.com/office/officeart/2005/8/layout/hierarchy1"/>
    <dgm:cxn modelId="{78BDC4CC-DD55-4BB6-9A84-5F4B8B8D1BDB}" type="presOf" srcId="{CE708357-37F3-4C9E-B627-4D97CD53E015}" destId="{1109357C-AEFB-42C4-9A18-9604BE028334}" srcOrd="0" destOrd="0" presId="urn:microsoft.com/office/officeart/2005/8/layout/hierarchy1"/>
    <dgm:cxn modelId="{B8EF57D2-81FC-459A-AAC3-5B8D2AD79357}" srcId="{C7E3DAF3-6D30-4042-B84C-CEF0A6353A98}" destId="{876AC0FC-5072-45EA-9ABA-1CC2E83A12C9}" srcOrd="0" destOrd="0" parTransId="{28F922C1-2806-413E-B7E5-5418B3B42DC8}" sibTransId="{DFA5B3E7-7197-45BE-925F-809E9EEACB3A}"/>
    <dgm:cxn modelId="{77E61AE4-E791-4D28-92E4-822AF7FCA6A6}" type="presOf" srcId="{04DBCA58-5DFB-45C3-BB6F-85CE7950E6DF}" destId="{FFAFC493-4775-4294-A0D5-E874C12B9274}" srcOrd="0" destOrd="0" presId="urn:microsoft.com/office/officeart/2005/8/layout/hierarchy1"/>
    <dgm:cxn modelId="{3830BDE6-3B43-48AE-9A08-4A0BC11A8608}" type="presOf" srcId="{77832D30-4BA1-4DD1-AF9B-49A6A9D85F42}" destId="{F0D42597-D924-47E2-A5E7-9D28D66E8CF0}" srcOrd="0" destOrd="0" presId="urn:microsoft.com/office/officeart/2005/8/layout/hierarchy1"/>
    <dgm:cxn modelId="{4A08EBE8-B89B-4550-9926-83E30EF0DE4A}" type="presOf" srcId="{136CBA84-1F8B-43ED-A044-2161A85A1A68}" destId="{22A3E35D-25E5-4D94-81B6-B5DD209DDDD4}" srcOrd="0" destOrd="0" presId="urn:microsoft.com/office/officeart/2005/8/layout/hierarchy1"/>
    <dgm:cxn modelId="{872444EF-3EFC-45F1-96F5-E1EF00590067}" type="presOf" srcId="{70680489-457F-4C56-BE03-E53B3188B319}" destId="{7A2A8698-0C22-4B26-ADA8-FD6291352A8E}" srcOrd="0" destOrd="0" presId="urn:microsoft.com/office/officeart/2005/8/layout/hierarchy1"/>
    <dgm:cxn modelId="{B798FEF2-84CE-45EB-837D-DBE5F7CA8909}" type="presOf" srcId="{51F73C79-C198-43C9-A4AC-A3586310E3E2}" destId="{59F5F993-357E-41E1-918F-F397B07F7E06}" srcOrd="0" destOrd="0" presId="urn:microsoft.com/office/officeart/2005/8/layout/hierarchy1"/>
    <dgm:cxn modelId="{466DB2FB-311D-4633-9EE6-7491349F1D74}" type="presOf" srcId="{748CC245-FBA0-4B2A-9CD1-3C9C4504D905}" destId="{3DC45535-2B4D-48E1-B284-D12764B826AC}" srcOrd="0" destOrd="0" presId="urn:microsoft.com/office/officeart/2005/8/layout/hierarchy1"/>
    <dgm:cxn modelId="{F97B00FD-73EF-48C5-968C-C5257AFA508E}" srcId="{4A648B24-B6C5-430A-BD94-4CA758198E2D}" destId="{C1752F8A-B73B-4B37-A10C-99332340423C}" srcOrd="0" destOrd="0" parTransId="{04DBCA58-5DFB-45C3-BB6F-85CE7950E6DF}" sibTransId="{79D18BB0-7970-4639-A753-32AF14089F85}"/>
    <dgm:cxn modelId="{07AC15FD-4082-4F28-89C0-1E732EA8DC24}" srcId="{51F73C79-C198-43C9-A4AC-A3586310E3E2}" destId="{CB568E3D-052D-4383-ACEE-2ECA6DD055AC}" srcOrd="2" destOrd="0" parTransId="{F66A8E99-285E-4015-B71E-D576F9DA7CF0}" sibTransId="{20A16AC7-502B-49D8-9BA0-CC61ADB2D6BA}"/>
    <dgm:cxn modelId="{CA7DB557-761D-4A3C-AD03-A3B7F7ED0857}" type="presParOf" srcId="{9A2DF1FA-9E81-4BAE-9A3B-EC2C90E70CE5}" destId="{BCF51021-B0C2-4E5E-8343-C69F8267EE68}" srcOrd="0" destOrd="0" presId="urn:microsoft.com/office/officeart/2005/8/layout/hierarchy1"/>
    <dgm:cxn modelId="{AD312032-4905-461C-AAC3-40658DD4EF2E}" type="presParOf" srcId="{BCF51021-B0C2-4E5E-8343-C69F8267EE68}" destId="{295821D9-1B76-41E5-B6E5-EB096F3A3FC8}" srcOrd="0" destOrd="0" presId="urn:microsoft.com/office/officeart/2005/8/layout/hierarchy1"/>
    <dgm:cxn modelId="{FCF460CA-6883-4899-8F19-EE50CE4800E2}" type="presParOf" srcId="{295821D9-1B76-41E5-B6E5-EB096F3A3FC8}" destId="{8E57AC2E-C21B-49E6-BA8D-37660A9291D0}" srcOrd="0" destOrd="0" presId="urn:microsoft.com/office/officeart/2005/8/layout/hierarchy1"/>
    <dgm:cxn modelId="{AF6AD378-0F4C-4552-9FF8-627CC4F99039}" type="presParOf" srcId="{295821D9-1B76-41E5-B6E5-EB096F3A3FC8}" destId="{59F5F993-357E-41E1-918F-F397B07F7E06}" srcOrd="1" destOrd="0" presId="urn:microsoft.com/office/officeart/2005/8/layout/hierarchy1"/>
    <dgm:cxn modelId="{82D79887-F1A4-403E-95E0-CFF11C050436}" type="presParOf" srcId="{BCF51021-B0C2-4E5E-8343-C69F8267EE68}" destId="{2A372B81-4606-4F81-8688-41562AB74CD2}" srcOrd="1" destOrd="0" presId="urn:microsoft.com/office/officeart/2005/8/layout/hierarchy1"/>
    <dgm:cxn modelId="{23CC79B6-4CA5-4C5E-BFC5-4B272B37561E}" type="presParOf" srcId="{2A372B81-4606-4F81-8688-41562AB74CD2}" destId="{D5D6E5F1-A2C5-4E11-9D44-5B252D1B32CC}" srcOrd="0" destOrd="0" presId="urn:microsoft.com/office/officeart/2005/8/layout/hierarchy1"/>
    <dgm:cxn modelId="{9ACAC9AC-B0E3-4941-9F07-7FD28F828E44}" type="presParOf" srcId="{2A372B81-4606-4F81-8688-41562AB74CD2}" destId="{D6CD6FFA-099B-4DCA-87FE-3C7829E83C04}" srcOrd="1" destOrd="0" presId="urn:microsoft.com/office/officeart/2005/8/layout/hierarchy1"/>
    <dgm:cxn modelId="{2D8C9111-05D1-435A-9C5C-6614F93F6972}" type="presParOf" srcId="{D6CD6FFA-099B-4DCA-87FE-3C7829E83C04}" destId="{B3F56935-C112-4079-AEB9-7C5F74D1744C}" srcOrd="0" destOrd="0" presId="urn:microsoft.com/office/officeart/2005/8/layout/hierarchy1"/>
    <dgm:cxn modelId="{FFD1B727-0E2C-4BA1-82D7-1DCE84CC754F}" type="presParOf" srcId="{B3F56935-C112-4079-AEB9-7C5F74D1744C}" destId="{B77CB4E4-CACD-4063-8251-802188A16921}" srcOrd="0" destOrd="0" presId="urn:microsoft.com/office/officeart/2005/8/layout/hierarchy1"/>
    <dgm:cxn modelId="{C5BEDF21-BC40-4794-A73B-30A481970F40}" type="presParOf" srcId="{B3F56935-C112-4079-AEB9-7C5F74D1744C}" destId="{A2B9A251-7148-4F0D-8557-2D43699AB578}" srcOrd="1" destOrd="0" presId="urn:microsoft.com/office/officeart/2005/8/layout/hierarchy1"/>
    <dgm:cxn modelId="{8B738231-CB74-4DBF-BDC5-446871467359}" type="presParOf" srcId="{D6CD6FFA-099B-4DCA-87FE-3C7829E83C04}" destId="{A5B27D6E-A434-41AB-9778-63A12B29FC4A}" srcOrd="1" destOrd="0" presId="urn:microsoft.com/office/officeart/2005/8/layout/hierarchy1"/>
    <dgm:cxn modelId="{0E2919C2-89A3-4B05-99A1-81F511F5C91D}" type="presParOf" srcId="{A5B27D6E-A434-41AB-9778-63A12B29FC4A}" destId="{7A2A8698-0C22-4B26-ADA8-FD6291352A8E}" srcOrd="0" destOrd="0" presId="urn:microsoft.com/office/officeart/2005/8/layout/hierarchy1"/>
    <dgm:cxn modelId="{4AA5F82E-A241-4103-84D7-2D9979C8B2A9}" type="presParOf" srcId="{A5B27D6E-A434-41AB-9778-63A12B29FC4A}" destId="{13986E5B-F1C1-4AAB-A41B-82A20ACD1AD9}" srcOrd="1" destOrd="0" presId="urn:microsoft.com/office/officeart/2005/8/layout/hierarchy1"/>
    <dgm:cxn modelId="{F12DDE5E-EB32-4A70-BF84-D56B8975816E}" type="presParOf" srcId="{13986E5B-F1C1-4AAB-A41B-82A20ACD1AD9}" destId="{71A756CD-4B54-4616-A965-E502BD109B35}" srcOrd="0" destOrd="0" presId="urn:microsoft.com/office/officeart/2005/8/layout/hierarchy1"/>
    <dgm:cxn modelId="{730AA680-A064-4D0F-AB1D-C163118BFF1B}" type="presParOf" srcId="{71A756CD-4B54-4616-A965-E502BD109B35}" destId="{75ECC933-27CF-40F9-826A-E29FFC878AB0}" srcOrd="0" destOrd="0" presId="urn:microsoft.com/office/officeart/2005/8/layout/hierarchy1"/>
    <dgm:cxn modelId="{368D20CE-1F8E-45A5-914D-FC0CD3A8CECB}" type="presParOf" srcId="{71A756CD-4B54-4616-A965-E502BD109B35}" destId="{416AB620-CC68-411B-B0E6-FB14F1197D19}" srcOrd="1" destOrd="0" presId="urn:microsoft.com/office/officeart/2005/8/layout/hierarchy1"/>
    <dgm:cxn modelId="{00D9983C-AE85-4E72-A290-7E8068C3F7FF}" type="presParOf" srcId="{13986E5B-F1C1-4AAB-A41B-82A20ACD1AD9}" destId="{8AFF4B98-9C71-4A8A-9ACD-F9F55A63DA6F}" srcOrd="1" destOrd="0" presId="urn:microsoft.com/office/officeart/2005/8/layout/hierarchy1"/>
    <dgm:cxn modelId="{68D2B2A8-CC5D-4AEA-A7BF-69C50A29884B}" type="presParOf" srcId="{A5B27D6E-A434-41AB-9778-63A12B29FC4A}" destId="{41174C43-C668-4B3C-9241-A80E981122E9}" srcOrd="2" destOrd="0" presId="urn:microsoft.com/office/officeart/2005/8/layout/hierarchy1"/>
    <dgm:cxn modelId="{A4EE96F8-024D-4527-96CF-CF7923BDCA9A}" type="presParOf" srcId="{A5B27D6E-A434-41AB-9778-63A12B29FC4A}" destId="{B79F9B2D-3050-43D7-B1ED-BDE920FB34A2}" srcOrd="3" destOrd="0" presId="urn:microsoft.com/office/officeart/2005/8/layout/hierarchy1"/>
    <dgm:cxn modelId="{3997338C-8FCF-4251-B53A-235FC645C48E}" type="presParOf" srcId="{B79F9B2D-3050-43D7-B1ED-BDE920FB34A2}" destId="{4928010C-53A8-446C-897A-B10EF5B1ECB6}" srcOrd="0" destOrd="0" presId="urn:microsoft.com/office/officeart/2005/8/layout/hierarchy1"/>
    <dgm:cxn modelId="{9F12DD53-1DF7-4AA4-92C8-4D9344ADD99E}" type="presParOf" srcId="{4928010C-53A8-446C-897A-B10EF5B1ECB6}" destId="{C9F59127-2E1C-49C4-858A-6C422A8B46F2}" srcOrd="0" destOrd="0" presId="urn:microsoft.com/office/officeart/2005/8/layout/hierarchy1"/>
    <dgm:cxn modelId="{CDC54941-FBAD-4318-954A-B26373889AEC}" type="presParOf" srcId="{4928010C-53A8-446C-897A-B10EF5B1ECB6}" destId="{F0D42597-D924-47E2-A5E7-9D28D66E8CF0}" srcOrd="1" destOrd="0" presId="urn:microsoft.com/office/officeart/2005/8/layout/hierarchy1"/>
    <dgm:cxn modelId="{F39FD655-5AC1-42E0-8B97-A8A88847000F}" type="presParOf" srcId="{B79F9B2D-3050-43D7-B1ED-BDE920FB34A2}" destId="{C642591A-98A9-4204-810D-D7AD8A9EB5D3}" srcOrd="1" destOrd="0" presId="urn:microsoft.com/office/officeart/2005/8/layout/hierarchy1"/>
    <dgm:cxn modelId="{B5158114-0E70-4DF4-9BA5-1092A43046EB}" type="presParOf" srcId="{2A372B81-4606-4F81-8688-41562AB74CD2}" destId="{F86E4944-627B-4B1F-A5D2-6FCBAAD7571D}" srcOrd="2" destOrd="0" presId="urn:microsoft.com/office/officeart/2005/8/layout/hierarchy1"/>
    <dgm:cxn modelId="{FA0B6965-74C3-46E8-AFDE-9883E8970A6F}" type="presParOf" srcId="{2A372B81-4606-4F81-8688-41562AB74CD2}" destId="{7CA9E6BA-7A14-4ACA-896F-1BAAD488CCFE}" srcOrd="3" destOrd="0" presId="urn:microsoft.com/office/officeart/2005/8/layout/hierarchy1"/>
    <dgm:cxn modelId="{DFD9009A-DB7C-4612-910A-C87B6435D7AD}" type="presParOf" srcId="{7CA9E6BA-7A14-4ACA-896F-1BAAD488CCFE}" destId="{45370D65-212A-4531-A365-FA903CD09781}" srcOrd="0" destOrd="0" presId="urn:microsoft.com/office/officeart/2005/8/layout/hierarchy1"/>
    <dgm:cxn modelId="{A424BF98-E01C-4587-AB2C-D534C03727C8}" type="presParOf" srcId="{45370D65-212A-4531-A365-FA903CD09781}" destId="{A6BDAF36-7D3A-493E-A210-75487A4AA908}" srcOrd="0" destOrd="0" presId="urn:microsoft.com/office/officeart/2005/8/layout/hierarchy1"/>
    <dgm:cxn modelId="{9992792E-DAA6-46FA-96A9-7A0AB8C34F2F}" type="presParOf" srcId="{45370D65-212A-4531-A365-FA903CD09781}" destId="{ED8DB650-A288-4509-BA77-E3BA158D5BE6}" srcOrd="1" destOrd="0" presId="urn:microsoft.com/office/officeart/2005/8/layout/hierarchy1"/>
    <dgm:cxn modelId="{516922A3-79D5-41B3-A509-0791F39E773F}" type="presParOf" srcId="{7CA9E6BA-7A14-4ACA-896F-1BAAD488CCFE}" destId="{C7C2ED3A-891C-42DC-B8B3-A0A43C8296FF}" srcOrd="1" destOrd="0" presId="urn:microsoft.com/office/officeart/2005/8/layout/hierarchy1"/>
    <dgm:cxn modelId="{CD374FDE-1018-410C-9A23-45F1BD07E9C1}" type="presParOf" srcId="{C7C2ED3A-891C-42DC-B8B3-A0A43C8296FF}" destId="{3DC45535-2B4D-48E1-B284-D12764B826AC}" srcOrd="0" destOrd="0" presId="urn:microsoft.com/office/officeart/2005/8/layout/hierarchy1"/>
    <dgm:cxn modelId="{B719AB0E-FEC9-4F74-B404-543CD070110B}" type="presParOf" srcId="{C7C2ED3A-891C-42DC-B8B3-A0A43C8296FF}" destId="{B1FC4099-B619-4FB5-8882-E102EA0E1F22}" srcOrd="1" destOrd="0" presId="urn:microsoft.com/office/officeart/2005/8/layout/hierarchy1"/>
    <dgm:cxn modelId="{D69F4FF7-22C1-483B-923C-0BA8BDC9AC19}" type="presParOf" srcId="{B1FC4099-B619-4FB5-8882-E102EA0E1F22}" destId="{96D00C8F-6BD9-495C-B64E-D4ED23F8C9F4}" srcOrd="0" destOrd="0" presId="urn:microsoft.com/office/officeart/2005/8/layout/hierarchy1"/>
    <dgm:cxn modelId="{42592736-1934-49B2-86FD-0F2A03ED19DA}" type="presParOf" srcId="{96D00C8F-6BD9-495C-B64E-D4ED23F8C9F4}" destId="{F8C498A8-F9CA-4793-8657-819E08B18C91}" srcOrd="0" destOrd="0" presId="urn:microsoft.com/office/officeart/2005/8/layout/hierarchy1"/>
    <dgm:cxn modelId="{CA5F7758-3A1F-4BF3-AC6A-377D2E7DA017}" type="presParOf" srcId="{96D00C8F-6BD9-495C-B64E-D4ED23F8C9F4}" destId="{E61CED60-6ECC-4FD3-A14E-AE419D235E49}" srcOrd="1" destOrd="0" presId="urn:microsoft.com/office/officeart/2005/8/layout/hierarchy1"/>
    <dgm:cxn modelId="{74B0D5F0-2825-4748-95DB-12852CF822FD}" type="presParOf" srcId="{B1FC4099-B619-4FB5-8882-E102EA0E1F22}" destId="{FE15983A-2CE8-4B3B-8C2A-9A0EA727F7FA}" srcOrd="1" destOrd="0" presId="urn:microsoft.com/office/officeart/2005/8/layout/hierarchy1"/>
    <dgm:cxn modelId="{0474720B-9C13-4A0F-86A8-E1D46848BA83}" type="presParOf" srcId="{C7C2ED3A-891C-42DC-B8B3-A0A43C8296FF}" destId="{22A3E35D-25E5-4D94-81B6-B5DD209DDDD4}" srcOrd="2" destOrd="0" presId="urn:microsoft.com/office/officeart/2005/8/layout/hierarchy1"/>
    <dgm:cxn modelId="{C34BEE78-60DC-400C-8052-7874991593CF}" type="presParOf" srcId="{C7C2ED3A-891C-42DC-B8B3-A0A43C8296FF}" destId="{3C3967BD-05B5-42AE-A74F-36F89EAC6AE9}" srcOrd="3" destOrd="0" presId="urn:microsoft.com/office/officeart/2005/8/layout/hierarchy1"/>
    <dgm:cxn modelId="{B9EFD9D9-88D6-41C9-B57D-9E7A249718C8}" type="presParOf" srcId="{3C3967BD-05B5-42AE-A74F-36F89EAC6AE9}" destId="{449F6B04-D90C-489E-8687-2F2D2E335D0B}" srcOrd="0" destOrd="0" presId="urn:microsoft.com/office/officeart/2005/8/layout/hierarchy1"/>
    <dgm:cxn modelId="{E1AFF6F3-5691-4DF8-BEDF-42366A5E3B5C}" type="presParOf" srcId="{449F6B04-D90C-489E-8687-2F2D2E335D0B}" destId="{397E990F-74AF-4FBD-B4F1-3FD3A43DCAB3}" srcOrd="0" destOrd="0" presId="urn:microsoft.com/office/officeart/2005/8/layout/hierarchy1"/>
    <dgm:cxn modelId="{AFDDE9C5-E470-4C0D-895F-642C587B7F01}" type="presParOf" srcId="{449F6B04-D90C-489E-8687-2F2D2E335D0B}" destId="{89EFE325-6685-47D6-995F-EC4F73725FC3}" srcOrd="1" destOrd="0" presId="urn:microsoft.com/office/officeart/2005/8/layout/hierarchy1"/>
    <dgm:cxn modelId="{0D6F7EB8-F0D9-4897-8BF7-B8F17B0F875D}" type="presParOf" srcId="{3C3967BD-05B5-42AE-A74F-36F89EAC6AE9}" destId="{69DEBC6D-657F-4223-ABEF-A196410557C1}" srcOrd="1" destOrd="0" presId="urn:microsoft.com/office/officeart/2005/8/layout/hierarchy1"/>
    <dgm:cxn modelId="{5BC1BB46-9E34-4211-8936-82E9612A9EE3}" type="presParOf" srcId="{2A372B81-4606-4F81-8688-41562AB74CD2}" destId="{127E052C-79AC-477E-8A4A-3406FF86FE17}" srcOrd="4" destOrd="0" presId="urn:microsoft.com/office/officeart/2005/8/layout/hierarchy1"/>
    <dgm:cxn modelId="{7256E5FF-5E00-4A44-89EA-3722D0220877}" type="presParOf" srcId="{2A372B81-4606-4F81-8688-41562AB74CD2}" destId="{8C936FC5-B780-41E6-8386-9C44E1700593}" srcOrd="5" destOrd="0" presId="urn:microsoft.com/office/officeart/2005/8/layout/hierarchy1"/>
    <dgm:cxn modelId="{D9C0CEE8-B2B5-4285-B53E-4DFB696581A0}" type="presParOf" srcId="{8C936FC5-B780-41E6-8386-9C44E1700593}" destId="{1D19E28D-CDF8-4F3D-8789-D59121AA381A}" srcOrd="0" destOrd="0" presId="urn:microsoft.com/office/officeart/2005/8/layout/hierarchy1"/>
    <dgm:cxn modelId="{26F7A50A-930E-4207-98B9-6F9995611D09}" type="presParOf" srcId="{1D19E28D-CDF8-4F3D-8789-D59121AA381A}" destId="{2F882C99-A7A0-43E3-B3ED-ADCFD9D4A241}" srcOrd="0" destOrd="0" presId="urn:microsoft.com/office/officeart/2005/8/layout/hierarchy1"/>
    <dgm:cxn modelId="{23B830E2-02D2-4C81-8402-8BF078E952A0}" type="presParOf" srcId="{1D19E28D-CDF8-4F3D-8789-D59121AA381A}" destId="{210FC00E-3EB8-4011-8641-AF0486CD5C57}" srcOrd="1" destOrd="0" presId="urn:microsoft.com/office/officeart/2005/8/layout/hierarchy1"/>
    <dgm:cxn modelId="{041802C6-95F4-41E4-973A-B2EDC81945EA}" type="presParOf" srcId="{8C936FC5-B780-41E6-8386-9C44E1700593}" destId="{018AA3C1-92AD-48DF-B976-D28779D19C9C}" srcOrd="1" destOrd="0" presId="urn:microsoft.com/office/officeart/2005/8/layout/hierarchy1"/>
    <dgm:cxn modelId="{FBBA02CD-0A58-4D64-A97B-D05B2F7897DB}" type="presParOf" srcId="{018AA3C1-92AD-48DF-B976-D28779D19C9C}" destId="{CC6E95E4-19F1-4088-A6AA-80BD86569F28}" srcOrd="0" destOrd="0" presId="urn:microsoft.com/office/officeart/2005/8/layout/hierarchy1"/>
    <dgm:cxn modelId="{DB867CA8-1A27-49A7-B7F1-696B87A6D644}" type="presParOf" srcId="{018AA3C1-92AD-48DF-B976-D28779D19C9C}" destId="{11C20872-BB36-4130-9688-6E577EBC1D70}" srcOrd="1" destOrd="0" presId="urn:microsoft.com/office/officeart/2005/8/layout/hierarchy1"/>
    <dgm:cxn modelId="{5ADFC38B-D0F8-41FB-A285-9B69E542D70B}" type="presParOf" srcId="{11C20872-BB36-4130-9688-6E577EBC1D70}" destId="{24DC7657-8AEA-494F-B61D-6D1F3ECBC67C}" srcOrd="0" destOrd="0" presId="urn:microsoft.com/office/officeart/2005/8/layout/hierarchy1"/>
    <dgm:cxn modelId="{61923CAE-8D6A-49A8-A7DD-72C45186847A}" type="presParOf" srcId="{24DC7657-8AEA-494F-B61D-6D1F3ECBC67C}" destId="{E286644E-A832-4664-AE3F-7FA51323F226}" srcOrd="0" destOrd="0" presId="urn:microsoft.com/office/officeart/2005/8/layout/hierarchy1"/>
    <dgm:cxn modelId="{B3DA2595-5C41-4476-A145-A57A41B39AE9}" type="presParOf" srcId="{24DC7657-8AEA-494F-B61D-6D1F3ECBC67C}" destId="{F0EAE49F-0890-4248-AAC7-2AC066FDB43F}" srcOrd="1" destOrd="0" presId="urn:microsoft.com/office/officeart/2005/8/layout/hierarchy1"/>
    <dgm:cxn modelId="{B0A7CBB2-F11C-42BF-B4F9-29A246B33106}" type="presParOf" srcId="{11C20872-BB36-4130-9688-6E577EBC1D70}" destId="{72A568DD-61C3-4552-A209-D30B86FF76CD}" srcOrd="1" destOrd="0" presId="urn:microsoft.com/office/officeart/2005/8/layout/hierarchy1"/>
    <dgm:cxn modelId="{370EBBAC-EFDA-48A4-99F7-79E6EEAFFF49}" type="presParOf" srcId="{018AA3C1-92AD-48DF-B976-D28779D19C9C}" destId="{C6C46C7C-7130-429C-BFAF-2CA146247BFE}" srcOrd="2" destOrd="0" presId="urn:microsoft.com/office/officeart/2005/8/layout/hierarchy1"/>
    <dgm:cxn modelId="{7676CA4D-38F3-45AA-BF57-CFB6F6B6341F}" type="presParOf" srcId="{018AA3C1-92AD-48DF-B976-D28779D19C9C}" destId="{477C140E-0BF9-4BE0-AEE8-D6C407B2FBB2}" srcOrd="3" destOrd="0" presId="urn:microsoft.com/office/officeart/2005/8/layout/hierarchy1"/>
    <dgm:cxn modelId="{111851A8-1DED-41DE-ADA9-9F764525F360}" type="presParOf" srcId="{477C140E-0BF9-4BE0-AEE8-D6C407B2FBB2}" destId="{7F5D201C-5C68-4C70-91EE-19A536BFC048}" srcOrd="0" destOrd="0" presId="urn:microsoft.com/office/officeart/2005/8/layout/hierarchy1"/>
    <dgm:cxn modelId="{CC1A2E19-1CBD-43C5-81CE-6778EF5C9F32}" type="presParOf" srcId="{7F5D201C-5C68-4C70-91EE-19A536BFC048}" destId="{06AD8BCF-B642-43F7-816A-6B057F9335A5}" srcOrd="0" destOrd="0" presId="urn:microsoft.com/office/officeart/2005/8/layout/hierarchy1"/>
    <dgm:cxn modelId="{E0AF80EB-2CF5-4BA3-91B9-3D5F481E2B0D}" type="presParOf" srcId="{7F5D201C-5C68-4C70-91EE-19A536BFC048}" destId="{F49D7897-2434-4084-BE3F-147E53AE4D89}" srcOrd="1" destOrd="0" presId="urn:microsoft.com/office/officeart/2005/8/layout/hierarchy1"/>
    <dgm:cxn modelId="{0B15B8B0-92C0-4CB8-9037-01340451C321}" type="presParOf" srcId="{477C140E-0BF9-4BE0-AEE8-D6C407B2FBB2}" destId="{0CC44C05-5E4C-4353-82EE-0AE95E11E09D}" srcOrd="1" destOrd="0" presId="urn:microsoft.com/office/officeart/2005/8/layout/hierarchy1"/>
    <dgm:cxn modelId="{5282D80F-2D75-4779-A267-4FC787A93CB6}" type="presParOf" srcId="{2A372B81-4606-4F81-8688-41562AB74CD2}" destId="{4953D2A4-5534-44FF-9380-43B85237B248}" srcOrd="6" destOrd="0" presId="urn:microsoft.com/office/officeart/2005/8/layout/hierarchy1"/>
    <dgm:cxn modelId="{FACB5A69-86DE-4795-A84D-B2C0807EF254}" type="presParOf" srcId="{2A372B81-4606-4F81-8688-41562AB74CD2}" destId="{16B3FADD-24A8-44AC-9E5B-E8F5DD68F6B0}" srcOrd="7" destOrd="0" presId="urn:microsoft.com/office/officeart/2005/8/layout/hierarchy1"/>
    <dgm:cxn modelId="{A2026756-9D1E-40C9-8DC4-7D7FC8739844}" type="presParOf" srcId="{16B3FADD-24A8-44AC-9E5B-E8F5DD68F6B0}" destId="{27DFD207-9248-4BB0-AD02-28C7090898E8}" srcOrd="0" destOrd="0" presId="urn:microsoft.com/office/officeart/2005/8/layout/hierarchy1"/>
    <dgm:cxn modelId="{BA40C620-9453-46D4-8F2A-838AA70F6D1E}" type="presParOf" srcId="{27DFD207-9248-4BB0-AD02-28C7090898E8}" destId="{36032CE7-61CA-4157-8732-0BFAF4EB417B}" srcOrd="0" destOrd="0" presId="urn:microsoft.com/office/officeart/2005/8/layout/hierarchy1"/>
    <dgm:cxn modelId="{45E3AFB5-D540-4625-9645-FF238877C305}" type="presParOf" srcId="{27DFD207-9248-4BB0-AD02-28C7090898E8}" destId="{E5FF3AED-7015-40ED-9825-3DA424A1204A}" srcOrd="1" destOrd="0" presId="urn:microsoft.com/office/officeart/2005/8/layout/hierarchy1"/>
    <dgm:cxn modelId="{3D33EFEE-813F-4069-A35C-E299621F96B0}" type="presParOf" srcId="{16B3FADD-24A8-44AC-9E5B-E8F5DD68F6B0}" destId="{93BE3D5F-4D8A-448F-BB60-8E995586AF0E}" srcOrd="1" destOrd="0" presId="urn:microsoft.com/office/officeart/2005/8/layout/hierarchy1"/>
    <dgm:cxn modelId="{90A67AD4-078F-499E-B39E-F58D3D092908}" type="presParOf" srcId="{93BE3D5F-4D8A-448F-BB60-8E995586AF0E}" destId="{FC615655-9527-49E0-B22B-198C35F88788}" srcOrd="0" destOrd="0" presId="urn:microsoft.com/office/officeart/2005/8/layout/hierarchy1"/>
    <dgm:cxn modelId="{721D83CF-05D7-4ECB-8775-27963D76819A}" type="presParOf" srcId="{93BE3D5F-4D8A-448F-BB60-8E995586AF0E}" destId="{86D34914-007B-4662-85CF-243A3F758678}" srcOrd="1" destOrd="0" presId="urn:microsoft.com/office/officeart/2005/8/layout/hierarchy1"/>
    <dgm:cxn modelId="{3688182B-E8B6-44C3-9E31-AEB8FC9C91B2}" type="presParOf" srcId="{86D34914-007B-4662-85CF-243A3F758678}" destId="{C2A5AAB0-814B-4317-9449-30C45CB9C8CB}" srcOrd="0" destOrd="0" presId="urn:microsoft.com/office/officeart/2005/8/layout/hierarchy1"/>
    <dgm:cxn modelId="{48BC8FAF-0624-490C-ABFE-26A32B90E714}" type="presParOf" srcId="{C2A5AAB0-814B-4317-9449-30C45CB9C8CB}" destId="{C2CE3635-0EBB-460B-BD15-EB06086A8846}" srcOrd="0" destOrd="0" presId="urn:microsoft.com/office/officeart/2005/8/layout/hierarchy1"/>
    <dgm:cxn modelId="{6940E92E-0320-451B-84BD-260CB891B55D}" type="presParOf" srcId="{C2A5AAB0-814B-4317-9449-30C45CB9C8CB}" destId="{0AC90E27-7A23-4832-880B-05A2AF15FC89}" srcOrd="1" destOrd="0" presId="urn:microsoft.com/office/officeart/2005/8/layout/hierarchy1"/>
    <dgm:cxn modelId="{CE4CBA51-D569-4EB8-8684-C866D870EF9F}" type="presParOf" srcId="{86D34914-007B-4662-85CF-243A3F758678}" destId="{4687E116-0E32-4583-B7B1-C11E00ECDA2F}" srcOrd="1" destOrd="0" presId="urn:microsoft.com/office/officeart/2005/8/layout/hierarchy1"/>
    <dgm:cxn modelId="{8E4F4EF4-AC38-4821-9E04-3346CE67BEE9}" type="presParOf" srcId="{93BE3D5F-4D8A-448F-BB60-8E995586AF0E}" destId="{1109357C-AEFB-42C4-9A18-9604BE028334}" srcOrd="2" destOrd="0" presId="urn:microsoft.com/office/officeart/2005/8/layout/hierarchy1"/>
    <dgm:cxn modelId="{55E0585A-039B-40AC-9C18-AD8940D137DC}" type="presParOf" srcId="{93BE3D5F-4D8A-448F-BB60-8E995586AF0E}" destId="{B66EABB8-CED2-449E-8D5C-C3F05E442068}" srcOrd="3" destOrd="0" presId="urn:microsoft.com/office/officeart/2005/8/layout/hierarchy1"/>
    <dgm:cxn modelId="{0DC24598-77EE-4FD2-9674-7EAEBAAF1F22}" type="presParOf" srcId="{B66EABB8-CED2-449E-8D5C-C3F05E442068}" destId="{A1E7D3B8-8B1D-4DE1-A53D-C4343B5742FF}" srcOrd="0" destOrd="0" presId="urn:microsoft.com/office/officeart/2005/8/layout/hierarchy1"/>
    <dgm:cxn modelId="{9A937180-7157-4E9E-A0D7-A627C194A71F}" type="presParOf" srcId="{A1E7D3B8-8B1D-4DE1-A53D-C4343B5742FF}" destId="{6689B223-EB85-4557-895A-F8F1180F1822}" srcOrd="0" destOrd="0" presId="urn:microsoft.com/office/officeart/2005/8/layout/hierarchy1"/>
    <dgm:cxn modelId="{89A9A5DF-2048-4A19-B773-D113A295BFE9}" type="presParOf" srcId="{A1E7D3B8-8B1D-4DE1-A53D-C4343B5742FF}" destId="{2C3C25B5-73DE-4A21-A71E-2EE1BBE3FEA2}" srcOrd="1" destOrd="0" presId="urn:microsoft.com/office/officeart/2005/8/layout/hierarchy1"/>
    <dgm:cxn modelId="{9EF9712B-F342-4947-B4F5-FCB3F5E60178}" type="presParOf" srcId="{B66EABB8-CED2-449E-8D5C-C3F05E442068}" destId="{9D59EA2E-C2A7-4AC4-AEAD-9F20F34044F7}" srcOrd="1" destOrd="0" presId="urn:microsoft.com/office/officeart/2005/8/layout/hierarchy1"/>
    <dgm:cxn modelId="{A9238CCC-0551-44AC-A07A-0AFE9D8F46EC}" type="presParOf" srcId="{2A372B81-4606-4F81-8688-41562AB74CD2}" destId="{C623CFFB-B6BC-4F13-89DF-385F45CE7B4A}" srcOrd="8" destOrd="0" presId="urn:microsoft.com/office/officeart/2005/8/layout/hierarchy1"/>
    <dgm:cxn modelId="{412460D6-D22E-45F4-B866-EF633701548B}" type="presParOf" srcId="{2A372B81-4606-4F81-8688-41562AB74CD2}" destId="{B2A4FFEC-8FDD-4ADD-83E6-11B140C53EC8}" srcOrd="9" destOrd="0" presId="urn:microsoft.com/office/officeart/2005/8/layout/hierarchy1"/>
    <dgm:cxn modelId="{DAE0F4FF-5438-41D8-AD6B-B47BE11E89B5}" type="presParOf" srcId="{B2A4FFEC-8FDD-4ADD-83E6-11B140C53EC8}" destId="{0DF7BA1C-AE68-43EE-9C00-9BCFD345F117}" srcOrd="0" destOrd="0" presId="urn:microsoft.com/office/officeart/2005/8/layout/hierarchy1"/>
    <dgm:cxn modelId="{E4EEFBAF-9459-4D40-B984-4235CAD4CD0F}" type="presParOf" srcId="{0DF7BA1C-AE68-43EE-9C00-9BCFD345F117}" destId="{D8C540FE-12D3-468A-8AE1-8055D28504D8}" srcOrd="0" destOrd="0" presId="urn:microsoft.com/office/officeart/2005/8/layout/hierarchy1"/>
    <dgm:cxn modelId="{9153D1F7-E74B-47DF-A48E-AEE9FE3A93DE}" type="presParOf" srcId="{0DF7BA1C-AE68-43EE-9C00-9BCFD345F117}" destId="{6EC68A0F-FE40-48C5-AB4C-A042D5CE8FF8}" srcOrd="1" destOrd="0" presId="urn:microsoft.com/office/officeart/2005/8/layout/hierarchy1"/>
    <dgm:cxn modelId="{A4847353-7127-4791-8788-B650A531E148}" type="presParOf" srcId="{B2A4FFEC-8FDD-4ADD-83E6-11B140C53EC8}" destId="{C34B9D25-3E39-43EB-9CCB-FE9D0F5067C4}" srcOrd="1" destOrd="0" presId="urn:microsoft.com/office/officeart/2005/8/layout/hierarchy1"/>
    <dgm:cxn modelId="{BE5DF9E2-E20C-4CB5-9B9E-960CE1FF0B5B}" type="presParOf" srcId="{C34B9D25-3E39-43EB-9CCB-FE9D0F5067C4}" destId="{FFAFC493-4775-4294-A0D5-E874C12B9274}" srcOrd="0" destOrd="0" presId="urn:microsoft.com/office/officeart/2005/8/layout/hierarchy1"/>
    <dgm:cxn modelId="{46BE91CD-13FE-4F68-B13D-4B94BD3E1AF7}" type="presParOf" srcId="{C34B9D25-3E39-43EB-9CCB-FE9D0F5067C4}" destId="{66B156B1-B33A-45ED-BFC9-7145AA418181}" srcOrd="1" destOrd="0" presId="urn:microsoft.com/office/officeart/2005/8/layout/hierarchy1"/>
    <dgm:cxn modelId="{C34DCDA2-2A02-45BB-952C-9FD5C5B4DB92}" type="presParOf" srcId="{66B156B1-B33A-45ED-BFC9-7145AA418181}" destId="{EA1F887C-E972-434D-A621-49EE16A01C65}" srcOrd="0" destOrd="0" presId="urn:microsoft.com/office/officeart/2005/8/layout/hierarchy1"/>
    <dgm:cxn modelId="{91972EBB-E0D7-4C98-B6D1-15B8BBEE4291}" type="presParOf" srcId="{EA1F887C-E972-434D-A621-49EE16A01C65}" destId="{27F8354D-8F4F-4208-8C82-C23B7D172855}" srcOrd="0" destOrd="0" presId="urn:microsoft.com/office/officeart/2005/8/layout/hierarchy1"/>
    <dgm:cxn modelId="{C779EC1D-C0FD-479F-8E60-445D1D4E162B}" type="presParOf" srcId="{EA1F887C-E972-434D-A621-49EE16A01C65}" destId="{0B945D14-CF2E-44C7-8F86-B9829A978B15}" srcOrd="1" destOrd="0" presId="urn:microsoft.com/office/officeart/2005/8/layout/hierarchy1"/>
    <dgm:cxn modelId="{47D53190-18F3-4D42-B4E6-5680A977428F}" type="presParOf" srcId="{66B156B1-B33A-45ED-BFC9-7145AA418181}" destId="{135077B2-9A24-4F4A-AE58-2D2FFA0171AE}" srcOrd="1" destOrd="0" presId="urn:microsoft.com/office/officeart/2005/8/layout/hierarchy1"/>
    <dgm:cxn modelId="{F6D9E7AB-AD2E-4EF6-9C88-5817E1677508}" type="presParOf" srcId="{C34B9D25-3E39-43EB-9CCB-FE9D0F5067C4}" destId="{2EF4CA7C-FCD1-46DF-893D-971B27F139D9}" srcOrd="2" destOrd="0" presId="urn:microsoft.com/office/officeart/2005/8/layout/hierarchy1"/>
    <dgm:cxn modelId="{A704AE06-B951-4A20-AC27-F66A4108D2BC}" type="presParOf" srcId="{C34B9D25-3E39-43EB-9CCB-FE9D0F5067C4}" destId="{A69A7994-4AA0-4943-A9AA-6CDEA05EAAE4}" srcOrd="3" destOrd="0" presId="urn:microsoft.com/office/officeart/2005/8/layout/hierarchy1"/>
    <dgm:cxn modelId="{2285F2C3-AB2F-44FA-BE3C-278490140FCA}" type="presParOf" srcId="{A69A7994-4AA0-4943-A9AA-6CDEA05EAAE4}" destId="{98EAF1B9-186D-48F3-BB12-39B75B2B0577}" srcOrd="0" destOrd="0" presId="urn:microsoft.com/office/officeart/2005/8/layout/hierarchy1"/>
    <dgm:cxn modelId="{8004AE15-3645-4911-86AC-2F9D1237E626}" type="presParOf" srcId="{98EAF1B9-186D-48F3-BB12-39B75B2B0577}" destId="{5E2643CA-0B96-45BB-8ABC-9795989D09ED}" srcOrd="0" destOrd="0" presId="urn:microsoft.com/office/officeart/2005/8/layout/hierarchy1"/>
    <dgm:cxn modelId="{268B77D8-7505-4B5F-A661-FAE40EF66600}" type="presParOf" srcId="{98EAF1B9-186D-48F3-BB12-39B75B2B0577}" destId="{253B9B17-A393-49B4-B514-34F5313CA74A}" srcOrd="1" destOrd="0" presId="urn:microsoft.com/office/officeart/2005/8/layout/hierarchy1"/>
    <dgm:cxn modelId="{B0C35056-0544-4486-A61C-DCF0F85A6A1C}" type="presParOf" srcId="{A69A7994-4AA0-4943-A9AA-6CDEA05EAAE4}" destId="{C5D2C360-43AD-433E-9280-ADA2FF74015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6C8ABEE-F905-4ECE-A50F-24CBACED2A7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1F73C79-C198-43C9-A4AC-A3586310E3E2}">
      <dgm:prSet phldrT="[Text]"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৩.অবসায়ন</a:t>
          </a:r>
        </a:p>
      </dgm:t>
    </dgm:pt>
    <dgm:pt modelId="{73BAF110-C482-4E78-B6B4-D8B3DF605D57}" type="parTrans" cxnId="{04C3C967-E4F8-4C50-8B9C-6E754C24023E}">
      <dgm:prSet/>
      <dgm:spPr/>
      <dgm:t>
        <a:bodyPr/>
        <a:lstStyle/>
        <a:p>
          <a:endParaRPr lang="en-US"/>
        </a:p>
      </dgm:t>
    </dgm:pt>
    <dgm:pt modelId="{170F6D6F-26CE-4172-962F-5419BEFDA343}" type="sibTrans" cxnId="{04C3C967-E4F8-4C50-8B9C-6E754C24023E}">
      <dgm:prSet/>
      <dgm:spPr/>
      <dgm:t>
        <a:bodyPr/>
        <a:lstStyle/>
        <a:p>
          <a:endParaRPr lang="en-US"/>
        </a:p>
      </dgm:t>
    </dgm:pt>
    <dgm:pt modelId="{89AF6E9A-34F5-4CA5-80BF-D8A66D7DC951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বিক্রয়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12FBE77-64C3-4DA2-BFC3-9D90D8838666}" type="parTrans" cxnId="{CE16F876-1EE7-4BAB-9433-BDB1F7F21D5C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82FD925-0C7D-4871-9AA4-BE794427FEE6}" type="sibTrans" cxnId="{CE16F876-1EE7-4BAB-9433-BDB1F7F21D5C}">
      <dgm:prSet/>
      <dgm:spPr/>
      <dgm:t>
        <a:bodyPr/>
        <a:lstStyle/>
        <a:p>
          <a:endParaRPr lang="en-US"/>
        </a:p>
      </dgm:t>
    </dgm:pt>
    <dgm:pt modelId="{53732DDE-0160-4FB5-B94A-870321811598}">
      <dgm:prSet phldrT="[Text]" custT="1"/>
      <dgm:spPr/>
      <dgm:t>
        <a:bodyPr vert="vert270"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অন্যকারো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কাছে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নগদে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হস্থান্তর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680489-457F-4C56-BE03-E53B3188B319}" type="parTrans" cxnId="{8A083787-ECEA-4631-9747-ACC4724E2052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4194242-9EFF-47E7-B235-DC8B7F528E12}" type="sibTrans" cxnId="{8A083787-ECEA-4631-9747-ACC4724E2052}">
      <dgm:prSet/>
      <dgm:spPr/>
      <dgm:t>
        <a:bodyPr/>
        <a:lstStyle/>
        <a:p>
          <a:endParaRPr lang="en-US"/>
        </a:p>
      </dgm:t>
    </dgm:pt>
    <dgm:pt modelId="{49BADA0B-08B9-41AE-B5B5-51540EE398A1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বিনিময়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CFC3F39-0F6F-4F60-B2BE-348DC2C4A391}" type="parTrans" cxnId="{D8A5E22B-102A-4783-BC59-3703EE516B70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484A314-EC10-4D09-81A7-BF55F92D83E9}" type="sibTrans" cxnId="{D8A5E22B-102A-4783-BC59-3703EE516B70}">
      <dgm:prSet/>
      <dgm:spPr/>
      <dgm:t>
        <a:bodyPr/>
        <a:lstStyle/>
        <a:p>
          <a:endParaRPr lang="en-US"/>
        </a:p>
      </dgm:t>
    </dgm:pt>
    <dgm:pt modelId="{3D0784D2-1456-4EC4-918A-85B39B3B13FD}">
      <dgm:prSet phldrT="[Text]" custT="1"/>
      <dgm:spPr/>
      <dgm:t>
        <a:bodyPr vert="vert270"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অন্যকারো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কাছে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নগদে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ভিন্ন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অন্য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সম্পদের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দ্বারা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হস্থান্তর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48CC245-FBA0-4B2A-9CD1-3C9C4504D905}" type="parTrans" cxnId="{7DDE22BD-4E86-44B1-90A8-76CD9F083B84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F538B1D-61AA-4BA0-9E1E-586A83A26FC5}" type="sibTrans" cxnId="{7DDE22BD-4E86-44B1-90A8-76CD9F083B84}">
      <dgm:prSet/>
      <dgm:spPr/>
      <dgm:t>
        <a:bodyPr/>
        <a:lstStyle/>
        <a:p>
          <a:endParaRPr lang="en-US"/>
        </a:p>
      </dgm:t>
    </dgm:pt>
    <dgm:pt modelId="{BF282D5B-EF82-4BAB-AD05-0F267F6072C4}">
      <dgm:prSet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উঠিয়ে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নেয়া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A1E3BF1-F8E3-439F-9BB1-2547333022EC}" type="parTrans" cxnId="{D3CDDF92-CF9A-4F85-A3A1-13BD914471A7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45E3BB2-3072-45EB-B2C3-3977B1FB2116}" type="sibTrans" cxnId="{D3CDDF92-CF9A-4F85-A3A1-13BD914471A7}">
      <dgm:prSet/>
      <dgm:spPr/>
      <dgm:t>
        <a:bodyPr/>
        <a:lstStyle/>
        <a:p>
          <a:endParaRPr lang="en-US"/>
        </a:p>
      </dgm:t>
    </dgm:pt>
    <dgm:pt modelId="{0206E715-00EB-4FC1-9AEB-DA952D9D05F0}">
      <dgm:prSet custT="1"/>
      <dgm:spPr/>
      <dgm:t>
        <a:bodyPr vert="vert270"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সম্পদকে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আর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ব্যবহার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না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12484AA-A0D6-40EB-8F69-EFB42015EF6A}" type="parTrans" cxnId="{A2A74E06-0F39-4CF4-A17E-919A2860E18F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B44ED99-CC58-4528-8508-1ABEA942B5A4}" type="sibTrans" cxnId="{A2A74E06-0F39-4CF4-A17E-919A2860E18F}">
      <dgm:prSet/>
      <dgm:spPr/>
      <dgm:t>
        <a:bodyPr/>
        <a:lstStyle/>
        <a:p>
          <a:endParaRPr lang="en-US"/>
        </a:p>
      </dgm:t>
    </dgm:pt>
    <dgm:pt modelId="{9A2DF1FA-9E81-4BAE-9A3B-EC2C90E70CE5}" type="pres">
      <dgm:prSet presAssocID="{B6C8ABEE-F905-4ECE-A50F-24CBACED2A7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CF51021-B0C2-4E5E-8343-C69F8267EE68}" type="pres">
      <dgm:prSet presAssocID="{51F73C79-C198-43C9-A4AC-A3586310E3E2}" presName="hierRoot1" presStyleCnt="0"/>
      <dgm:spPr/>
    </dgm:pt>
    <dgm:pt modelId="{295821D9-1B76-41E5-B6E5-EB096F3A3FC8}" type="pres">
      <dgm:prSet presAssocID="{51F73C79-C198-43C9-A4AC-A3586310E3E2}" presName="composite" presStyleCnt="0"/>
      <dgm:spPr/>
    </dgm:pt>
    <dgm:pt modelId="{8E57AC2E-C21B-49E6-BA8D-37660A9291D0}" type="pres">
      <dgm:prSet presAssocID="{51F73C79-C198-43C9-A4AC-A3586310E3E2}" presName="background" presStyleLbl="node0" presStyleIdx="0" presStyleCnt="1"/>
      <dgm:spPr/>
    </dgm:pt>
    <dgm:pt modelId="{59F5F993-357E-41E1-918F-F397B07F7E06}" type="pres">
      <dgm:prSet presAssocID="{51F73C79-C198-43C9-A4AC-A3586310E3E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372B81-4606-4F81-8688-41562AB74CD2}" type="pres">
      <dgm:prSet presAssocID="{51F73C79-C198-43C9-A4AC-A3586310E3E2}" presName="hierChild2" presStyleCnt="0"/>
      <dgm:spPr/>
    </dgm:pt>
    <dgm:pt modelId="{D5D6E5F1-A2C5-4E11-9D44-5B252D1B32CC}" type="pres">
      <dgm:prSet presAssocID="{112FBE77-64C3-4DA2-BFC3-9D90D8838666}" presName="Name10" presStyleLbl="parChTrans1D2" presStyleIdx="0" presStyleCnt="3"/>
      <dgm:spPr/>
      <dgm:t>
        <a:bodyPr/>
        <a:lstStyle/>
        <a:p>
          <a:endParaRPr lang="en-US"/>
        </a:p>
      </dgm:t>
    </dgm:pt>
    <dgm:pt modelId="{D6CD6FFA-099B-4DCA-87FE-3C7829E83C04}" type="pres">
      <dgm:prSet presAssocID="{89AF6E9A-34F5-4CA5-80BF-D8A66D7DC951}" presName="hierRoot2" presStyleCnt="0"/>
      <dgm:spPr/>
    </dgm:pt>
    <dgm:pt modelId="{B3F56935-C112-4079-AEB9-7C5F74D1744C}" type="pres">
      <dgm:prSet presAssocID="{89AF6E9A-34F5-4CA5-80BF-D8A66D7DC951}" presName="composite2" presStyleCnt="0"/>
      <dgm:spPr/>
    </dgm:pt>
    <dgm:pt modelId="{B77CB4E4-CACD-4063-8251-802188A16921}" type="pres">
      <dgm:prSet presAssocID="{89AF6E9A-34F5-4CA5-80BF-D8A66D7DC951}" presName="background2" presStyleLbl="node2" presStyleIdx="0" presStyleCnt="3"/>
      <dgm:spPr/>
    </dgm:pt>
    <dgm:pt modelId="{A2B9A251-7148-4F0D-8557-2D43699AB578}" type="pres">
      <dgm:prSet presAssocID="{89AF6E9A-34F5-4CA5-80BF-D8A66D7DC951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B27D6E-A434-41AB-9778-63A12B29FC4A}" type="pres">
      <dgm:prSet presAssocID="{89AF6E9A-34F5-4CA5-80BF-D8A66D7DC951}" presName="hierChild3" presStyleCnt="0"/>
      <dgm:spPr/>
    </dgm:pt>
    <dgm:pt modelId="{7A2A8698-0C22-4B26-ADA8-FD6291352A8E}" type="pres">
      <dgm:prSet presAssocID="{70680489-457F-4C56-BE03-E53B3188B319}" presName="Name17" presStyleLbl="parChTrans1D3" presStyleIdx="0" presStyleCnt="3"/>
      <dgm:spPr/>
      <dgm:t>
        <a:bodyPr/>
        <a:lstStyle/>
        <a:p>
          <a:endParaRPr lang="en-US"/>
        </a:p>
      </dgm:t>
    </dgm:pt>
    <dgm:pt modelId="{13986E5B-F1C1-4AAB-A41B-82A20ACD1AD9}" type="pres">
      <dgm:prSet presAssocID="{53732DDE-0160-4FB5-B94A-870321811598}" presName="hierRoot3" presStyleCnt="0"/>
      <dgm:spPr/>
    </dgm:pt>
    <dgm:pt modelId="{71A756CD-4B54-4616-A965-E502BD109B35}" type="pres">
      <dgm:prSet presAssocID="{53732DDE-0160-4FB5-B94A-870321811598}" presName="composite3" presStyleCnt="0"/>
      <dgm:spPr/>
    </dgm:pt>
    <dgm:pt modelId="{75ECC933-27CF-40F9-826A-E29FFC878AB0}" type="pres">
      <dgm:prSet presAssocID="{53732DDE-0160-4FB5-B94A-870321811598}" presName="background3" presStyleLbl="node3" presStyleIdx="0" presStyleCnt="3"/>
      <dgm:spPr/>
    </dgm:pt>
    <dgm:pt modelId="{416AB620-CC68-411B-B0E6-FB14F1197D19}" type="pres">
      <dgm:prSet presAssocID="{53732DDE-0160-4FB5-B94A-870321811598}" presName="text3" presStyleLbl="fgAcc3" presStyleIdx="0" presStyleCnt="3" custScaleX="106516" custScaleY="2768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F4B98-9C71-4A8A-9ACD-F9F55A63DA6F}" type="pres">
      <dgm:prSet presAssocID="{53732DDE-0160-4FB5-B94A-870321811598}" presName="hierChild4" presStyleCnt="0"/>
      <dgm:spPr/>
    </dgm:pt>
    <dgm:pt modelId="{F86E4944-627B-4B1F-A5D2-6FCBAAD7571D}" type="pres">
      <dgm:prSet presAssocID="{9CFC3F39-0F6F-4F60-B2BE-348DC2C4A391}" presName="Name10" presStyleLbl="parChTrans1D2" presStyleIdx="1" presStyleCnt="3"/>
      <dgm:spPr/>
      <dgm:t>
        <a:bodyPr/>
        <a:lstStyle/>
        <a:p>
          <a:endParaRPr lang="en-US"/>
        </a:p>
      </dgm:t>
    </dgm:pt>
    <dgm:pt modelId="{7CA9E6BA-7A14-4ACA-896F-1BAAD488CCFE}" type="pres">
      <dgm:prSet presAssocID="{49BADA0B-08B9-41AE-B5B5-51540EE398A1}" presName="hierRoot2" presStyleCnt="0"/>
      <dgm:spPr/>
    </dgm:pt>
    <dgm:pt modelId="{45370D65-212A-4531-A365-FA903CD09781}" type="pres">
      <dgm:prSet presAssocID="{49BADA0B-08B9-41AE-B5B5-51540EE398A1}" presName="composite2" presStyleCnt="0"/>
      <dgm:spPr/>
    </dgm:pt>
    <dgm:pt modelId="{A6BDAF36-7D3A-493E-A210-75487A4AA908}" type="pres">
      <dgm:prSet presAssocID="{49BADA0B-08B9-41AE-B5B5-51540EE398A1}" presName="background2" presStyleLbl="node2" presStyleIdx="1" presStyleCnt="3"/>
      <dgm:spPr/>
    </dgm:pt>
    <dgm:pt modelId="{ED8DB650-A288-4509-BA77-E3BA158D5BE6}" type="pres">
      <dgm:prSet presAssocID="{49BADA0B-08B9-41AE-B5B5-51540EE398A1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C2ED3A-891C-42DC-B8B3-A0A43C8296FF}" type="pres">
      <dgm:prSet presAssocID="{49BADA0B-08B9-41AE-B5B5-51540EE398A1}" presName="hierChild3" presStyleCnt="0"/>
      <dgm:spPr/>
    </dgm:pt>
    <dgm:pt modelId="{3DC45535-2B4D-48E1-B284-D12764B826AC}" type="pres">
      <dgm:prSet presAssocID="{748CC245-FBA0-4B2A-9CD1-3C9C4504D905}" presName="Name17" presStyleLbl="parChTrans1D3" presStyleIdx="1" presStyleCnt="3"/>
      <dgm:spPr/>
      <dgm:t>
        <a:bodyPr/>
        <a:lstStyle/>
        <a:p>
          <a:endParaRPr lang="en-US"/>
        </a:p>
      </dgm:t>
    </dgm:pt>
    <dgm:pt modelId="{B1FC4099-B619-4FB5-8882-E102EA0E1F22}" type="pres">
      <dgm:prSet presAssocID="{3D0784D2-1456-4EC4-918A-85B39B3B13FD}" presName="hierRoot3" presStyleCnt="0"/>
      <dgm:spPr/>
    </dgm:pt>
    <dgm:pt modelId="{96D00C8F-6BD9-495C-B64E-D4ED23F8C9F4}" type="pres">
      <dgm:prSet presAssocID="{3D0784D2-1456-4EC4-918A-85B39B3B13FD}" presName="composite3" presStyleCnt="0"/>
      <dgm:spPr/>
    </dgm:pt>
    <dgm:pt modelId="{F8C498A8-F9CA-4793-8657-819E08B18C91}" type="pres">
      <dgm:prSet presAssocID="{3D0784D2-1456-4EC4-918A-85B39B3B13FD}" presName="background3" presStyleLbl="node3" presStyleIdx="1" presStyleCnt="3"/>
      <dgm:spPr/>
    </dgm:pt>
    <dgm:pt modelId="{E61CED60-6ECC-4FD3-A14E-AE419D235E49}" type="pres">
      <dgm:prSet presAssocID="{3D0784D2-1456-4EC4-918A-85B39B3B13FD}" presName="text3" presStyleLbl="fgAcc3" presStyleIdx="1" presStyleCnt="3" custScaleX="106516" custScaleY="2768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15983A-2CE8-4B3B-8C2A-9A0EA727F7FA}" type="pres">
      <dgm:prSet presAssocID="{3D0784D2-1456-4EC4-918A-85B39B3B13FD}" presName="hierChild4" presStyleCnt="0"/>
      <dgm:spPr/>
    </dgm:pt>
    <dgm:pt modelId="{F0970090-574C-456B-A1A3-9C308FCB154C}" type="pres">
      <dgm:prSet presAssocID="{AA1E3BF1-F8E3-439F-9BB1-2547333022EC}" presName="Name10" presStyleLbl="parChTrans1D2" presStyleIdx="2" presStyleCnt="3"/>
      <dgm:spPr/>
      <dgm:t>
        <a:bodyPr/>
        <a:lstStyle/>
        <a:p>
          <a:endParaRPr lang="en-US"/>
        </a:p>
      </dgm:t>
    </dgm:pt>
    <dgm:pt modelId="{DA430241-8260-49D7-B2B5-1821802EC24D}" type="pres">
      <dgm:prSet presAssocID="{BF282D5B-EF82-4BAB-AD05-0F267F6072C4}" presName="hierRoot2" presStyleCnt="0"/>
      <dgm:spPr/>
    </dgm:pt>
    <dgm:pt modelId="{17ABDFA1-2099-47D3-A4F4-AC6B38767B92}" type="pres">
      <dgm:prSet presAssocID="{BF282D5B-EF82-4BAB-AD05-0F267F6072C4}" presName="composite2" presStyleCnt="0"/>
      <dgm:spPr/>
    </dgm:pt>
    <dgm:pt modelId="{1D37CCFA-D3E1-43FC-A2A9-05741E8F7CFA}" type="pres">
      <dgm:prSet presAssocID="{BF282D5B-EF82-4BAB-AD05-0F267F6072C4}" presName="background2" presStyleLbl="node2" presStyleIdx="2" presStyleCnt="3"/>
      <dgm:spPr/>
    </dgm:pt>
    <dgm:pt modelId="{C75C0D2C-2404-473A-A740-05798EB95FEB}" type="pres">
      <dgm:prSet presAssocID="{BF282D5B-EF82-4BAB-AD05-0F267F6072C4}" presName="text2" presStyleLbl="fgAcc2" presStyleIdx="2" presStyleCnt="3" custScaleX="1125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C2E52A-DE06-40FB-9C76-EA8BD5B455F2}" type="pres">
      <dgm:prSet presAssocID="{BF282D5B-EF82-4BAB-AD05-0F267F6072C4}" presName="hierChild3" presStyleCnt="0"/>
      <dgm:spPr/>
    </dgm:pt>
    <dgm:pt modelId="{5CB7D728-D45F-4F0B-AA2E-97089BFC777F}" type="pres">
      <dgm:prSet presAssocID="{212484AA-A0D6-40EB-8F69-EFB42015EF6A}" presName="Name17" presStyleLbl="parChTrans1D3" presStyleIdx="2" presStyleCnt="3"/>
      <dgm:spPr/>
      <dgm:t>
        <a:bodyPr/>
        <a:lstStyle/>
        <a:p>
          <a:endParaRPr lang="en-US"/>
        </a:p>
      </dgm:t>
    </dgm:pt>
    <dgm:pt modelId="{05CE547B-B092-4B0D-BAF7-D967C4542B9A}" type="pres">
      <dgm:prSet presAssocID="{0206E715-00EB-4FC1-9AEB-DA952D9D05F0}" presName="hierRoot3" presStyleCnt="0"/>
      <dgm:spPr/>
    </dgm:pt>
    <dgm:pt modelId="{8895FDE4-B17A-449A-B3C1-5B9BB9212421}" type="pres">
      <dgm:prSet presAssocID="{0206E715-00EB-4FC1-9AEB-DA952D9D05F0}" presName="composite3" presStyleCnt="0"/>
      <dgm:spPr/>
    </dgm:pt>
    <dgm:pt modelId="{F9D7BB78-BFC4-416A-A3EC-9C0979A3E822}" type="pres">
      <dgm:prSet presAssocID="{0206E715-00EB-4FC1-9AEB-DA952D9D05F0}" presName="background3" presStyleLbl="node3" presStyleIdx="2" presStyleCnt="3"/>
      <dgm:spPr/>
    </dgm:pt>
    <dgm:pt modelId="{F437FCE5-2D7D-4230-BBBC-5A3BACC8D733}" type="pres">
      <dgm:prSet presAssocID="{0206E715-00EB-4FC1-9AEB-DA952D9D05F0}" presName="text3" presStyleLbl="fgAcc3" presStyleIdx="2" presStyleCnt="3" custScaleX="106516" custScaleY="2768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6FA66D-0A1E-4D97-A865-1099DEC5F1E0}" type="pres">
      <dgm:prSet presAssocID="{0206E715-00EB-4FC1-9AEB-DA952D9D05F0}" presName="hierChild4" presStyleCnt="0"/>
      <dgm:spPr/>
    </dgm:pt>
  </dgm:ptLst>
  <dgm:cxnLst>
    <dgm:cxn modelId="{CE16F876-1EE7-4BAB-9433-BDB1F7F21D5C}" srcId="{51F73C79-C198-43C9-A4AC-A3586310E3E2}" destId="{89AF6E9A-34F5-4CA5-80BF-D8A66D7DC951}" srcOrd="0" destOrd="0" parTransId="{112FBE77-64C3-4DA2-BFC3-9D90D8838666}" sibTransId="{D82FD925-0C7D-4871-9AA4-BE794427FEE6}"/>
    <dgm:cxn modelId="{59064797-19A1-4512-B8AD-97C242E13E50}" type="presOf" srcId="{49BADA0B-08B9-41AE-B5B5-51540EE398A1}" destId="{ED8DB650-A288-4509-BA77-E3BA158D5BE6}" srcOrd="0" destOrd="0" presId="urn:microsoft.com/office/officeart/2005/8/layout/hierarchy1"/>
    <dgm:cxn modelId="{BF32F071-B8EB-4A58-A116-F67C7798D999}" type="presOf" srcId="{53732DDE-0160-4FB5-B94A-870321811598}" destId="{416AB620-CC68-411B-B0E6-FB14F1197D19}" srcOrd="0" destOrd="0" presId="urn:microsoft.com/office/officeart/2005/8/layout/hierarchy1"/>
    <dgm:cxn modelId="{D3CDDF92-CF9A-4F85-A3A1-13BD914471A7}" srcId="{51F73C79-C198-43C9-A4AC-A3586310E3E2}" destId="{BF282D5B-EF82-4BAB-AD05-0F267F6072C4}" srcOrd="2" destOrd="0" parTransId="{AA1E3BF1-F8E3-439F-9BB1-2547333022EC}" sibTransId="{645E3BB2-3072-45EB-B2C3-3977B1FB2116}"/>
    <dgm:cxn modelId="{E8C570F8-D443-4604-B5AA-FE6A71726449}" type="presOf" srcId="{70680489-457F-4C56-BE03-E53B3188B319}" destId="{7A2A8698-0C22-4B26-ADA8-FD6291352A8E}" srcOrd="0" destOrd="0" presId="urn:microsoft.com/office/officeart/2005/8/layout/hierarchy1"/>
    <dgm:cxn modelId="{8B25E180-AC6E-4D2B-B86B-77FB91F307A8}" type="presOf" srcId="{3D0784D2-1456-4EC4-918A-85B39B3B13FD}" destId="{E61CED60-6ECC-4FD3-A14E-AE419D235E49}" srcOrd="0" destOrd="0" presId="urn:microsoft.com/office/officeart/2005/8/layout/hierarchy1"/>
    <dgm:cxn modelId="{F6DF7D0E-6FB8-4230-90A5-A34A607B76FC}" type="presOf" srcId="{51F73C79-C198-43C9-A4AC-A3586310E3E2}" destId="{59F5F993-357E-41E1-918F-F397B07F7E06}" srcOrd="0" destOrd="0" presId="urn:microsoft.com/office/officeart/2005/8/layout/hierarchy1"/>
    <dgm:cxn modelId="{8A083787-ECEA-4631-9747-ACC4724E2052}" srcId="{89AF6E9A-34F5-4CA5-80BF-D8A66D7DC951}" destId="{53732DDE-0160-4FB5-B94A-870321811598}" srcOrd="0" destOrd="0" parTransId="{70680489-457F-4C56-BE03-E53B3188B319}" sibTransId="{34194242-9EFF-47E7-B235-DC8B7F528E12}"/>
    <dgm:cxn modelId="{507B664E-4224-4240-828C-2977E412109B}" type="presOf" srcId="{9CFC3F39-0F6F-4F60-B2BE-348DC2C4A391}" destId="{F86E4944-627B-4B1F-A5D2-6FCBAAD7571D}" srcOrd="0" destOrd="0" presId="urn:microsoft.com/office/officeart/2005/8/layout/hierarchy1"/>
    <dgm:cxn modelId="{4B025D44-21F1-4E3E-B225-1BF418E41730}" type="presOf" srcId="{0206E715-00EB-4FC1-9AEB-DA952D9D05F0}" destId="{F437FCE5-2D7D-4230-BBBC-5A3BACC8D733}" srcOrd="0" destOrd="0" presId="urn:microsoft.com/office/officeart/2005/8/layout/hierarchy1"/>
    <dgm:cxn modelId="{B9772DA0-D2BE-44C6-9D7C-C51D7C598D1B}" type="presOf" srcId="{112FBE77-64C3-4DA2-BFC3-9D90D8838666}" destId="{D5D6E5F1-A2C5-4E11-9D44-5B252D1B32CC}" srcOrd="0" destOrd="0" presId="urn:microsoft.com/office/officeart/2005/8/layout/hierarchy1"/>
    <dgm:cxn modelId="{54C1D7BE-0A47-4625-836E-2075FECD1BED}" type="presOf" srcId="{212484AA-A0D6-40EB-8F69-EFB42015EF6A}" destId="{5CB7D728-D45F-4F0B-AA2E-97089BFC777F}" srcOrd="0" destOrd="0" presId="urn:microsoft.com/office/officeart/2005/8/layout/hierarchy1"/>
    <dgm:cxn modelId="{04C3C967-E4F8-4C50-8B9C-6E754C24023E}" srcId="{B6C8ABEE-F905-4ECE-A50F-24CBACED2A7D}" destId="{51F73C79-C198-43C9-A4AC-A3586310E3E2}" srcOrd="0" destOrd="0" parTransId="{73BAF110-C482-4E78-B6B4-D8B3DF605D57}" sibTransId="{170F6D6F-26CE-4172-962F-5419BEFDA343}"/>
    <dgm:cxn modelId="{A2A74E06-0F39-4CF4-A17E-919A2860E18F}" srcId="{BF282D5B-EF82-4BAB-AD05-0F267F6072C4}" destId="{0206E715-00EB-4FC1-9AEB-DA952D9D05F0}" srcOrd="0" destOrd="0" parTransId="{212484AA-A0D6-40EB-8F69-EFB42015EF6A}" sibTransId="{BB44ED99-CC58-4528-8508-1ABEA942B5A4}"/>
    <dgm:cxn modelId="{7DDE22BD-4E86-44B1-90A8-76CD9F083B84}" srcId="{49BADA0B-08B9-41AE-B5B5-51540EE398A1}" destId="{3D0784D2-1456-4EC4-918A-85B39B3B13FD}" srcOrd="0" destOrd="0" parTransId="{748CC245-FBA0-4B2A-9CD1-3C9C4504D905}" sibTransId="{2F538B1D-61AA-4BA0-9E1E-586A83A26FC5}"/>
    <dgm:cxn modelId="{31BDAB57-E138-4376-88EE-8381F3771A5D}" type="presOf" srcId="{B6C8ABEE-F905-4ECE-A50F-24CBACED2A7D}" destId="{9A2DF1FA-9E81-4BAE-9A3B-EC2C90E70CE5}" srcOrd="0" destOrd="0" presId="urn:microsoft.com/office/officeart/2005/8/layout/hierarchy1"/>
    <dgm:cxn modelId="{FAE140A6-E3D2-4FC5-9836-B1B0FC58BA5C}" type="presOf" srcId="{AA1E3BF1-F8E3-439F-9BB1-2547333022EC}" destId="{F0970090-574C-456B-A1A3-9C308FCB154C}" srcOrd="0" destOrd="0" presId="urn:microsoft.com/office/officeart/2005/8/layout/hierarchy1"/>
    <dgm:cxn modelId="{65645383-69ED-442C-BDA0-E2F05B0599CA}" type="presOf" srcId="{BF282D5B-EF82-4BAB-AD05-0F267F6072C4}" destId="{C75C0D2C-2404-473A-A740-05798EB95FEB}" srcOrd="0" destOrd="0" presId="urn:microsoft.com/office/officeart/2005/8/layout/hierarchy1"/>
    <dgm:cxn modelId="{F6CD2A39-B3D8-47AD-BDC8-A6592DDE4EAC}" type="presOf" srcId="{89AF6E9A-34F5-4CA5-80BF-D8A66D7DC951}" destId="{A2B9A251-7148-4F0D-8557-2D43699AB578}" srcOrd="0" destOrd="0" presId="urn:microsoft.com/office/officeart/2005/8/layout/hierarchy1"/>
    <dgm:cxn modelId="{81995AB4-C7A7-45A4-AB76-17EB1B7B8E16}" type="presOf" srcId="{748CC245-FBA0-4B2A-9CD1-3C9C4504D905}" destId="{3DC45535-2B4D-48E1-B284-D12764B826AC}" srcOrd="0" destOrd="0" presId="urn:microsoft.com/office/officeart/2005/8/layout/hierarchy1"/>
    <dgm:cxn modelId="{D8A5E22B-102A-4783-BC59-3703EE516B70}" srcId="{51F73C79-C198-43C9-A4AC-A3586310E3E2}" destId="{49BADA0B-08B9-41AE-B5B5-51540EE398A1}" srcOrd="1" destOrd="0" parTransId="{9CFC3F39-0F6F-4F60-B2BE-348DC2C4A391}" sibTransId="{7484A314-EC10-4D09-81A7-BF55F92D83E9}"/>
    <dgm:cxn modelId="{6BF19597-155E-46D7-9440-AB50838BEB66}" type="presParOf" srcId="{9A2DF1FA-9E81-4BAE-9A3B-EC2C90E70CE5}" destId="{BCF51021-B0C2-4E5E-8343-C69F8267EE68}" srcOrd="0" destOrd="0" presId="urn:microsoft.com/office/officeart/2005/8/layout/hierarchy1"/>
    <dgm:cxn modelId="{BB5F535C-B64C-45B2-AC4D-2E99A70A4E97}" type="presParOf" srcId="{BCF51021-B0C2-4E5E-8343-C69F8267EE68}" destId="{295821D9-1B76-41E5-B6E5-EB096F3A3FC8}" srcOrd="0" destOrd="0" presId="urn:microsoft.com/office/officeart/2005/8/layout/hierarchy1"/>
    <dgm:cxn modelId="{C3EE0E91-230E-46E6-833B-FE1ADBEC6FB1}" type="presParOf" srcId="{295821D9-1B76-41E5-B6E5-EB096F3A3FC8}" destId="{8E57AC2E-C21B-49E6-BA8D-37660A9291D0}" srcOrd="0" destOrd="0" presId="urn:microsoft.com/office/officeart/2005/8/layout/hierarchy1"/>
    <dgm:cxn modelId="{534B31EE-023D-4CEB-9959-D15F98FAC3BD}" type="presParOf" srcId="{295821D9-1B76-41E5-B6E5-EB096F3A3FC8}" destId="{59F5F993-357E-41E1-918F-F397B07F7E06}" srcOrd="1" destOrd="0" presId="urn:microsoft.com/office/officeart/2005/8/layout/hierarchy1"/>
    <dgm:cxn modelId="{A68D5A21-161B-4A5B-8BB9-20A6ADD777AD}" type="presParOf" srcId="{BCF51021-B0C2-4E5E-8343-C69F8267EE68}" destId="{2A372B81-4606-4F81-8688-41562AB74CD2}" srcOrd="1" destOrd="0" presId="urn:microsoft.com/office/officeart/2005/8/layout/hierarchy1"/>
    <dgm:cxn modelId="{266D0040-8910-4CCE-849F-7B2C1D26C8C9}" type="presParOf" srcId="{2A372B81-4606-4F81-8688-41562AB74CD2}" destId="{D5D6E5F1-A2C5-4E11-9D44-5B252D1B32CC}" srcOrd="0" destOrd="0" presId="urn:microsoft.com/office/officeart/2005/8/layout/hierarchy1"/>
    <dgm:cxn modelId="{E81336CA-59D8-483F-A5C8-0FBDAF204E66}" type="presParOf" srcId="{2A372B81-4606-4F81-8688-41562AB74CD2}" destId="{D6CD6FFA-099B-4DCA-87FE-3C7829E83C04}" srcOrd="1" destOrd="0" presId="urn:microsoft.com/office/officeart/2005/8/layout/hierarchy1"/>
    <dgm:cxn modelId="{53D0D245-2777-4D67-9CA8-E44CC312BF48}" type="presParOf" srcId="{D6CD6FFA-099B-4DCA-87FE-3C7829E83C04}" destId="{B3F56935-C112-4079-AEB9-7C5F74D1744C}" srcOrd="0" destOrd="0" presId="urn:microsoft.com/office/officeart/2005/8/layout/hierarchy1"/>
    <dgm:cxn modelId="{D14371B3-5BB4-44AF-911F-EDD44FAFD962}" type="presParOf" srcId="{B3F56935-C112-4079-AEB9-7C5F74D1744C}" destId="{B77CB4E4-CACD-4063-8251-802188A16921}" srcOrd="0" destOrd="0" presId="urn:microsoft.com/office/officeart/2005/8/layout/hierarchy1"/>
    <dgm:cxn modelId="{B12B7703-B2EC-43DA-8E87-3B7D57D5BB1E}" type="presParOf" srcId="{B3F56935-C112-4079-AEB9-7C5F74D1744C}" destId="{A2B9A251-7148-4F0D-8557-2D43699AB578}" srcOrd="1" destOrd="0" presId="urn:microsoft.com/office/officeart/2005/8/layout/hierarchy1"/>
    <dgm:cxn modelId="{F5C92505-0D89-4AA1-87DC-0564640EF86B}" type="presParOf" srcId="{D6CD6FFA-099B-4DCA-87FE-3C7829E83C04}" destId="{A5B27D6E-A434-41AB-9778-63A12B29FC4A}" srcOrd="1" destOrd="0" presId="urn:microsoft.com/office/officeart/2005/8/layout/hierarchy1"/>
    <dgm:cxn modelId="{90611D25-FABB-479A-A042-11B90A779844}" type="presParOf" srcId="{A5B27D6E-A434-41AB-9778-63A12B29FC4A}" destId="{7A2A8698-0C22-4B26-ADA8-FD6291352A8E}" srcOrd="0" destOrd="0" presId="urn:microsoft.com/office/officeart/2005/8/layout/hierarchy1"/>
    <dgm:cxn modelId="{BE5BB819-05C8-4B96-B882-FAD8B79616AD}" type="presParOf" srcId="{A5B27D6E-A434-41AB-9778-63A12B29FC4A}" destId="{13986E5B-F1C1-4AAB-A41B-82A20ACD1AD9}" srcOrd="1" destOrd="0" presId="urn:microsoft.com/office/officeart/2005/8/layout/hierarchy1"/>
    <dgm:cxn modelId="{35BFB5E1-4A07-4547-8C13-17DBB5AB6CD7}" type="presParOf" srcId="{13986E5B-F1C1-4AAB-A41B-82A20ACD1AD9}" destId="{71A756CD-4B54-4616-A965-E502BD109B35}" srcOrd="0" destOrd="0" presId="urn:microsoft.com/office/officeart/2005/8/layout/hierarchy1"/>
    <dgm:cxn modelId="{68113AFF-E62D-48FF-AAB5-60A7B4D05468}" type="presParOf" srcId="{71A756CD-4B54-4616-A965-E502BD109B35}" destId="{75ECC933-27CF-40F9-826A-E29FFC878AB0}" srcOrd="0" destOrd="0" presId="urn:microsoft.com/office/officeart/2005/8/layout/hierarchy1"/>
    <dgm:cxn modelId="{40F29B3F-1BAD-4E21-BF55-EBB32C08CEBA}" type="presParOf" srcId="{71A756CD-4B54-4616-A965-E502BD109B35}" destId="{416AB620-CC68-411B-B0E6-FB14F1197D19}" srcOrd="1" destOrd="0" presId="urn:microsoft.com/office/officeart/2005/8/layout/hierarchy1"/>
    <dgm:cxn modelId="{17133ABE-ADFC-4D75-8870-91939C50B811}" type="presParOf" srcId="{13986E5B-F1C1-4AAB-A41B-82A20ACD1AD9}" destId="{8AFF4B98-9C71-4A8A-9ACD-F9F55A63DA6F}" srcOrd="1" destOrd="0" presId="urn:microsoft.com/office/officeart/2005/8/layout/hierarchy1"/>
    <dgm:cxn modelId="{F4743C96-39C9-4A1E-8174-544AEA8B973A}" type="presParOf" srcId="{2A372B81-4606-4F81-8688-41562AB74CD2}" destId="{F86E4944-627B-4B1F-A5D2-6FCBAAD7571D}" srcOrd="2" destOrd="0" presId="urn:microsoft.com/office/officeart/2005/8/layout/hierarchy1"/>
    <dgm:cxn modelId="{A265471D-1107-4B62-AB77-0EA84450BD95}" type="presParOf" srcId="{2A372B81-4606-4F81-8688-41562AB74CD2}" destId="{7CA9E6BA-7A14-4ACA-896F-1BAAD488CCFE}" srcOrd="3" destOrd="0" presId="urn:microsoft.com/office/officeart/2005/8/layout/hierarchy1"/>
    <dgm:cxn modelId="{2E28B6E0-8AE4-4300-80F6-F3B0A76B8C6D}" type="presParOf" srcId="{7CA9E6BA-7A14-4ACA-896F-1BAAD488CCFE}" destId="{45370D65-212A-4531-A365-FA903CD09781}" srcOrd="0" destOrd="0" presId="urn:microsoft.com/office/officeart/2005/8/layout/hierarchy1"/>
    <dgm:cxn modelId="{4F2DAF99-30B4-4F96-ACCA-9BCA1378AF51}" type="presParOf" srcId="{45370D65-212A-4531-A365-FA903CD09781}" destId="{A6BDAF36-7D3A-493E-A210-75487A4AA908}" srcOrd="0" destOrd="0" presId="urn:microsoft.com/office/officeart/2005/8/layout/hierarchy1"/>
    <dgm:cxn modelId="{AA41B3D7-5E79-41A6-A165-52D95422B2F4}" type="presParOf" srcId="{45370D65-212A-4531-A365-FA903CD09781}" destId="{ED8DB650-A288-4509-BA77-E3BA158D5BE6}" srcOrd="1" destOrd="0" presId="urn:microsoft.com/office/officeart/2005/8/layout/hierarchy1"/>
    <dgm:cxn modelId="{842EE9AF-2904-4F7D-9151-D420BF4784B2}" type="presParOf" srcId="{7CA9E6BA-7A14-4ACA-896F-1BAAD488CCFE}" destId="{C7C2ED3A-891C-42DC-B8B3-A0A43C8296FF}" srcOrd="1" destOrd="0" presId="urn:microsoft.com/office/officeart/2005/8/layout/hierarchy1"/>
    <dgm:cxn modelId="{18E2527D-CB67-4C02-B3BF-D631E842AE06}" type="presParOf" srcId="{C7C2ED3A-891C-42DC-B8B3-A0A43C8296FF}" destId="{3DC45535-2B4D-48E1-B284-D12764B826AC}" srcOrd="0" destOrd="0" presId="urn:microsoft.com/office/officeart/2005/8/layout/hierarchy1"/>
    <dgm:cxn modelId="{DF493BA6-3019-4FDA-9C7E-D71198F6D156}" type="presParOf" srcId="{C7C2ED3A-891C-42DC-B8B3-A0A43C8296FF}" destId="{B1FC4099-B619-4FB5-8882-E102EA0E1F22}" srcOrd="1" destOrd="0" presId="urn:microsoft.com/office/officeart/2005/8/layout/hierarchy1"/>
    <dgm:cxn modelId="{13188633-9761-4187-B934-132842B96773}" type="presParOf" srcId="{B1FC4099-B619-4FB5-8882-E102EA0E1F22}" destId="{96D00C8F-6BD9-495C-B64E-D4ED23F8C9F4}" srcOrd="0" destOrd="0" presId="urn:microsoft.com/office/officeart/2005/8/layout/hierarchy1"/>
    <dgm:cxn modelId="{FFCB2403-970B-42D7-9A01-FFAD72CBB157}" type="presParOf" srcId="{96D00C8F-6BD9-495C-B64E-D4ED23F8C9F4}" destId="{F8C498A8-F9CA-4793-8657-819E08B18C91}" srcOrd="0" destOrd="0" presId="urn:microsoft.com/office/officeart/2005/8/layout/hierarchy1"/>
    <dgm:cxn modelId="{F6770D8B-0E4E-4985-939A-7D9F3B1E4368}" type="presParOf" srcId="{96D00C8F-6BD9-495C-B64E-D4ED23F8C9F4}" destId="{E61CED60-6ECC-4FD3-A14E-AE419D235E49}" srcOrd="1" destOrd="0" presId="urn:microsoft.com/office/officeart/2005/8/layout/hierarchy1"/>
    <dgm:cxn modelId="{66D9B29B-60CF-4148-984C-92EF26560C26}" type="presParOf" srcId="{B1FC4099-B619-4FB5-8882-E102EA0E1F22}" destId="{FE15983A-2CE8-4B3B-8C2A-9A0EA727F7FA}" srcOrd="1" destOrd="0" presId="urn:microsoft.com/office/officeart/2005/8/layout/hierarchy1"/>
    <dgm:cxn modelId="{D65ED7F7-11E3-4BC1-8FB5-61EFAB192E16}" type="presParOf" srcId="{2A372B81-4606-4F81-8688-41562AB74CD2}" destId="{F0970090-574C-456B-A1A3-9C308FCB154C}" srcOrd="4" destOrd="0" presId="urn:microsoft.com/office/officeart/2005/8/layout/hierarchy1"/>
    <dgm:cxn modelId="{ECA86394-DFB3-4BEA-AE36-34C9B3DF46EB}" type="presParOf" srcId="{2A372B81-4606-4F81-8688-41562AB74CD2}" destId="{DA430241-8260-49D7-B2B5-1821802EC24D}" srcOrd="5" destOrd="0" presId="urn:microsoft.com/office/officeart/2005/8/layout/hierarchy1"/>
    <dgm:cxn modelId="{175DB37F-F6C8-4869-B09A-36436FE9CF5A}" type="presParOf" srcId="{DA430241-8260-49D7-B2B5-1821802EC24D}" destId="{17ABDFA1-2099-47D3-A4F4-AC6B38767B92}" srcOrd="0" destOrd="0" presId="urn:microsoft.com/office/officeart/2005/8/layout/hierarchy1"/>
    <dgm:cxn modelId="{E2FABDE5-17FC-400F-A2BE-D19ABA46549A}" type="presParOf" srcId="{17ABDFA1-2099-47D3-A4F4-AC6B38767B92}" destId="{1D37CCFA-D3E1-43FC-A2A9-05741E8F7CFA}" srcOrd="0" destOrd="0" presId="urn:microsoft.com/office/officeart/2005/8/layout/hierarchy1"/>
    <dgm:cxn modelId="{3CEC5E65-4DB1-4181-967D-8C3D47E63F21}" type="presParOf" srcId="{17ABDFA1-2099-47D3-A4F4-AC6B38767B92}" destId="{C75C0D2C-2404-473A-A740-05798EB95FEB}" srcOrd="1" destOrd="0" presId="urn:microsoft.com/office/officeart/2005/8/layout/hierarchy1"/>
    <dgm:cxn modelId="{E32F7449-8054-42A1-9200-800B29315712}" type="presParOf" srcId="{DA430241-8260-49D7-B2B5-1821802EC24D}" destId="{2CC2E52A-DE06-40FB-9C76-EA8BD5B455F2}" srcOrd="1" destOrd="0" presId="urn:microsoft.com/office/officeart/2005/8/layout/hierarchy1"/>
    <dgm:cxn modelId="{2BDC2FCC-F748-408E-8DDA-0667844EEAC3}" type="presParOf" srcId="{2CC2E52A-DE06-40FB-9C76-EA8BD5B455F2}" destId="{5CB7D728-D45F-4F0B-AA2E-97089BFC777F}" srcOrd="0" destOrd="0" presId="urn:microsoft.com/office/officeart/2005/8/layout/hierarchy1"/>
    <dgm:cxn modelId="{C684C224-70AD-489C-9A19-DB34C386A146}" type="presParOf" srcId="{2CC2E52A-DE06-40FB-9C76-EA8BD5B455F2}" destId="{05CE547B-B092-4B0D-BAF7-D967C4542B9A}" srcOrd="1" destOrd="0" presId="urn:microsoft.com/office/officeart/2005/8/layout/hierarchy1"/>
    <dgm:cxn modelId="{5D2CEC40-618B-4B4E-8638-E7B8048B3729}" type="presParOf" srcId="{05CE547B-B092-4B0D-BAF7-D967C4542B9A}" destId="{8895FDE4-B17A-449A-B3C1-5B9BB9212421}" srcOrd="0" destOrd="0" presId="urn:microsoft.com/office/officeart/2005/8/layout/hierarchy1"/>
    <dgm:cxn modelId="{A484B082-3507-49FD-AFB0-8A0CCD6DE027}" type="presParOf" srcId="{8895FDE4-B17A-449A-B3C1-5B9BB9212421}" destId="{F9D7BB78-BFC4-416A-A3EC-9C0979A3E822}" srcOrd="0" destOrd="0" presId="urn:microsoft.com/office/officeart/2005/8/layout/hierarchy1"/>
    <dgm:cxn modelId="{866AC39F-D5DE-4C56-A3F3-E4CC51459E38}" type="presParOf" srcId="{8895FDE4-B17A-449A-B3C1-5B9BB9212421}" destId="{F437FCE5-2D7D-4230-BBBC-5A3BACC8D733}" srcOrd="1" destOrd="0" presId="urn:microsoft.com/office/officeart/2005/8/layout/hierarchy1"/>
    <dgm:cxn modelId="{7E87BB4E-2FA3-43AB-BB0E-DF3278ADCDF0}" type="presParOf" srcId="{05CE547B-B092-4B0D-BAF7-D967C4542B9A}" destId="{5E6FA66D-0A1E-4D97-A865-1099DEC5F1E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2DAF3A8-F41F-4C88-800F-E170A7B2950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3A51C48-B4FF-42F1-9CF9-047DAE2C6D6E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০২.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ক্ষয়িঞ্চু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 সম্পদ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D5DB56A-D485-4CF0-A0DC-987D7B5D8D62}" type="parTrans" cxnId="{C6AD3C7C-BF5A-454C-9723-E6D1D8976DCC}">
      <dgm:prSet/>
      <dgm:spPr/>
      <dgm:t>
        <a:bodyPr/>
        <a:lstStyle/>
        <a:p>
          <a:endParaRPr lang="en-US"/>
        </a:p>
      </dgm:t>
    </dgm:pt>
    <dgm:pt modelId="{4B3CCFC1-B3B2-4AC0-8162-E02E7C2062F8}" type="sibTrans" cxnId="{C6AD3C7C-BF5A-454C-9723-E6D1D8976DCC}">
      <dgm:prSet/>
      <dgm:spPr/>
      <dgm:t>
        <a:bodyPr/>
        <a:lstStyle/>
        <a:p>
          <a:endParaRPr lang="en-US"/>
        </a:p>
      </dgm:t>
    </dgm:pt>
    <dgm:pt modelId="{3C4FCA3C-5D50-4C56-9F56-110F20B24B45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অচলতি সম্পদ যা দেখা ও স্পর্শ করা যায় ও ব্যবহারে ক্ষয় হয়।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94EB81B-5798-4F72-B043-88EBB52885A4}" type="parTrans" cxnId="{55468C7F-F8CD-4DE8-8682-4C78CC5FC280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BDD061A-BDB9-4219-9011-B2A341C5E1BF}" type="sibTrans" cxnId="{55468C7F-F8CD-4DE8-8682-4C78CC5FC280}">
      <dgm:prSet/>
      <dgm:spPr/>
      <dgm:t>
        <a:bodyPr/>
        <a:lstStyle/>
        <a:p>
          <a:endParaRPr lang="en-US"/>
        </a:p>
      </dgm:t>
    </dgm:pt>
    <dgm:pt modelId="{CE266373-F5D4-4619-8D07-8285819ADC88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যেমনঃ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প্রাকৃতিক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সম্পদ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C8BBF6C-6BA6-4569-8D15-7088877A87D4}" type="parTrans" cxnId="{47B520FF-6B97-4162-891E-D7CAE3720312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32A62FC-071B-44F4-A4AC-49A5CB4816C6}" type="sibTrans" cxnId="{47B520FF-6B97-4162-891E-D7CAE3720312}">
      <dgm:prSet/>
      <dgm:spPr/>
      <dgm:t>
        <a:bodyPr/>
        <a:lstStyle/>
        <a:p>
          <a:endParaRPr lang="en-US"/>
        </a:p>
      </dgm:t>
    </dgm:pt>
    <dgm:pt modelId="{69BD43B7-A63D-48A7-8708-117A33155360}" type="pres">
      <dgm:prSet presAssocID="{52DAF3A8-F41F-4C88-800F-E170A7B2950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A78837A-DDCB-4393-A261-AFBEB714CB54}" type="pres">
      <dgm:prSet presAssocID="{83A51C48-B4FF-42F1-9CF9-047DAE2C6D6E}" presName="hierRoot1" presStyleCnt="0"/>
      <dgm:spPr/>
    </dgm:pt>
    <dgm:pt modelId="{347F27FE-FBDD-4B2F-84D4-5E35E2801071}" type="pres">
      <dgm:prSet presAssocID="{83A51C48-B4FF-42F1-9CF9-047DAE2C6D6E}" presName="composite" presStyleCnt="0"/>
      <dgm:spPr/>
    </dgm:pt>
    <dgm:pt modelId="{34B66454-FDBD-48D0-A486-E7FC1FD924A2}" type="pres">
      <dgm:prSet presAssocID="{83A51C48-B4FF-42F1-9CF9-047DAE2C6D6E}" presName="background" presStyleLbl="node0" presStyleIdx="0" presStyleCnt="1"/>
      <dgm:spPr/>
    </dgm:pt>
    <dgm:pt modelId="{07C9AD1E-4F9F-43F9-BA80-802BD7758AE3}" type="pres">
      <dgm:prSet presAssocID="{83A51C48-B4FF-42F1-9CF9-047DAE2C6D6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68375-FD64-4355-8A00-9D03D07E0627}" type="pres">
      <dgm:prSet presAssocID="{83A51C48-B4FF-42F1-9CF9-047DAE2C6D6E}" presName="hierChild2" presStyleCnt="0"/>
      <dgm:spPr/>
    </dgm:pt>
    <dgm:pt modelId="{81221682-C5C1-4090-AFEF-CCFE8925E62A}" type="pres">
      <dgm:prSet presAssocID="{994EB81B-5798-4F72-B043-88EBB52885A4}" presName="Name10" presStyleLbl="parChTrans1D2" presStyleIdx="0" presStyleCnt="1"/>
      <dgm:spPr/>
      <dgm:t>
        <a:bodyPr/>
        <a:lstStyle/>
        <a:p>
          <a:endParaRPr lang="en-US"/>
        </a:p>
      </dgm:t>
    </dgm:pt>
    <dgm:pt modelId="{DD4742D0-EA68-4096-BC64-3B6D5E35FB7F}" type="pres">
      <dgm:prSet presAssocID="{3C4FCA3C-5D50-4C56-9F56-110F20B24B45}" presName="hierRoot2" presStyleCnt="0"/>
      <dgm:spPr/>
    </dgm:pt>
    <dgm:pt modelId="{06C954A7-DA9E-4CE3-B675-CE5C543FFFE1}" type="pres">
      <dgm:prSet presAssocID="{3C4FCA3C-5D50-4C56-9F56-110F20B24B45}" presName="composite2" presStyleCnt="0"/>
      <dgm:spPr/>
    </dgm:pt>
    <dgm:pt modelId="{5990C11F-5FBA-477E-9109-A0429872D7B0}" type="pres">
      <dgm:prSet presAssocID="{3C4FCA3C-5D50-4C56-9F56-110F20B24B45}" presName="background2" presStyleLbl="node2" presStyleIdx="0" presStyleCnt="1"/>
      <dgm:spPr/>
    </dgm:pt>
    <dgm:pt modelId="{4ECEFE7B-613D-4DAE-85D0-D32D5F888067}" type="pres">
      <dgm:prSet presAssocID="{3C4FCA3C-5D50-4C56-9F56-110F20B24B45}" presName="text2" presStyleLbl="fgAcc2" presStyleIdx="0" presStyleCnt="1" custScaleX="2349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4A6886-1883-40CA-9C8E-BBBB0477D231}" type="pres">
      <dgm:prSet presAssocID="{3C4FCA3C-5D50-4C56-9F56-110F20B24B45}" presName="hierChild3" presStyleCnt="0"/>
      <dgm:spPr/>
    </dgm:pt>
    <dgm:pt modelId="{11C26ED1-F680-42FA-8B6D-8C73866462D4}" type="pres">
      <dgm:prSet presAssocID="{9C8BBF6C-6BA6-4569-8D15-7088877A87D4}" presName="Name17" presStyleLbl="parChTrans1D3" presStyleIdx="0" presStyleCnt="1"/>
      <dgm:spPr/>
      <dgm:t>
        <a:bodyPr/>
        <a:lstStyle/>
        <a:p>
          <a:endParaRPr lang="en-US"/>
        </a:p>
      </dgm:t>
    </dgm:pt>
    <dgm:pt modelId="{4B35A41D-AA5A-4A3C-A18D-E1F2E237F511}" type="pres">
      <dgm:prSet presAssocID="{CE266373-F5D4-4619-8D07-8285819ADC88}" presName="hierRoot3" presStyleCnt="0"/>
      <dgm:spPr/>
    </dgm:pt>
    <dgm:pt modelId="{4CC01895-83BD-4C02-9DA6-0E9C82DCE513}" type="pres">
      <dgm:prSet presAssocID="{CE266373-F5D4-4619-8D07-8285819ADC88}" presName="composite3" presStyleCnt="0"/>
      <dgm:spPr/>
    </dgm:pt>
    <dgm:pt modelId="{CF7DE4B8-3F01-42A3-B204-E8C3C27A3D30}" type="pres">
      <dgm:prSet presAssocID="{CE266373-F5D4-4619-8D07-8285819ADC88}" presName="background3" presStyleLbl="node3" presStyleIdx="0" presStyleCnt="1"/>
      <dgm:spPr/>
    </dgm:pt>
    <dgm:pt modelId="{90480B02-278D-4FE9-9544-3A1AFDDB662E}" type="pres">
      <dgm:prSet presAssocID="{CE266373-F5D4-4619-8D07-8285819ADC88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04B483-C1C1-442B-AE64-35DB5481123F}" type="pres">
      <dgm:prSet presAssocID="{CE266373-F5D4-4619-8D07-8285819ADC88}" presName="hierChild4" presStyleCnt="0"/>
      <dgm:spPr/>
    </dgm:pt>
  </dgm:ptLst>
  <dgm:cxnLst>
    <dgm:cxn modelId="{9320C628-CEF3-4E26-92B8-95112FFF75C2}" type="presOf" srcId="{83A51C48-B4FF-42F1-9CF9-047DAE2C6D6E}" destId="{07C9AD1E-4F9F-43F9-BA80-802BD7758AE3}" srcOrd="0" destOrd="0" presId="urn:microsoft.com/office/officeart/2005/8/layout/hierarchy1"/>
    <dgm:cxn modelId="{C6AD3C7C-BF5A-454C-9723-E6D1D8976DCC}" srcId="{52DAF3A8-F41F-4C88-800F-E170A7B29509}" destId="{83A51C48-B4FF-42F1-9CF9-047DAE2C6D6E}" srcOrd="0" destOrd="0" parTransId="{6D5DB56A-D485-4CF0-A0DC-987D7B5D8D62}" sibTransId="{4B3CCFC1-B3B2-4AC0-8162-E02E7C2062F8}"/>
    <dgm:cxn modelId="{5304A6D1-5F97-4D1B-B093-D45F21D466B3}" type="presOf" srcId="{52DAF3A8-F41F-4C88-800F-E170A7B29509}" destId="{69BD43B7-A63D-48A7-8708-117A33155360}" srcOrd="0" destOrd="0" presId="urn:microsoft.com/office/officeart/2005/8/layout/hierarchy1"/>
    <dgm:cxn modelId="{47B520FF-6B97-4162-891E-D7CAE3720312}" srcId="{3C4FCA3C-5D50-4C56-9F56-110F20B24B45}" destId="{CE266373-F5D4-4619-8D07-8285819ADC88}" srcOrd="0" destOrd="0" parTransId="{9C8BBF6C-6BA6-4569-8D15-7088877A87D4}" sibTransId="{732A62FC-071B-44F4-A4AC-49A5CB4816C6}"/>
    <dgm:cxn modelId="{55468C7F-F8CD-4DE8-8682-4C78CC5FC280}" srcId="{83A51C48-B4FF-42F1-9CF9-047DAE2C6D6E}" destId="{3C4FCA3C-5D50-4C56-9F56-110F20B24B45}" srcOrd="0" destOrd="0" parTransId="{994EB81B-5798-4F72-B043-88EBB52885A4}" sibTransId="{2BDD061A-BDB9-4219-9011-B2A341C5E1BF}"/>
    <dgm:cxn modelId="{34215EE1-8DE0-40F7-A6AE-F148BF6A1350}" type="presOf" srcId="{994EB81B-5798-4F72-B043-88EBB52885A4}" destId="{81221682-C5C1-4090-AFEF-CCFE8925E62A}" srcOrd="0" destOrd="0" presId="urn:microsoft.com/office/officeart/2005/8/layout/hierarchy1"/>
    <dgm:cxn modelId="{D02D99A1-0290-493A-A4C1-7779C274C548}" type="presOf" srcId="{3C4FCA3C-5D50-4C56-9F56-110F20B24B45}" destId="{4ECEFE7B-613D-4DAE-85D0-D32D5F888067}" srcOrd="0" destOrd="0" presId="urn:microsoft.com/office/officeart/2005/8/layout/hierarchy1"/>
    <dgm:cxn modelId="{7AE57E7F-974D-4E6D-AC29-D763D704B4FF}" type="presOf" srcId="{CE266373-F5D4-4619-8D07-8285819ADC88}" destId="{90480B02-278D-4FE9-9544-3A1AFDDB662E}" srcOrd="0" destOrd="0" presId="urn:microsoft.com/office/officeart/2005/8/layout/hierarchy1"/>
    <dgm:cxn modelId="{799521DB-F2DD-4882-9F9D-9853C7C3D04C}" type="presOf" srcId="{9C8BBF6C-6BA6-4569-8D15-7088877A87D4}" destId="{11C26ED1-F680-42FA-8B6D-8C73866462D4}" srcOrd="0" destOrd="0" presId="urn:microsoft.com/office/officeart/2005/8/layout/hierarchy1"/>
    <dgm:cxn modelId="{0B74E231-0525-49A1-82D4-A7A870A5A193}" type="presParOf" srcId="{69BD43B7-A63D-48A7-8708-117A33155360}" destId="{6A78837A-DDCB-4393-A261-AFBEB714CB54}" srcOrd="0" destOrd="0" presId="urn:microsoft.com/office/officeart/2005/8/layout/hierarchy1"/>
    <dgm:cxn modelId="{6B881524-0E32-4ED4-89CC-EF364B0D139F}" type="presParOf" srcId="{6A78837A-DDCB-4393-A261-AFBEB714CB54}" destId="{347F27FE-FBDD-4B2F-84D4-5E35E2801071}" srcOrd="0" destOrd="0" presId="urn:microsoft.com/office/officeart/2005/8/layout/hierarchy1"/>
    <dgm:cxn modelId="{58D02B71-F70B-4AD8-B39B-77EC35521734}" type="presParOf" srcId="{347F27FE-FBDD-4B2F-84D4-5E35E2801071}" destId="{34B66454-FDBD-48D0-A486-E7FC1FD924A2}" srcOrd="0" destOrd="0" presId="urn:microsoft.com/office/officeart/2005/8/layout/hierarchy1"/>
    <dgm:cxn modelId="{10FD8B7B-33C1-4CD2-ADCE-46CAE4BDCB02}" type="presParOf" srcId="{347F27FE-FBDD-4B2F-84D4-5E35E2801071}" destId="{07C9AD1E-4F9F-43F9-BA80-802BD7758AE3}" srcOrd="1" destOrd="0" presId="urn:microsoft.com/office/officeart/2005/8/layout/hierarchy1"/>
    <dgm:cxn modelId="{1F0BE774-952A-47F7-B299-F53ADC84D506}" type="presParOf" srcId="{6A78837A-DDCB-4393-A261-AFBEB714CB54}" destId="{EA468375-FD64-4355-8A00-9D03D07E0627}" srcOrd="1" destOrd="0" presId="urn:microsoft.com/office/officeart/2005/8/layout/hierarchy1"/>
    <dgm:cxn modelId="{DEE4B94C-3F6A-4862-B4F3-9D78EA4DD3C5}" type="presParOf" srcId="{EA468375-FD64-4355-8A00-9D03D07E0627}" destId="{81221682-C5C1-4090-AFEF-CCFE8925E62A}" srcOrd="0" destOrd="0" presId="urn:microsoft.com/office/officeart/2005/8/layout/hierarchy1"/>
    <dgm:cxn modelId="{BE375211-B3B1-479E-AE2A-E41945BD4E7E}" type="presParOf" srcId="{EA468375-FD64-4355-8A00-9D03D07E0627}" destId="{DD4742D0-EA68-4096-BC64-3B6D5E35FB7F}" srcOrd="1" destOrd="0" presId="urn:microsoft.com/office/officeart/2005/8/layout/hierarchy1"/>
    <dgm:cxn modelId="{1B99BB25-B9CC-48B5-AAE8-F886272C9F3C}" type="presParOf" srcId="{DD4742D0-EA68-4096-BC64-3B6D5E35FB7F}" destId="{06C954A7-DA9E-4CE3-B675-CE5C543FFFE1}" srcOrd="0" destOrd="0" presId="urn:microsoft.com/office/officeart/2005/8/layout/hierarchy1"/>
    <dgm:cxn modelId="{DBA27696-35AD-4010-B720-6359B608B36D}" type="presParOf" srcId="{06C954A7-DA9E-4CE3-B675-CE5C543FFFE1}" destId="{5990C11F-5FBA-477E-9109-A0429872D7B0}" srcOrd="0" destOrd="0" presId="urn:microsoft.com/office/officeart/2005/8/layout/hierarchy1"/>
    <dgm:cxn modelId="{FFFA4A2A-B301-48E0-B470-EF68B517B7F6}" type="presParOf" srcId="{06C954A7-DA9E-4CE3-B675-CE5C543FFFE1}" destId="{4ECEFE7B-613D-4DAE-85D0-D32D5F888067}" srcOrd="1" destOrd="0" presId="urn:microsoft.com/office/officeart/2005/8/layout/hierarchy1"/>
    <dgm:cxn modelId="{6D9F98D5-C3F8-4386-A232-4E011C6F70CE}" type="presParOf" srcId="{DD4742D0-EA68-4096-BC64-3B6D5E35FB7F}" destId="{F44A6886-1883-40CA-9C8E-BBBB0477D231}" srcOrd="1" destOrd="0" presId="urn:microsoft.com/office/officeart/2005/8/layout/hierarchy1"/>
    <dgm:cxn modelId="{BE0D9949-3738-4F7C-976C-AF646960E6A8}" type="presParOf" srcId="{F44A6886-1883-40CA-9C8E-BBBB0477D231}" destId="{11C26ED1-F680-42FA-8B6D-8C73866462D4}" srcOrd="0" destOrd="0" presId="urn:microsoft.com/office/officeart/2005/8/layout/hierarchy1"/>
    <dgm:cxn modelId="{B60F2DFF-5274-4BC2-9388-7D06E804CF11}" type="presParOf" srcId="{F44A6886-1883-40CA-9C8E-BBBB0477D231}" destId="{4B35A41D-AA5A-4A3C-A18D-E1F2E237F511}" srcOrd="1" destOrd="0" presId="urn:microsoft.com/office/officeart/2005/8/layout/hierarchy1"/>
    <dgm:cxn modelId="{B86A4D9B-D166-44B5-ADBF-8867033E1991}" type="presParOf" srcId="{4B35A41D-AA5A-4A3C-A18D-E1F2E237F511}" destId="{4CC01895-83BD-4C02-9DA6-0E9C82DCE513}" srcOrd="0" destOrd="0" presId="urn:microsoft.com/office/officeart/2005/8/layout/hierarchy1"/>
    <dgm:cxn modelId="{7DCAA99C-E1D6-4482-986C-81F1DC50D4EE}" type="presParOf" srcId="{4CC01895-83BD-4C02-9DA6-0E9C82DCE513}" destId="{CF7DE4B8-3F01-42A3-B204-E8C3C27A3D30}" srcOrd="0" destOrd="0" presId="urn:microsoft.com/office/officeart/2005/8/layout/hierarchy1"/>
    <dgm:cxn modelId="{EAE8537E-B062-4D04-AEE9-D83348ED46E0}" type="presParOf" srcId="{4CC01895-83BD-4C02-9DA6-0E9C82DCE513}" destId="{90480B02-278D-4FE9-9544-3A1AFDDB662E}" srcOrd="1" destOrd="0" presId="urn:microsoft.com/office/officeart/2005/8/layout/hierarchy1"/>
    <dgm:cxn modelId="{C01D8A82-9A46-45EB-BC54-311788494D34}" type="presParOf" srcId="{4B35A41D-AA5A-4A3C-A18D-E1F2E237F511}" destId="{5C04B483-C1C1-442B-AE64-35DB5481123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11629F-5867-4FA6-A3A0-2AFAD24DC416}">
      <dsp:nvSpPr>
        <dsp:cNvPr id="0" name=""/>
        <dsp:cNvSpPr/>
      </dsp:nvSpPr>
      <dsp:spPr>
        <a:xfrm>
          <a:off x="4281165" y="3679267"/>
          <a:ext cx="91440" cy="6848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8481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DE0B07-1CF9-4617-8467-DF79C63F8B3D}">
      <dsp:nvSpPr>
        <dsp:cNvPr id="0" name=""/>
        <dsp:cNvSpPr/>
      </dsp:nvSpPr>
      <dsp:spPr>
        <a:xfrm>
          <a:off x="4281165" y="1499246"/>
          <a:ext cx="91440" cy="6848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8481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D3385A-C905-449B-8833-2F73A02AB890}">
      <dsp:nvSpPr>
        <dsp:cNvPr id="0" name=""/>
        <dsp:cNvSpPr/>
      </dsp:nvSpPr>
      <dsp:spPr>
        <a:xfrm>
          <a:off x="3149556" y="4038"/>
          <a:ext cx="2354658" cy="14952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C6F551-2D3D-40A5-A1BA-87814B7BCA51}">
      <dsp:nvSpPr>
        <dsp:cNvPr id="0" name=""/>
        <dsp:cNvSpPr/>
      </dsp:nvSpPr>
      <dsp:spPr>
        <a:xfrm>
          <a:off x="3411185" y="252586"/>
          <a:ext cx="2354658" cy="1495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সম্পদ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54978" y="296379"/>
        <a:ext cx="2267072" cy="1407621"/>
      </dsp:txXfrm>
    </dsp:sp>
    <dsp:sp modelId="{1E83636E-5234-4B39-96FC-0C506CA7B556}">
      <dsp:nvSpPr>
        <dsp:cNvPr id="0" name=""/>
        <dsp:cNvSpPr/>
      </dsp:nvSpPr>
      <dsp:spPr>
        <a:xfrm>
          <a:off x="1600203" y="2184059"/>
          <a:ext cx="5453364" cy="14952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96CFF-30E6-4C3B-A240-0C6CB9018985}">
      <dsp:nvSpPr>
        <dsp:cNvPr id="0" name=""/>
        <dsp:cNvSpPr/>
      </dsp:nvSpPr>
      <dsp:spPr>
        <a:xfrm>
          <a:off x="1861831" y="2432607"/>
          <a:ext cx="5453364" cy="1495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যা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হতে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একের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অধিক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হিসাবকাল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ধরে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সুবিধা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পাওয়া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1905624" y="2476400"/>
        <a:ext cx="5365778" cy="1407621"/>
      </dsp:txXfrm>
    </dsp:sp>
    <dsp:sp modelId="{999A0021-5FB6-44A6-B6F7-DB292A9362AE}">
      <dsp:nvSpPr>
        <dsp:cNvPr id="0" name=""/>
        <dsp:cNvSpPr/>
      </dsp:nvSpPr>
      <dsp:spPr>
        <a:xfrm>
          <a:off x="2819398" y="4364080"/>
          <a:ext cx="3014974" cy="149520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C6120A-A93F-4901-BC60-3D58167285CF}">
      <dsp:nvSpPr>
        <dsp:cNvPr id="0" name=""/>
        <dsp:cNvSpPr/>
      </dsp:nvSpPr>
      <dsp:spPr>
        <a:xfrm>
          <a:off x="3081026" y="4612628"/>
          <a:ext cx="3014974" cy="1495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যেমনঃ</a:t>
          </a:r>
          <a:r>
            <a:rPr lang="en-US" sz="32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কম্পিউটার,যন্ত্রপাতি</a:t>
          </a:r>
          <a:r>
            <a:rPr lang="en-US" sz="32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124819" y="4656421"/>
        <a:ext cx="2927388" cy="140762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C2C154-4267-4D80-8727-D14C865C5E27}">
      <dsp:nvSpPr>
        <dsp:cNvPr id="0" name=""/>
        <dsp:cNvSpPr/>
      </dsp:nvSpPr>
      <dsp:spPr>
        <a:xfrm>
          <a:off x="3897948" y="3308059"/>
          <a:ext cx="2049302" cy="536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853"/>
              </a:lnTo>
              <a:lnTo>
                <a:pt x="2049302" y="365853"/>
              </a:lnTo>
              <a:lnTo>
                <a:pt x="2049302" y="53685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2A8698-0C22-4B26-ADA8-FD6291352A8E}">
      <dsp:nvSpPr>
        <dsp:cNvPr id="0" name=""/>
        <dsp:cNvSpPr/>
      </dsp:nvSpPr>
      <dsp:spPr>
        <a:xfrm>
          <a:off x="1848645" y="3308059"/>
          <a:ext cx="2049302" cy="536859"/>
        </a:xfrm>
        <a:custGeom>
          <a:avLst/>
          <a:gdLst/>
          <a:ahLst/>
          <a:cxnLst/>
          <a:rect l="0" t="0" r="0" b="0"/>
          <a:pathLst>
            <a:path>
              <a:moveTo>
                <a:pt x="2049302" y="0"/>
              </a:moveTo>
              <a:lnTo>
                <a:pt x="2049302" y="365853"/>
              </a:lnTo>
              <a:lnTo>
                <a:pt x="0" y="365853"/>
              </a:lnTo>
              <a:lnTo>
                <a:pt x="0" y="53685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D6E5F1-A2C5-4E11-9D44-5B252D1B32CC}">
      <dsp:nvSpPr>
        <dsp:cNvPr id="0" name=""/>
        <dsp:cNvSpPr/>
      </dsp:nvSpPr>
      <dsp:spPr>
        <a:xfrm>
          <a:off x="3852228" y="1599032"/>
          <a:ext cx="91440" cy="5368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685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57AC2E-C21B-49E6-BA8D-37660A9291D0}">
      <dsp:nvSpPr>
        <dsp:cNvPr id="0" name=""/>
        <dsp:cNvSpPr/>
      </dsp:nvSpPr>
      <dsp:spPr>
        <a:xfrm>
          <a:off x="2974981" y="426864"/>
          <a:ext cx="1845933" cy="11721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F5F993-357E-41E1-918F-F397B07F7E06}">
      <dsp:nvSpPr>
        <dsp:cNvPr id="0" name=""/>
        <dsp:cNvSpPr/>
      </dsp:nvSpPr>
      <dsp:spPr>
        <a:xfrm>
          <a:off x="3180084" y="621713"/>
          <a:ext cx="1845933" cy="11721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২.মূল্যায়ন</a:t>
          </a:r>
        </a:p>
      </dsp:txBody>
      <dsp:txXfrm>
        <a:off x="3214416" y="656045"/>
        <a:ext cx="1777269" cy="1103503"/>
      </dsp:txXfrm>
    </dsp:sp>
    <dsp:sp modelId="{B77CB4E4-CACD-4063-8251-802188A16921}">
      <dsp:nvSpPr>
        <dsp:cNvPr id="0" name=""/>
        <dsp:cNvSpPr/>
      </dsp:nvSpPr>
      <dsp:spPr>
        <a:xfrm>
          <a:off x="2715618" y="2135891"/>
          <a:ext cx="2364659" cy="117216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B9A251-7148-4F0D-8557-2D43699AB578}">
      <dsp:nvSpPr>
        <dsp:cNvPr id="0" name=""/>
        <dsp:cNvSpPr/>
      </dsp:nvSpPr>
      <dsp:spPr>
        <a:xfrm>
          <a:off x="2920722" y="2330740"/>
          <a:ext cx="2364659" cy="11721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উৎপাদন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ইউনিট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55054" y="2365072"/>
        <a:ext cx="2295995" cy="1103503"/>
      </dsp:txXfrm>
    </dsp:sp>
    <dsp:sp modelId="{75ECC933-27CF-40F9-826A-E29FFC878AB0}">
      <dsp:nvSpPr>
        <dsp:cNvPr id="0" name=""/>
        <dsp:cNvSpPr/>
      </dsp:nvSpPr>
      <dsp:spPr>
        <a:xfrm>
          <a:off x="4447" y="3844918"/>
          <a:ext cx="3688397" cy="11721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6AB620-CC68-411B-B0E6-FB14F1197D19}">
      <dsp:nvSpPr>
        <dsp:cNvPr id="0" name=""/>
        <dsp:cNvSpPr/>
      </dsp:nvSpPr>
      <dsp:spPr>
        <a:xfrm>
          <a:off x="209550" y="4039767"/>
          <a:ext cx="3688397" cy="11721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হার=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3200" b="1" i="1" kern="1200" smtClean="0">
                      <a:latin typeface="Cambria Math"/>
                    </a:rPr>
                  </m:ctrlPr>
                </m:fPr>
                <m:num>
                  <m:r>
                    <a:rPr lang="en-US" sz="3200" b="1" i="1" kern="1200" smtClean="0">
                      <a:latin typeface="Cambria Math"/>
                    </a:rPr>
                    <m:t>𝒄𝒐𝒔𝒕</m:t>
                  </m:r>
                  <m:r>
                    <a:rPr lang="en-US" sz="3200" b="1" i="1" kern="1200" smtClean="0">
                      <a:latin typeface="Cambria Math"/>
                    </a:rPr>
                    <m:t>−</m:t>
                  </m:r>
                  <m:r>
                    <a:rPr lang="en-US" sz="3200" b="1" i="1" kern="1200" smtClean="0">
                      <a:latin typeface="Cambria Math"/>
                    </a:rPr>
                    <m:t>𝒔𝒂𝒍𝒗𝒂𝒈𝒆</m:t>
                  </m:r>
                  <m:r>
                    <a:rPr lang="en-US" sz="3200" b="1" i="1" kern="1200" smtClean="0">
                      <a:latin typeface="Cambria Math"/>
                    </a:rPr>
                    <m:t> </m:t>
                  </m:r>
                  <m:r>
                    <a:rPr lang="en-US" sz="3200" b="1" i="1" kern="1200" smtClean="0">
                      <a:latin typeface="Cambria Math"/>
                    </a:rPr>
                    <m:t>𝒗𝒂𝒍𝒖𝒆</m:t>
                  </m:r>
                </m:num>
                <m:den>
                  <m:r>
                    <a:rPr lang="en-US" sz="3200" b="1" i="1" kern="1200" smtClean="0">
                      <a:latin typeface="Cambria Math"/>
                    </a:rPr>
                    <m:t>𝑻𝒐𝒕𝒂𝒍</m:t>
                  </m:r>
                  <m:r>
                    <a:rPr lang="en-US" sz="3200" b="1" i="1" kern="1200" smtClean="0">
                      <a:latin typeface="Cambria Math"/>
                    </a:rPr>
                    <m:t> </m:t>
                  </m:r>
                  <m:r>
                    <a:rPr lang="en-US" sz="3200" b="1" i="1" kern="1200" smtClean="0">
                      <a:latin typeface="Cambria Math"/>
                    </a:rPr>
                    <m:t>𝒑𝒓𝒐𝒅𝒖𝒄𝒕𝒊𝒐𝒏</m:t>
                  </m:r>
                </m:den>
              </m:f>
            </m:oMath>
          </a14:m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3882" y="4074099"/>
        <a:ext cx="3619733" cy="1103503"/>
      </dsp:txXfrm>
    </dsp:sp>
    <dsp:sp modelId="{98D423B3-9862-4E8F-9718-060456703F29}">
      <dsp:nvSpPr>
        <dsp:cNvPr id="0" name=""/>
        <dsp:cNvSpPr/>
      </dsp:nvSpPr>
      <dsp:spPr>
        <a:xfrm>
          <a:off x="4103051" y="3844918"/>
          <a:ext cx="3688397" cy="11721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AFA2F-B20C-40CF-8474-2E34ED4913EE}">
      <dsp:nvSpPr>
        <dsp:cNvPr id="0" name=""/>
        <dsp:cNvSpPr/>
      </dsp:nvSpPr>
      <dsp:spPr>
        <a:xfrm>
          <a:off x="4308155" y="4039767"/>
          <a:ext cx="3688397" cy="11721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অবচয়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=(Production during period*rate)</a:t>
          </a:r>
        </a:p>
      </dsp:txBody>
      <dsp:txXfrm>
        <a:off x="4342487" y="4074099"/>
        <a:ext cx="3619733" cy="11035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BE5227-C3AA-4304-A939-E3639D756513}">
      <dsp:nvSpPr>
        <dsp:cNvPr id="0" name=""/>
        <dsp:cNvSpPr/>
      </dsp:nvSpPr>
      <dsp:spPr>
        <a:xfrm>
          <a:off x="5281161" y="1014382"/>
          <a:ext cx="1675011" cy="333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410"/>
              </a:lnTo>
              <a:lnTo>
                <a:pt x="1675011" y="227410"/>
              </a:lnTo>
              <a:lnTo>
                <a:pt x="1675011" y="33370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D5142F-EFDA-4D25-86D4-267B9AEA25BB}">
      <dsp:nvSpPr>
        <dsp:cNvPr id="0" name=""/>
        <dsp:cNvSpPr/>
      </dsp:nvSpPr>
      <dsp:spPr>
        <a:xfrm>
          <a:off x="3858688" y="2076691"/>
          <a:ext cx="1936421" cy="333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410"/>
              </a:lnTo>
              <a:lnTo>
                <a:pt x="1936421" y="227410"/>
              </a:lnTo>
              <a:lnTo>
                <a:pt x="1936421" y="33370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DA8208-A02F-4EBB-A4D7-10E019C362E5}">
      <dsp:nvSpPr>
        <dsp:cNvPr id="0" name=""/>
        <dsp:cNvSpPr/>
      </dsp:nvSpPr>
      <dsp:spPr>
        <a:xfrm>
          <a:off x="3812968" y="2076691"/>
          <a:ext cx="91440" cy="3337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410"/>
              </a:lnTo>
              <a:lnTo>
                <a:pt x="58117" y="227410"/>
              </a:lnTo>
              <a:lnTo>
                <a:pt x="58117" y="33370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98231-4CDF-4B84-BB66-4CEDF9F50B4E}">
      <dsp:nvSpPr>
        <dsp:cNvPr id="0" name=""/>
        <dsp:cNvSpPr/>
      </dsp:nvSpPr>
      <dsp:spPr>
        <a:xfrm>
          <a:off x="1934664" y="3139001"/>
          <a:ext cx="1596026" cy="333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410"/>
              </a:lnTo>
              <a:lnTo>
                <a:pt x="1596026" y="227410"/>
              </a:lnTo>
              <a:lnTo>
                <a:pt x="1596026" y="33370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03673-C41F-424E-85A3-CB069056E480}">
      <dsp:nvSpPr>
        <dsp:cNvPr id="0" name=""/>
        <dsp:cNvSpPr/>
      </dsp:nvSpPr>
      <dsp:spPr>
        <a:xfrm>
          <a:off x="1934664" y="3139001"/>
          <a:ext cx="614243" cy="333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410"/>
              </a:lnTo>
              <a:lnTo>
                <a:pt x="614243" y="227410"/>
              </a:lnTo>
              <a:lnTo>
                <a:pt x="614243" y="33370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2BE1B5-F07E-4FE4-AB7F-73833D73B638}">
      <dsp:nvSpPr>
        <dsp:cNvPr id="0" name=""/>
        <dsp:cNvSpPr/>
      </dsp:nvSpPr>
      <dsp:spPr>
        <a:xfrm>
          <a:off x="1501746" y="3139001"/>
          <a:ext cx="432918" cy="333704"/>
        </a:xfrm>
        <a:custGeom>
          <a:avLst/>
          <a:gdLst/>
          <a:ahLst/>
          <a:cxnLst/>
          <a:rect l="0" t="0" r="0" b="0"/>
          <a:pathLst>
            <a:path>
              <a:moveTo>
                <a:pt x="432918" y="0"/>
              </a:moveTo>
              <a:lnTo>
                <a:pt x="432918" y="227410"/>
              </a:lnTo>
              <a:lnTo>
                <a:pt x="0" y="227410"/>
              </a:lnTo>
              <a:lnTo>
                <a:pt x="0" y="33370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11BAAB-ACE9-49A1-A8B0-EBA0FA71236D}">
      <dsp:nvSpPr>
        <dsp:cNvPr id="0" name=""/>
        <dsp:cNvSpPr/>
      </dsp:nvSpPr>
      <dsp:spPr>
        <a:xfrm>
          <a:off x="424728" y="3139001"/>
          <a:ext cx="1509936" cy="333704"/>
        </a:xfrm>
        <a:custGeom>
          <a:avLst/>
          <a:gdLst/>
          <a:ahLst/>
          <a:cxnLst/>
          <a:rect l="0" t="0" r="0" b="0"/>
          <a:pathLst>
            <a:path>
              <a:moveTo>
                <a:pt x="1509936" y="0"/>
              </a:moveTo>
              <a:lnTo>
                <a:pt x="1509936" y="227410"/>
              </a:lnTo>
              <a:lnTo>
                <a:pt x="0" y="227410"/>
              </a:lnTo>
              <a:lnTo>
                <a:pt x="0" y="33370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4D0AE8-1737-49F8-83AE-6CBCF2B18495}">
      <dsp:nvSpPr>
        <dsp:cNvPr id="0" name=""/>
        <dsp:cNvSpPr/>
      </dsp:nvSpPr>
      <dsp:spPr>
        <a:xfrm>
          <a:off x="1934664" y="2076691"/>
          <a:ext cx="1924023" cy="333704"/>
        </a:xfrm>
        <a:custGeom>
          <a:avLst/>
          <a:gdLst/>
          <a:ahLst/>
          <a:cxnLst/>
          <a:rect l="0" t="0" r="0" b="0"/>
          <a:pathLst>
            <a:path>
              <a:moveTo>
                <a:pt x="1924023" y="0"/>
              </a:moveTo>
              <a:lnTo>
                <a:pt x="1924023" y="227410"/>
              </a:lnTo>
              <a:lnTo>
                <a:pt x="0" y="227410"/>
              </a:lnTo>
              <a:lnTo>
                <a:pt x="0" y="33370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578CD0-892D-42D4-945A-77F677E781AF}">
      <dsp:nvSpPr>
        <dsp:cNvPr id="0" name=""/>
        <dsp:cNvSpPr/>
      </dsp:nvSpPr>
      <dsp:spPr>
        <a:xfrm>
          <a:off x="3858688" y="1014382"/>
          <a:ext cx="1422472" cy="333704"/>
        </a:xfrm>
        <a:custGeom>
          <a:avLst/>
          <a:gdLst/>
          <a:ahLst/>
          <a:cxnLst/>
          <a:rect l="0" t="0" r="0" b="0"/>
          <a:pathLst>
            <a:path>
              <a:moveTo>
                <a:pt x="1422472" y="0"/>
              </a:moveTo>
              <a:lnTo>
                <a:pt x="1422472" y="227410"/>
              </a:lnTo>
              <a:lnTo>
                <a:pt x="0" y="227410"/>
              </a:lnTo>
              <a:lnTo>
                <a:pt x="0" y="33370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2841AD-ACF3-48AB-B013-B572B46A7143}">
      <dsp:nvSpPr>
        <dsp:cNvPr id="0" name=""/>
        <dsp:cNvSpPr/>
      </dsp:nvSpPr>
      <dsp:spPr>
        <a:xfrm>
          <a:off x="3622312" y="285777"/>
          <a:ext cx="3317698" cy="7286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62C36A-65FE-434B-90DC-FABE361E1332}">
      <dsp:nvSpPr>
        <dsp:cNvPr id="0" name=""/>
        <dsp:cNvSpPr/>
      </dsp:nvSpPr>
      <dsp:spPr>
        <a:xfrm>
          <a:off x="3749802" y="406893"/>
          <a:ext cx="3317698" cy="728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সম্পদ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71142" y="428233"/>
        <a:ext cx="3275018" cy="685924"/>
      </dsp:txXfrm>
    </dsp:sp>
    <dsp:sp modelId="{385AAEB3-C3F4-4DEF-BE69-CDEA30099B16}">
      <dsp:nvSpPr>
        <dsp:cNvPr id="0" name=""/>
        <dsp:cNvSpPr/>
      </dsp:nvSpPr>
      <dsp:spPr>
        <a:xfrm>
          <a:off x="2311166" y="1348087"/>
          <a:ext cx="3095044" cy="7286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EDBFEA-D998-4A97-8D50-EFD41B97A377}">
      <dsp:nvSpPr>
        <dsp:cNvPr id="0" name=""/>
        <dsp:cNvSpPr/>
      </dsp:nvSpPr>
      <dsp:spPr>
        <a:xfrm>
          <a:off x="2438656" y="1469202"/>
          <a:ext cx="3095044" cy="728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অচলতি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59996" y="1490542"/>
        <a:ext cx="3052364" cy="685924"/>
      </dsp:txXfrm>
    </dsp:sp>
    <dsp:sp modelId="{F27BEDB6-39B0-4F8A-9FB9-3804416B48E0}">
      <dsp:nvSpPr>
        <dsp:cNvPr id="0" name=""/>
        <dsp:cNvSpPr/>
      </dsp:nvSpPr>
      <dsp:spPr>
        <a:xfrm>
          <a:off x="1010323" y="2410396"/>
          <a:ext cx="1848682" cy="7286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A9BFA8-0FFC-439F-BD50-73A0437DA511}">
      <dsp:nvSpPr>
        <dsp:cNvPr id="0" name=""/>
        <dsp:cNvSpPr/>
      </dsp:nvSpPr>
      <dsp:spPr>
        <a:xfrm>
          <a:off x="1137813" y="2531512"/>
          <a:ext cx="1848682" cy="728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১.প্লান্ট</a:t>
          </a:r>
        </a:p>
      </dsp:txBody>
      <dsp:txXfrm>
        <a:off x="1159153" y="2552852"/>
        <a:ext cx="1806002" cy="685924"/>
      </dsp:txXfrm>
    </dsp:sp>
    <dsp:sp modelId="{6FE94DB0-4D1C-4B6F-A7CF-83640B35F84D}">
      <dsp:nvSpPr>
        <dsp:cNvPr id="0" name=""/>
        <dsp:cNvSpPr/>
      </dsp:nvSpPr>
      <dsp:spPr>
        <a:xfrm>
          <a:off x="3353" y="3472706"/>
          <a:ext cx="842748" cy="24450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8AB67-B0B7-402E-8DBF-AE37D4A24285}">
      <dsp:nvSpPr>
        <dsp:cNvPr id="0" name=""/>
        <dsp:cNvSpPr/>
      </dsp:nvSpPr>
      <dsp:spPr>
        <a:xfrm>
          <a:off x="130843" y="3593821"/>
          <a:ext cx="842748" cy="2445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ক.ভূমি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5526" y="3618504"/>
        <a:ext cx="793382" cy="2395634"/>
      </dsp:txXfrm>
    </dsp:sp>
    <dsp:sp modelId="{4B40EFC6-B2B5-43CE-A40F-0DF744C12DCD}">
      <dsp:nvSpPr>
        <dsp:cNvPr id="0" name=""/>
        <dsp:cNvSpPr/>
      </dsp:nvSpPr>
      <dsp:spPr>
        <a:xfrm>
          <a:off x="1101082" y="3472706"/>
          <a:ext cx="801327" cy="24450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6E6E69-022F-41F9-AAC2-9667C0ADEBB2}">
      <dsp:nvSpPr>
        <dsp:cNvPr id="0" name=""/>
        <dsp:cNvSpPr/>
      </dsp:nvSpPr>
      <dsp:spPr>
        <a:xfrm>
          <a:off x="1228572" y="3593821"/>
          <a:ext cx="801327" cy="2445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খ.ভূমি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উন্নয়ন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52042" y="3617291"/>
        <a:ext cx="754387" cy="2398060"/>
      </dsp:txXfrm>
    </dsp:sp>
    <dsp:sp modelId="{4E41F0A0-9ADC-49FA-8229-40B0CC5D19B2}">
      <dsp:nvSpPr>
        <dsp:cNvPr id="0" name=""/>
        <dsp:cNvSpPr/>
      </dsp:nvSpPr>
      <dsp:spPr>
        <a:xfrm>
          <a:off x="2157389" y="3472706"/>
          <a:ext cx="783037" cy="24450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E8F04-3718-471C-BBE1-712361A35D55}">
      <dsp:nvSpPr>
        <dsp:cNvPr id="0" name=""/>
        <dsp:cNvSpPr/>
      </dsp:nvSpPr>
      <dsp:spPr>
        <a:xfrm>
          <a:off x="2284879" y="3593821"/>
          <a:ext cx="783037" cy="2445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গ.</a:t>
          </a: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দালানকোটা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07813" y="3616755"/>
        <a:ext cx="737169" cy="2399132"/>
      </dsp:txXfrm>
    </dsp:sp>
    <dsp:sp modelId="{B25F39AD-E25E-49B4-800F-276A0DD220E9}">
      <dsp:nvSpPr>
        <dsp:cNvPr id="0" name=""/>
        <dsp:cNvSpPr/>
      </dsp:nvSpPr>
      <dsp:spPr>
        <a:xfrm>
          <a:off x="3195407" y="3472706"/>
          <a:ext cx="670568" cy="24450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9863B8-B3CE-4844-9AD7-02D24ACAE1F3}">
      <dsp:nvSpPr>
        <dsp:cNvPr id="0" name=""/>
        <dsp:cNvSpPr/>
      </dsp:nvSpPr>
      <dsp:spPr>
        <a:xfrm>
          <a:off x="3322897" y="3593821"/>
          <a:ext cx="670568" cy="2445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ঘ.</a:t>
          </a: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যন্ত্রপাতি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42537" y="3613461"/>
        <a:ext cx="631288" cy="2405720"/>
      </dsp:txXfrm>
    </dsp:sp>
    <dsp:sp modelId="{ADA20660-3589-4C6A-952B-A03C786032F3}">
      <dsp:nvSpPr>
        <dsp:cNvPr id="0" name=""/>
        <dsp:cNvSpPr/>
      </dsp:nvSpPr>
      <dsp:spPr>
        <a:xfrm>
          <a:off x="3113985" y="2410396"/>
          <a:ext cx="1514201" cy="7286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3C06CC-1F3E-42B6-A69F-5B0666324E07}">
      <dsp:nvSpPr>
        <dsp:cNvPr id="0" name=""/>
        <dsp:cNvSpPr/>
      </dsp:nvSpPr>
      <dsp:spPr>
        <a:xfrm>
          <a:off x="3241475" y="2531512"/>
          <a:ext cx="1514201" cy="728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২.ক্ষয়িঞ্চু</a:t>
          </a:r>
        </a:p>
      </dsp:txBody>
      <dsp:txXfrm>
        <a:off x="3262815" y="2552852"/>
        <a:ext cx="1471521" cy="685924"/>
      </dsp:txXfrm>
    </dsp:sp>
    <dsp:sp modelId="{EA4EC59E-FAC0-4277-9874-7CE6506AD822}">
      <dsp:nvSpPr>
        <dsp:cNvPr id="0" name=""/>
        <dsp:cNvSpPr/>
      </dsp:nvSpPr>
      <dsp:spPr>
        <a:xfrm>
          <a:off x="4883166" y="2410396"/>
          <a:ext cx="1823886" cy="7286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A812AF-7C2C-49B6-A1A2-6423BC26CCE2}">
      <dsp:nvSpPr>
        <dsp:cNvPr id="0" name=""/>
        <dsp:cNvSpPr/>
      </dsp:nvSpPr>
      <dsp:spPr>
        <a:xfrm>
          <a:off x="5010656" y="2531512"/>
          <a:ext cx="1823886" cy="728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৩.অদৃশ্যমান</a:t>
          </a:r>
        </a:p>
      </dsp:txBody>
      <dsp:txXfrm>
        <a:off x="5031996" y="2552852"/>
        <a:ext cx="1781206" cy="685924"/>
      </dsp:txXfrm>
    </dsp:sp>
    <dsp:sp modelId="{D46CBCD7-B777-462E-B6FE-0FAFCA21F4F5}">
      <dsp:nvSpPr>
        <dsp:cNvPr id="0" name=""/>
        <dsp:cNvSpPr/>
      </dsp:nvSpPr>
      <dsp:spPr>
        <a:xfrm>
          <a:off x="5661190" y="1348087"/>
          <a:ext cx="2589966" cy="7286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AD4BBE-711A-4042-9ED4-417CED6F8DE9}">
      <dsp:nvSpPr>
        <dsp:cNvPr id="0" name=""/>
        <dsp:cNvSpPr/>
      </dsp:nvSpPr>
      <dsp:spPr>
        <a:xfrm>
          <a:off x="5788680" y="1469202"/>
          <a:ext cx="2589966" cy="728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চলতি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810020" y="1490542"/>
        <a:ext cx="2547286" cy="6859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C26ED1-F680-42FA-8B6D-8C73866462D4}">
      <dsp:nvSpPr>
        <dsp:cNvPr id="0" name=""/>
        <dsp:cNvSpPr/>
      </dsp:nvSpPr>
      <dsp:spPr>
        <a:xfrm>
          <a:off x="4230804" y="3286124"/>
          <a:ext cx="91440" cy="7490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4900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221682-C5C1-4090-AFEF-CCFE8925E62A}">
      <dsp:nvSpPr>
        <dsp:cNvPr id="0" name=""/>
        <dsp:cNvSpPr/>
      </dsp:nvSpPr>
      <dsp:spPr>
        <a:xfrm>
          <a:off x="4125736" y="1162047"/>
          <a:ext cx="150787" cy="488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139"/>
              </a:lnTo>
              <a:lnTo>
                <a:pt x="150787" y="250139"/>
              </a:lnTo>
              <a:lnTo>
                <a:pt x="150787" y="48871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B66454-FDBD-48D0-A486-E7FC1FD924A2}">
      <dsp:nvSpPr>
        <dsp:cNvPr id="0" name=""/>
        <dsp:cNvSpPr/>
      </dsp:nvSpPr>
      <dsp:spPr>
        <a:xfrm>
          <a:off x="2838053" y="261554"/>
          <a:ext cx="2575366" cy="9004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C9AD1E-4F9F-43F9-BA80-802BD7758AE3}">
      <dsp:nvSpPr>
        <dsp:cNvPr id="0" name=""/>
        <dsp:cNvSpPr/>
      </dsp:nvSpPr>
      <dsp:spPr>
        <a:xfrm>
          <a:off x="3124204" y="533398"/>
          <a:ext cx="2575366" cy="9004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900" b="1" kern="1200" dirty="0">
              <a:latin typeface="NikoshBAN" panose="02000000000000000000" pitchFamily="2" charset="0"/>
              <a:cs typeface="NikoshBAN" panose="02000000000000000000" pitchFamily="2" charset="0"/>
            </a:rPr>
            <a:t>০১.</a:t>
          </a:r>
          <a:r>
            <a:rPr lang="en-US" sz="29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প্লান্ট</a:t>
          </a:r>
          <a:r>
            <a:rPr lang="bn-IN" sz="2900" b="1" kern="1200" dirty="0">
              <a:latin typeface="NikoshBAN" panose="02000000000000000000" pitchFamily="2" charset="0"/>
              <a:cs typeface="NikoshBAN" panose="02000000000000000000" pitchFamily="2" charset="0"/>
            </a:rPr>
            <a:t> সম্পদ</a:t>
          </a:r>
          <a:endParaRPr lang="en-US" sz="29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150579" y="559773"/>
        <a:ext cx="2522616" cy="847743"/>
      </dsp:txXfrm>
    </dsp:sp>
    <dsp:sp modelId="{5990C11F-5FBA-477E-9109-A0429872D7B0}">
      <dsp:nvSpPr>
        <dsp:cNvPr id="0" name=""/>
        <dsp:cNvSpPr/>
      </dsp:nvSpPr>
      <dsp:spPr>
        <a:xfrm>
          <a:off x="1320170" y="1650766"/>
          <a:ext cx="5912706" cy="16353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CEFE7B-613D-4DAE-85D0-D32D5F888067}">
      <dsp:nvSpPr>
        <dsp:cNvPr id="0" name=""/>
        <dsp:cNvSpPr/>
      </dsp:nvSpPr>
      <dsp:spPr>
        <a:xfrm>
          <a:off x="1606322" y="1922611"/>
          <a:ext cx="5912706" cy="16353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9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অচলতি সম্পদ যা দেখা ও স্পর্শ করা যায়।</a:t>
          </a:r>
          <a:endParaRPr lang="en-US" sz="29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54220" y="1970509"/>
        <a:ext cx="5816910" cy="1539561"/>
      </dsp:txXfrm>
    </dsp:sp>
    <dsp:sp modelId="{CF7DE4B8-3F01-42A3-B204-E8C3C27A3D30}">
      <dsp:nvSpPr>
        <dsp:cNvPr id="0" name=""/>
        <dsp:cNvSpPr/>
      </dsp:nvSpPr>
      <dsp:spPr>
        <a:xfrm>
          <a:off x="2988840" y="4035127"/>
          <a:ext cx="2575366" cy="16353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480B02-278D-4FE9-9544-3A1AFDDB662E}">
      <dsp:nvSpPr>
        <dsp:cNvPr id="0" name=""/>
        <dsp:cNvSpPr/>
      </dsp:nvSpPr>
      <dsp:spPr>
        <a:xfrm>
          <a:off x="3274992" y="4306971"/>
          <a:ext cx="2575366" cy="16353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যেমনঃ</a:t>
          </a:r>
          <a:r>
            <a:rPr lang="en-US" sz="29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9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যন্ত্রপাতি,আসবাবপত্র</a:t>
          </a:r>
          <a:endParaRPr lang="en-US" sz="29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22890" y="4354869"/>
        <a:ext cx="2479570" cy="15395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59009-1D60-47E4-AE8B-5AA9C1726E8C}">
      <dsp:nvSpPr>
        <dsp:cNvPr id="0" name=""/>
        <dsp:cNvSpPr/>
      </dsp:nvSpPr>
      <dsp:spPr>
        <a:xfrm>
          <a:off x="7146988" y="2339640"/>
          <a:ext cx="1087699" cy="435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013"/>
              </a:lnTo>
              <a:lnTo>
                <a:pt x="1087699" y="297013"/>
              </a:lnTo>
              <a:lnTo>
                <a:pt x="1087699" y="43584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74D73D-3E91-430F-88F2-53FDA2F88565}">
      <dsp:nvSpPr>
        <dsp:cNvPr id="0" name=""/>
        <dsp:cNvSpPr/>
      </dsp:nvSpPr>
      <dsp:spPr>
        <a:xfrm>
          <a:off x="7101268" y="2339640"/>
          <a:ext cx="91440" cy="4358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584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A1CAE8-6210-4EBE-8837-793F7B12415E}">
      <dsp:nvSpPr>
        <dsp:cNvPr id="0" name=""/>
        <dsp:cNvSpPr/>
      </dsp:nvSpPr>
      <dsp:spPr>
        <a:xfrm>
          <a:off x="6059288" y="2339640"/>
          <a:ext cx="1087699" cy="435841"/>
        </a:xfrm>
        <a:custGeom>
          <a:avLst/>
          <a:gdLst/>
          <a:ahLst/>
          <a:cxnLst/>
          <a:rect l="0" t="0" r="0" b="0"/>
          <a:pathLst>
            <a:path>
              <a:moveTo>
                <a:pt x="1087699" y="0"/>
              </a:moveTo>
              <a:lnTo>
                <a:pt x="1087699" y="297013"/>
              </a:lnTo>
              <a:lnTo>
                <a:pt x="0" y="297013"/>
              </a:lnTo>
              <a:lnTo>
                <a:pt x="0" y="43584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977A1C-09FF-440A-AC42-F3747DACB378}">
      <dsp:nvSpPr>
        <dsp:cNvPr id="0" name=""/>
        <dsp:cNvSpPr/>
      </dsp:nvSpPr>
      <dsp:spPr>
        <a:xfrm>
          <a:off x="4288244" y="952189"/>
          <a:ext cx="2858744" cy="435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013"/>
              </a:lnTo>
              <a:lnTo>
                <a:pt x="2858744" y="297013"/>
              </a:lnTo>
              <a:lnTo>
                <a:pt x="2858744" y="43584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8244A7-1D14-4B02-AF7E-22F8A32E87B5}">
      <dsp:nvSpPr>
        <dsp:cNvPr id="0" name=""/>
        <dsp:cNvSpPr/>
      </dsp:nvSpPr>
      <dsp:spPr>
        <a:xfrm>
          <a:off x="3669452" y="2339640"/>
          <a:ext cx="91440" cy="4358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584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8B5B74-3EE1-481C-BEC7-C8E79C62E99D}">
      <dsp:nvSpPr>
        <dsp:cNvPr id="0" name=""/>
        <dsp:cNvSpPr/>
      </dsp:nvSpPr>
      <dsp:spPr>
        <a:xfrm>
          <a:off x="3715172" y="952189"/>
          <a:ext cx="573071" cy="435841"/>
        </a:xfrm>
        <a:custGeom>
          <a:avLst/>
          <a:gdLst/>
          <a:ahLst/>
          <a:cxnLst/>
          <a:rect l="0" t="0" r="0" b="0"/>
          <a:pathLst>
            <a:path>
              <a:moveTo>
                <a:pt x="573071" y="0"/>
              </a:moveTo>
              <a:lnTo>
                <a:pt x="573071" y="297013"/>
              </a:lnTo>
              <a:lnTo>
                <a:pt x="0" y="297013"/>
              </a:lnTo>
              <a:lnTo>
                <a:pt x="0" y="43584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5AB502-775D-4E93-84AF-E671AF8838C3}">
      <dsp:nvSpPr>
        <dsp:cNvPr id="0" name=""/>
        <dsp:cNvSpPr/>
      </dsp:nvSpPr>
      <dsp:spPr>
        <a:xfrm>
          <a:off x="942628" y="2339640"/>
          <a:ext cx="486139" cy="435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013"/>
              </a:lnTo>
              <a:lnTo>
                <a:pt x="486139" y="297013"/>
              </a:lnTo>
              <a:lnTo>
                <a:pt x="486139" y="43584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4BCB3E-6B0A-42C1-A983-9EE7489667F3}">
      <dsp:nvSpPr>
        <dsp:cNvPr id="0" name=""/>
        <dsp:cNvSpPr/>
      </dsp:nvSpPr>
      <dsp:spPr>
        <a:xfrm>
          <a:off x="456489" y="2339640"/>
          <a:ext cx="486139" cy="435841"/>
        </a:xfrm>
        <a:custGeom>
          <a:avLst/>
          <a:gdLst/>
          <a:ahLst/>
          <a:cxnLst/>
          <a:rect l="0" t="0" r="0" b="0"/>
          <a:pathLst>
            <a:path>
              <a:moveTo>
                <a:pt x="486139" y="0"/>
              </a:moveTo>
              <a:lnTo>
                <a:pt x="486139" y="297013"/>
              </a:lnTo>
              <a:lnTo>
                <a:pt x="0" y="297013"/>
              </a:lnTo>
              <a:lnTo>
                <a:pt x="0" y="43584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641DE2-4CC3-4869-ADF4-12C6EBAD50EF}">
      <dsp:nvSpPr>
        <dsp:cNvPr id="0" name=""/>
        <dsp:cNvSpPr/>
      </dsp:nvSpPr>
      <dsp:spPr>
        <a:xfrm>
          <a:off x="942628" y="952189"/>
          <a:ext cx="3345615" cy="435841"/>
        </a:xfrm>
        <a:custGeom>
          <a:avLst/>
          <a:gdLst/>
          <a:ahLst/>
          <a:cxnLst/>
          <a:rect l="0" t="0" r="0" b="0"/>
          <a:pathLst>
            <a:path>
              <a:moveTo>
                <a:pt x="3345615" y="0"/>
              </a:moveTo>
              <a:lnTo>
                <a:pt x="3345615" y="297013"/>
              </a:lnTo>
              <a:lnTo>
                <a:pt x="0" y="297013"/>
              </a:lnTo>
              <a:lnTo>
                <a:pt x="0" y="43584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F030F4-9E67-4851-B937-E2E779577B09}">
      <dsp:nvSpPr>
        <dsp:cNvPr id="0" name=""/>
        <dsp:cNvSpPr/>
      </dsp:nvSpPr>
      <dsp:spPr>
        <a:xfrm>
          <a:off x="2624419" y="580"/>
          <a:ext cx="3327649" cy="951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996831-B522-4F26-A750-D584A91BE873}">
      <dsp:nvSpPr>
        <dsp:cNvPr id="0" name=""/>
        <dsp:cNvSpPr/>
      </dsp:nvSpPr>
      <dsp:spPr>
        <a:xfrm>
          <a:off x="2790930" y="158765"/>
          <a:ext cx="3327649" cy="951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প্লান্ট</a:t>
          </a: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সম্পদের হিসাবরক্ষন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18802" y="186637"/>
        <a:ext cx="3271905" cy="895865"/>
      </dsp:txXfrm>
    </dsp:sp>
    <dsp:sp modelId="{69D0C9D4-10A4-4504-8261-0B008ED060F5}">
      <dsp:nvSpPr>
        <dsp:cNvPr id="0" name=""/>
        <dsp:cNvSpPr/>
      </dsp:nvSpPr>
      <dsp:spPr>
        <a:xfrm>
          <a:off x="193330" y="1388030"/>
          <a:ext cx="1498596" cy="95160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BAF7F-F792-49C0-81FC-E1B763A5248E}">
      <dsp:nvSpPr>
        <dsp:cNvPr id="0" name=""/>
        <dsp:cNvSpPr/>
      </dsp:nvSpPr>
      <dsp:spPr>
        <a:xfrm>
          <a:off x="359840" y="1546216"/>
          <a:ext cx="1498596" cy="951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অর্জন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7712" y="1574088"/>
        <a:ext cx="1442852" cy="895865"/>
      </dsp:txXfrm>
    </dsp:sp>
    <dsp:sp modelId="{B4A5CD9B-812F-4A44-A440-BB87BBB2877C}">
      <dsp:nvSpPr>
        <dsp:cNvPr id="0" name=""/>
        <dsp:cNvSpPr/>
      </dsp:nvSpPr>
      <dsp:spPr>
        <a:xfrm>
          <a:off x="136861" y="2775481"/>
          <a:ext cx="639256" cy="16296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5CD383-0F68-4129-AADF-29DA5C63BD56}">
      <dsp:nvSpPr>
        <dsp:cNvPr id="0" name=""/>
        <dsp:cNvSpPr/>
      </dsp:nvSpPr>
      <dsp:spPr>
        <a:xfrm>
          <a:off x="303372" y="2933667"/>
          <a:ext cx="639256" cy="16296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ক্রয়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2095" y="2952390"/>
        <a:ext cx="601810" cy="1592193"/>
      </dsp:txXfrm>
    </dsp:sp>
    <dsp:sp modelId="{470D2EF4-8FC9-4D0D-B728-B0E9DB247DAF}">
      <dsp:nvSpPr>
        <dsp:cNvPr id="0" name=""/>
        <dsp:cNvSpPr/>
      </dsp:nvSpPr>
      <dsp:spPr>
        <a:xfrm>
          <a:off x="1109139" y="2775481"/>
          <a:ext cx="639256" cy="16296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1DAF72-EF21-45C3-8E4C-B2566679E93B}">
      <dsp:nvSpPr>
        <dsp:cNvPr id="0" name=""/>
        <dsp:cNvSpPr/>
      </dsp:nvSpPr>
      <dsp:spPr>
        <a:xfrm>
          <a:off x="1275650" y="2933667"/>
          <a:ext cx="639256" cy="16296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তৈরী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94373" y="2952390"/>
        <a:ext cx="601810" cy="1592193"/>
      </dsp:txXfrm>
    </dsp:sp>
    <dsp:sp modelId="{17B3C321-DEAE-4D6B-A446-B972B3123E3A}">
      <dsp:nvSpPr>
        <dsp:cNvPr id="0" name=""/>
        <dsp:cNvSpPr/>
      </dsp:nvSpPr>
      <dsp:spPr>
        <a:xfrm>
          <a:off x="2714469" y="1388030"/>
          <a:ext cx="2001406" cy="95160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EAAB4E-0BFA-4D78-981D-0FD91678D86F}">
      <dsp:nvSpPr>
        <dsp:cNvPr id="0" name=""/>
        <dsp:cNvSpPr/>
      </dsp:nvSpPr>
      <dsp:spPr>
        <a:xfrm>
          <a:off x="2880980" y="1546216"/>
          <a:ext cx="2001406" cy="951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মূল্যায়ন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08852" y="1574088"/>
        <a:ext cx="1945662" cy="895865"/>
      </dsp:txXfrm>
    </dsp:sp>
    <dsp:sp modelId="{A396BCFB-F6EA-4579-ABCB-A7B4900639D0}">
      <dsp:nvSpPr>
        <dsp:cNvPr id="0" name=""/>
        <dsp:cNvSpPr/>
      </dsp:nvSpPr>
      <dsp:spPr>
        <a:xfrm>
          <a:off x="2081417" y="2775481"/>
          <a:ext cx="3267510" cy="37110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82850F-CC0C-49D5-9C41-63FB358230B4}">
      <dsp:nvSpPr>
        <dsp:cNvPr id="0" name=""/>
        <dsp:cNvSpPr/>
      </dsp:nvSpPr>
      <dsp:spPr>
        <a:xfrm>
          <a:off x="2247928" y="2933667"/>
          <a:ext cx="3267510" cy="3711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১.সরলরৈখিক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২.ক্রমহ্রাসমান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জের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৩.বর্ষ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সংখ্যার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সমষ্টি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৪.উৎপাদন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ইউনিট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৫.মেশিনের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কর্মঘন্টা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হার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43630" y="3029369"/>
        <a:ext cx="3076106" cy="3519623"/>
      </dsp:txXfrm>
    </dsp:sp>
    <dsp:sp modelId="{3AE49EAE-F928-4762-85E1-BE5B54322310}">
      <dsp:nvSpPr>
        <dsp:cNvPr id="0" name=""/>
        <dsp:cNvSpPr/>
      </dsp:nvSpPr>
      <dsp:spPr>
        <a:xfrm>
          <a:off x="5910818" y="1388030"/>
          <a:ext cx="2472340" cy="95160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B24FB9-0EAE-48D7-8E41-521DED20FEDF}">
      <dsp:nvSpPr>
        <dsp:cNvPr id="0" name=""/>
        <dsp:cNvSpPr/>
      </dsp:nvSpPr>
      <dsp:spPr>
        <a:xfrm>
          <a:off x="6077329" y="1546216"/>
          <a:ext cx="2472340" cy="951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অবসায়ন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105201" y="1574088"/>
        <a:ext cx="2416596" cy="895865"/>
      </dsp:txXfrm>
    </dsp:sp>
    <dsp:sp modelId="{30E56CBB-2A1C-4F22-B71F-D64CF3A69CE9}">
      <dsp:nvSpPr>
        <dsp:cNvPr id="0" name=""/>
        <dsp:cNvSpPr/>
      </dsp:nvSpPr>
      <dsp:spPr>
        <a:xfrm>
          <a:off x="5681949" y="2775481"/>
          <a:ext cx="754678" cy="229884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B83517-278E-4DFD-8539-73E0B0F39020}">
      <dsp:nvSpPr>
        <dsp:cNvPr id="0" name=""/>
        <dsp:cNvSpPr/>
      </dsp:nvSpPr>
      <dsp:spPr>
        <a:xfrm>
          <a:off x="5848460" y="2933667"/>
          <a:ext cx="754678" cy="2298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বিক্রয়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870564" y="2955771"/>
        <a:ext cx="710470" cy="2254632"/>
      </dsp:txXfrm>
    </dsp:sp>
    <dsp:sp modelId="{A7D86607-1603-4A1C-916E-33054FFBBB9C}">
      <dsp:nvSpPr>
        <dsp:cNvPr id="0" name=""/>
        <dsp:cNvSpPr/>
      </dsp:nvSpPr>
      <dsp:spPr>
        <a:xfrm>
          <a:off x="6769649" y="2775481"/>
          <a:ext cx="754678" cy="229884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5285EB-1A07-40F2-88A1-E47E3A5CD2AE}">
      <dsp:nvSpPr>
        <dsp:cNvPr id="0" name=""/>
        <dsp:cNvSpPr/>
      </dsp:nvSpPr>
      <dsp:spPr>
        <a:xfrm>
          <a:off x="6936160" y="2933667"/>
          <a:ext cx="754678" cy="2298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বিনিময়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958264" y="2955771"/>
        <a:ext cx="710470" cy="2254632"/>
      </dsp:txXfrm>
    </dsp:sp>
    <dsp:sp modelId="{4C261B36-3C77-42C6-B38B-B25DA53C3FEB}">
      <dsp:nvSpPr>
        <dsp:cNvPr id="0" name=""/>
        <dsp:cNvSpPr/>
      </dsp:nvSpPr>
      <dsp:spPr>
        <a:xfrm>
          <a:off x="7857349" y="2775481"/>
          <a:ext cx="754678" cy="229884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104768-254B-4B18-BB08-568782F02953}">
      <dsp:nvSpPr>
        <dsp:cNvPr id="0" name=""/>
        <dsp:cNvSpPr/>
      </dsp:nvSpPr>
      <dsp:spPr>
        <a:xfrm>
          <a:off x="8023860" y="2933667"/>
          <a:ext cx="754678" cy="2298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উঠিয়ে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নেয়া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045964" y="2955771"/>
        <a:ext cx="710470" cy="22546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45535-2B4D-48E1-B284-D12764B826AC}">
      <dsp:nvSpPr>
        <dsp:cNvPr id="0" name=""/>
        <dsp:cNvSpPr/>
      </dsp:nvSpPr>
      <dsp:spPr>
        <a:xfrm>
          <a:off x="5133807" y="2309485"/>
          <a:ext cx="91440" cy="4299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999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6E4944-627B-4B1F-A5D2-6FCBAAD7571D}">
      <dsp:nvSpPr>
        <dsp:cNvPr id="0" name=""/>
        <dsp:cNvSpPr/>
      </dsp:nvSpPr>
      <dsp:spPr>
        <a:xfrm>
          <a:off x="3918360" y="940636"/>
          <a:ext cx="1261166" cy="429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031"/>
              </a:lnTo>
              <a:lnTo>
                <a:pt x="1261166" y="293031"/>
              </a:lnTo>
              <a:lnTo>
                <a:pt x="1261166" y="42999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2A8698-0C22-4B26-ADA8-FD6291352A8E}">
      <dsp:nvSpPr>
        <dsp:cNvPr id="0" name=""/>
        <dsp:cNvSpPr/>
      </dsp:nvSpPr>
      <dsp:spPr>
        <a:xfrm>
          <a:off x="2611474" y="2309485"/>
          <a:ext cx="91440" cy="4299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999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D6E5F1-A2C5-4E11-9D44-5B252D1B32CC}">
      <dsp:nvSpPr>
        <dsp:cNvPr id="0" name=""/>
        <dsp:cNvSpPr/>
      </dsp:nvSpPr>
      <dsp:spPr>
        <a:xfrm>
          <a:off x="2657194" y="940636"/>
          <a:ext cx="1261166" cy="429998"/>
        </a:xfrm>
        <a:custGeom>
          <a:avLst/>
          <a:gdLst/>
          <a:ahLst/>
          <a:cxnLst/>
          <a:rect l="0" t="0" r="0" b="0"/>
          <a:pathLst>
            <a:path>
              <a:moveTo>
                <a:pt x="1261166" y="0"/>
              </a:moveTo>
              <a:lnTo>
                <a:pt x="1261166" y="293031"/>
              </a:lnTo>
              <a:lnTo>
                <a:pt x="0" y="293031"/>
              </a:lnTo>
              <a:lnTo>
                <a:pt x="0" y="42999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57AC2E-C21B-49E6-BA8D-37660A9291D0}">
      <dsp:nvSpPr>
        <dsp:cNvPr id="0" name=""/>
        <dsp:cNvSpPr/>
      </dsp:nvSpPr>
      <dsp:spPr>
        <a:xfrm>
          <a:off x="3179108" y="1785"/>
          <a:ext cx="1478505" cy="9388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F5F993-357E-41E1-918F-F397B07F7E06}">
      <dsp:nvSpPr>
        <dsp:cNvPr id="0" name=""/>
        <dsp:cNvSpPr/>
      </dsp:nvSpPr>
      <dsp:spPr>
        <a:xfrm>
          <a:off x="3343386" y="157849"/>
          <a:ext cx="1478505" cy="9388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১.অর্জন</a:t>
          </a:r>
        </a:p>
      </dsp:txBody>
      <dsp:txXfrm>
        <a:off x="3370884" y="185347"/>
        <a:ext cx="1423509" cy="883854"/>
      </dsp:txXfrm>
    </dsp:sp>
    <dsp:sp modelId="{B77CB4E4-CACD-4063-8251-802188A16921}">
      <dsp:nvSpPr>
        <dsp:cNvPr id="0" name=""/>
        <dsp:cNvSpPr/>
      </dsp:nvSpPr>
      <dsp:spPr>
        <a:xfrm>
          <a:off x="1917941" y="1370634"/>
          <a:ext cx="1478505" cy="9388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B9A251-7148-4F0D-8557-2D43699AB578}">
      <dsp:nvSpPr>
        <dsp:cNvPr id="0" name=""/>
        <dsp:cNvSpPr/>
      </dsp:nvSpPr>
      <dsp:spPr>
        <a:xfrm>
          <a:off x="2082220" y="1526699"/>
          <a:ext cx="1478505" cy="9388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ক্রয়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109718" y="1554197"/>
        <a:ext cx="1423509" cy="883854"/>
      </dsp:txXfrm>
    </dsp:sp>
    <dsp:sp modelId="{75ECC933-27CF-40F9-826A-E29FFC878AB0}">
      <dsp:nvSpPr>
        <dsp:cNvPr id="0" name=""/>
        <dsp:cNvSpPr/>
      </dsp:nvSpPr>
      <dsp:spPr>
        <a:xfrm>
          <a:off x="1560306" y="2739483"/>
          <a:ext cx="2193776" cy="29389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6AB620-CC68-411B-B0E6-FB14F1197D19}">
      <dsp:nvSpPr>
        <dsp:cNvPr id="0" name=""/>
        <dsp:cNvSpPr/>
      </dsp:nvSpPr>
      <dsp:spPr>
        <a:xfrm>
          <a:off x="1724584" y="2895548"/>
          <a:ext cx="2193776" cy="2938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ক্রয়মূল্য ও অন্যান্য অপৌনঃপুনিক খরচ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88838" y="2959802"/>
        <a:ext cx="2065268" cy="2810442"/>
      </dsp:txXfrm>
    </dsp:sp>
    <dsp:sp modelId="{A6BDAF36-7D3A-493E-A210-75487A4AA908}">
      <dsp:nvSpPr>
        <dsp:cNvPr id="0" name=""/>
        <dsp:cNvSpPr/>
      </dsp:nvSpPr>
      <dsp:spPr>
        <a:xfrm>
          <a:off x="4440274" y="1370634"/>
          <a:ext cx="1478505" cy="9388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8DB650-A288-4509-BA77-E3BA158D5BE6}">
      <dsp:nvSpPr>
        <dsp:cNvPr id="0" name=""/>
        <dsp:cNvSpPr/>
      </dsp:nvSpPr>
      <dsp:spPr>
        <a:xfrm>
          <a:off x="4604553" y="1526699"/>
          <a:ext cx="1478505" cy="9388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তৈরী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32051" y="1554197"/>
        <a:ext cx="1423509" cy="883854"/>
      </dsp:txXfrm>
    </dsp:sp>
    <dsp:sp modelId="{F8C498A8-F9CA-4793-8657-819E08B18C91}">
      <dsp:nvSpPr>
        <dsp:cNvPr id="0" name=""/>
        <dsp:cNvSpPr/>
      </dsp:nvSpPr>
      <dsp:spPr>
        <a:xfrm>
          <a:off x="4082639" y="2739483"/>
          <a:ext cx="2193776" cy="29389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1CED60-6ECC-4FD3-A14E-AE419D235E49}">
      <dsp:nvSpPr>
        <dsp:cNvPr id="0" name=""/>
        <dsp:cNvSpPr/>
      </dsp:nvSpPr>
      <dsp:spPr>
        <a:xfrm>
          <a:off x="4246917" y="2895548"/>
          <a:ext cx="2193776" cy="2938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সকল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প্রাথমিক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BD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অপৌনঃপুনিক খরচ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11171" y="2959802"/>
        <a:ext cx="2065268" cy="28104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4CA7C-FCD1-46DF-893D-971B27F139D9}">
      <dsp:nvSpPr>
        <dsp:cNvPr id="0" name=""/>
        <dsp:cNvSpPr/>
      </dsp:nvSpPr>
      <dsp:spPr>
        <a:xfrm>
          <a:off x="7795127" y="2346300"/>
          <a:ext cx="437656" cy="259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665"/>
              </a:lnTo>
              <a:lnTo>
                <a:pt x="437656" y="176665"/>
              </a:lnTo>
              <a:lnTo>
                <a:pt x="437656" y="25924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AFC493-4775-4294-A0D5-E874C12B9274}">
      <dsp:nvSpPr>
        <dsp:cNvPr id="0" name=""/>
        <dsp:cNvSpPr/>
      </dsp:nvSpPr>
      <dsp:spPr>
        <a:xfrm>
          <a:off x="7357471" y="2346300"/>
          <a:ext cx="437656" cy="259240"/>
        </a:xfrm>
        <a:custGeom>
          <a:avLst/>
          <a:gdLst/>
          <a:ahLst/>
          <a:cxnLst/>
          <a:rect l="0" t="0" r="0" b="0"/>
          <a:pathLst>
            <a:path>
              <a:moveTo>
                <a:pt x="437656" y="0"/>
              </a:moveTo>
              <a:lnTo>
                <a:pt x="437656" y="176665"/>
              </a:lnTo>
              <a:lnTo>
                <a:pt x="0" y="176665"/>
              </a:lnTo>
              <a:lnTo>
                <a:pt x="0" y="25924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23CFFB-B6BC-4F13-89DF-385F45CE7B4A}">
      <dsp:nvSpPr>
        <dsp:cNvPr id="0" name=""/>
        <dsp:cNvSpPr/>
      </dsp:nvSpPr>
      <dsp:spPr>
        <a:xfrm>
          <a:off x="4293879" y="566363"/>
          <a:ext cx="3501248" cy="259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665"/>
              </a:lnTo>
              <a:lnTo>
                <a:pt x="3501248" y="176665"/>
              </a:lnTo>
              <a:lnTo>
                <a:pt x="3501248" y="25924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09357C-AEFB-42C4-9A18-9604BE028334}">
      <dsp:nvSpPr>
        <dsp:cNvPr id="0" name=""/>
        <dsp:cNvSpPr/>
      </dsp:nvSpPr>
      <dsp:spPr>
        <a:xfrm>
          <a:off x="6044503" y="2346300"/>
          <a:ext cx="437656" cy="259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665"/>
              </a:lnTo>
              <a:lnTo>
                <a:pt x="437656" y="176665"/>
              </a:lnTo>
              <a:lnTo>
                <a:pt x="437656" y="25924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615655-9527-49E0-B22B-198C35F88788}">
      <dsp:nvSpPr>
        <dsp:cNvPr id="0" name=""/>
        <dsp:cNvSpPr/>
      </dsp:nvSpPr>
      <dsp:spPr>
        <a:xfrm>
          <a:off x="5606847" y="2346300"/>
          <a:ext cx="437656" cy="259240"/>
        </a:xfrm>
        <a:custGeom>
          <a:avLst/>
          <a:gdLst/>
          <a:ahLst/>
          <a:cxnLst/>
          <a:rect l="0" t="0" r="0" b="0"/>
          <a:pathLst>
            <a:path>
              <a:moveTo>
                <a:pt x="437656" y="0"/>
              </a:moveTo>
              <a:lnTo>
                <a:pt x="437656" y="176665"/>
              </a:lnTo>
              <a:lnTo>
                <a:pt x="0" y="176665"/>
              </a:lnTo>
              <a:lnTo>
                <a:pt x="0" y="25924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53D2A4-5534-44FF-9380-43B85237B248}">
      <dsp:nvSpPr>
        <dsp:cNvPr id="0" name=""/>
        <dsp:cNvSpPr/>
      </dsp:nvSpPr>
      <dsp:spPr>
        <a:xfrm>
          <a:off x="4293879" y="566363"/>
          <a:ext cx="1750624" cy="259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665"/>
              </a:lnTo>
              <a:lnTo>
                <a:pt x="1750624" y="176665"/>
              </a:lnTo>
              <a:lnTo>
                <a:pt x="1750624" y="25924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C46C7C-7130-429C-BFAF-2CA146247BFE}">
      <dsp:nvSpPr>
        <dsp:cNvPr id="0" name=""/>
        <dsp:cNvSpPr/>
      </dsp:nvSpPr>
      <dsp:spPr>
        <a:xfrm>
          <a:off x="4293879" y="2346300"/>
          <a:ext cx="437656" cy="259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665"/>
              </a:lnTo>
              <a:lnTo>
                <a:pt x="437656" y="176665"/>
              </a:lnTo>
              <a:lnTo>
                <a:pt x="437656" y="25924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6E95E4-19F1-4088-A6AA-80BD86569F28}">
      <dsp:nvSpPr>
        <dsp:cNvPr id="0" name=""/>
        <dsp:cNvSpPr/>
      </dsp:nvSpPr>
      <dsp:spPr>
        <a:xfrm>
          <a:off x="3856223" y="2346300"/>
          <a:ext cx="437656" cy="259240"/>
        </a:xfrm>
        <a:custGeom>
          <a:avLst/>
          <a:gdLst/>
          <a:ahLst/>
          <a:cxnLst/>
          <a:rect l="0" t="0" r="0" b="0"/>
          <a:pathLst>
            <a:path>
              <a:moveTo>
                <a:pt x="437656" y="0"/>
              </a:moveTo>
              <a:lnTo>
                <a:pt x="437656" y="176665"/>
              </a:lnTo>
              <a:lnTo>
                <a:pt x="0" y="176665"/>
              </a:lnTo>
              <a:lnTo>
                <a:pt x="0" y="25924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7E052C-79AC-477E-8A4A-3406FF86FE17}">
      <dsp:nvSpPr>
        <dsp:cNvPr id="0" name=""/>
        <dsp:cNvSpPr/>
      </dsp:nvSpPr>
      <dsp:spPr>
        <a:xfrm>
          <a:off x="4248159" y="566363"/>
          <a:ext cx="91440" cy="2592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924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A3E35D-25E5-4D94-81B6-B5DD209DDDD4}">
      <dsp:nvSpPr>
        <dsp:cNvPr id="0" name=""/>
        <dsp:cNvSpPr/>
      </dsp:nvSpPr>
      <dsp:spPr>
        <a:xfrm>
          <a:off x="2543255" y="2346300"/>
          <a:ext cx="437656" cy="259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665"/>
              </a:lnTo>
              <a:lnTo>
                <a:pt x="437656" y="176665"/>
              </a:lnTo>
              <a:lnTo>
                <a:pt x="437656" y="25924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45535-2B4D-48E1-B284-D12764B826AC}">
      <dsp:nvSpPr>
        <dsp:cNvPr id="0" name=""/>
        <dsp:cNvSpPr/>
      </dsp:nvSpPr>
      <dsp:spPr>
        <a:xfrm>
          <a:off x="2105599" y="2346300"/>
          <a:ext cx="437656" cy="259240"/>
        </a:xfrm>
        <a:custGeom>
          <a:avLst/>
          <a:gdLst/>
          <a:ahLst/>
          <a:cxnLst/>
          <a:rect l="0" t="0" r="0" b="0"/>
          <a:pathLst>
            <a:path>
              <a:moveTo>
                <a:pt x="437656" y="0"/>
              </a:moveTo>
              <a:lnTo>
                <a:pt x="437656" y="176665"/>
              </a:lnTo>
              <a:lnTo>
                <a:pt x="0" y="176665"/>
              </a:lnTo>
              <a:lnTo>
                <a:pt x="0" y="25924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6E4944-627B-4B1F-A5D2-6FCBAAD7571D}">
      <dsp:nvSpPr>
        <dsp:cNvPr id="0" name=""/>
        <dsp:cNvSpPr/>
      </dsp:nvSpPr>
      <dsp:spPr>
        <a:xfrm>
          <a:off x="2543255" y="566363"/>
          <a:ext cx="1750624" cy="259240"/>
        </a:xfrm>
        <a:custGeom>
          <a:avLst/>
          <a:gdLst/>
          <a:ahLst/>
          <a:cxnLst/>
          <a:rect l="0" t="0" r="0" b="0"/>
          <a:pathLst>
            <a:path>
              <a:moveTo>
                <a:pt x="1750624" y="0"/>
              </a:moveTo>
              <a:lnTo>
                <a:pt x="1750624" y="176665"/>
              </a:lnTo>
              <a:lnTo>
                <a:pt x="0" y="176665"/>
              </a:lnTo>
              <a:lnTo>
                <a:pt x="0" y="25924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74C43-C668-4B3C-9241-A80E981122E9}">
      <dsp:nvSpPr>
        <dsp:cNvPr id="0" name=""/>
        <dsp:cNvSpPr/>
      </dsp:nvSpPr>
      <dsp:spPr>
        <a:xfrm>
          <a:off x="792631" y="2346300"/>
          <a:ext cx="437656" cy="259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665"/>
              </a:lnTo>
              <a:lnTo>
                <a:pt x="437656" y="176665"/>
              </a:lnTo>
              <a:lnTo>
                <a:pt x="437656" y="25924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2A8698-0C22-4B26-ADA8-FD6291352A8E}">
      <dsp:nvSpPr>
        <dsp:cNvPr id="0" name=""/>
        <dsp:cNvSpPr/>
      </dsp:nvSpPr>
      <dsp:spPr>
        <a:xfrm>
          <a:off x="354975" y="2346300"/>
          <a:ext cx="437656" cy="259240"/>
        </a:xfrm>
        <a:custGeom>
          <a:avLst/>
          <a:gdLst/>
          <a:ahLst/>
          <a:cxnLst/>
          <a:rect l="0" t="0" r="0" b="0"/>
          <a:pathLst>
            <a:path>
              <a:moveTo>
                <a:pt x="437656" y="0"/>
              </a:moveTo>
              <a:lnTo>
                <a:pt x="437656" y="176665"/>
              </a:lnTo>
              <a:lnTo>
                <a:pt x="0" y="176665"/>
              </a:lnTo>
              <a:lnTo>
                <a:pt x="0" y="25924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D6E5F1-A2C5-4E11-9D44-5B252D1B32CC}">
      <dsp:nvSpPr>
        <dsp:cNvPr id="0" name=""/>
        <dsp:cNvSpPr/>
      </dsp:nvSpPr>
      <dsp:spPr>
        <a:xfrm>
          <a:off x="792631" y="566363"/>
          <a:ext cx="3501248" cy="259240"/>
        </a:xfrm>
        <a:custGeom>
          <a:avLst/>
          <a:gdLst/>
          <a:ahLst/>
          <a:cxnLst/>
          <a:rect l="0" t="0" r="0" b="0"/>
          <a:pathLst>
            <a:path>
              <a:moveTo>
                <a:pt x="3501248" y="0"/>
              </a:moveTo>
              <a:lnTo>
                <a:pt x="3501248" y="176665"/>
              </a:lnTo>
              <a:lnTo>
                <a:pt x="0" y="176665"/>
              </a:lnTo>
              <a:lnTo>
                <a:pt x="0" y="25924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57AC2E-C21B-49E6-BA8D-37660A9291D0}">
      <dsp:nvSpPr>
        <dsp:cNvPr id="0" name=""/>
        <dsp:cNvSpPr/>
      </dsp:nvSpPr>
      <dsp:spPr>
        <a:xfrm>
          <a:off x="3428998" y="341"/>
          <a:ext cx="1729761" cy="566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F5F993-357E-41E1-918F-F397B07F7E06}">
      <dsp:nvSpPr>
        <dsp:cNvPr id="0" name=""/>
        <dsp:cNvSpPr/>
      </dsp:nvSpPr>
      <dsp:spPr>
        <a:xfrm>
          <a:off x="3528039" y="94431"/>
          <a:ext cx="1729761" cy="5660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২.মূল্যায়ন</a:t>
          </a:r>
        </a:p>
      </dsp:txBody>
      <dsp:txXfrm>
        <a:off x="3544617" y="111009"/>
        <a:ext cx="1696605" cy="532865"/>
      </dsp:txXfrm>
    </dsp:sp>
    <dsp:sp modelId="{B77CB4E4-CACD-4063-8251-802188A16921}">
      <dsp:nvSpPr>
        <dsp:cNvPr id="0" name=""/>
        <dsp:cNvSpPr/>
      </dsp:nvSpPr>
      <dsp:spPr>
        <a:xfrm>
          <a:off x="372772" y="825604"/>
          <a:ext cx="839717" cy="152069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B9A251-7148-4F0D-8557-2D43699AB578}">
      <dsp:nvSpPr>
        <dsp:cNvPr id="0" name=""/>
        <dsp:cNvSpPr/>
      </dsp:nvSpPr>
      <dsp:spPr>
        <a:xfrm>
          <a:off x="471813" y="919693"/>
          <a:ext cx="839717" cy="15206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১.সরলরৈখিক</a:t>
          </a:r>
        </a:p>
      </dsp:txBody>
      <dsp:txXfrm>
        <a:off x="496407" y="944287"/>
        <a:ext cx="790529" cy="1471508"/>
      </dsp:txXfrm>
    </dsp:sp>
    <dsp:sp modelId="{75ECC933-27CF-40F9-826A-E29FFC878AB0}">
      <dsp:nvSpPr>
        <dsp:cNvPr id="0" name=""/>
        <dsp:cNvSpPr/>
      </dsp:nvSpPr>
      <dsp:spPr>
        <a:xfrm>
          <a:off x="16360" y="2605541"/>
          <a:ext cx="677229" cy="33960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6AB620-CC68-411B-B0E6-FB14F1197D19}">
      <dsp:nvSpPr>
        <dsp:cNvPr id="0" name=""/>
        <dsp:cNvSpPr/>
      </dsp:nvSpPr>
      <dsp:spPr>
        <a:xfrm>
          <a:off x="115402" y="2699630"/>
          <a:ext cx="677229" cy="3396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anose="02000000000000000000" pitchFamily="2" charset="0"/>
              <a:cs typeface="NikoshBAN" panose="02000000000000000000" pitchFamily="2" charset="0"/>
            </a:rPr>
            <a:t>হার=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  <a:cs typeface="NikoshBAN" panose="02000000000000000000" pitchFamily="2" charset="0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  <a:cs typeface="NikoshBAN" panose="02000000000000000000" pitchFamily="2" charset="0"/>
                    </a:rPr>
                    <m:t>১০০</m:t>
                  </m:r>
                  <m:r>
                    <a:rPr lang="en-US" sz="1600" b="1" i="1" kern="1200" smtClean="0">
                      <a:latin typeface="Cambria Math"/>
                      <a:cs typeface="NikoshBAN" panose="02000000000000000000" pitchFamily="2" charset="0"/>
                    </a:rPr>
                    <m:t>%</m:t>
                  </m:r>
                </m:num>
                <m:den>
                  <m:r>
                    <a:rPr lang="en-US" sz="1600" b="1" i="1" kern="1200" smtClean="0">
                      <a:latin typeface="Cambria Math"/>
                      <a:cs typeface="NikoshBAN" panose="02000000000000000000" pitchFamily="2" charset="0"/>
                    </a:rPr>
                    <m:t>𝑬𝒔𝒕𝒊𝒎𝒂𝒕𝒆𝒅</m:t>
                  </m:r>
                  <m:r>
                    <a:rPr lang="en-US" sz="1600" b="1" i="1" kern="1200" smtClean="0">
                      <a:latin typeface="Cambria Math"/>
                      <a:cs typeface="NikoshBAN" panose="02000000000000000000" pitchFamily="2" charset="0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  <a:cs typeface="NikoshBAN" panose="02000000000000000000" pitchFamily="2" charset="0"/>
                    </a:rPr>
                    <m:t>𝒍𝒊𝒇𝒆</m:t>
                  </m:r>
                </m:den>
              </m:f>
            </m:oMath>
          </a14:m>
          <a:endParaRPr lang="en-US" sz="16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5237" y="2719465"/>
        <a:ext cx="637559" cy="3356357"/>
      </dsp:txXfrm>
    </dsp:sp>
    <dsp:sp modelId="{C9F59127-2E1C-49C4-858A-6C422A8B46F2}">
      <dsp:nvSpPr>
        <dsp:cNvPr id="0" name=""/>
        <dsp:cNvSpPr/>
      </dsp:nvSpPr>
      <dsp:spPr>
        <a:xfrm>
          <a:off x="891672" y="2605541"/>
          <a:ext cx="677229" cy="33960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42597-D924-47E2-A5E7-9D28D66E8CF0}">
      <dsp:nvSpPr>
        <dsp:cNvPr id="0" name=""/>
        <dsp:cNvSpPr/>
      </dsp:nvSpPr>
      <dsp:spPr>
        <a:xfrm>
          <a:off x="990714" y="2699630"/>
          <a:ext cx="677229" cy="3396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>
              <a:latin typeface="NikoshBAN" pitchFamily="2" charset="0"/>
              <a:cs typeface="NikoshBAN" pitchFamily="2" charset="0"/>
            </a:rPr>
            <a:t>অবচয়</a:t>
          </a:r>
          <a:r>
            <a:rPr lang="en-US" sz="16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𝒄𝒐𝒔𝒕</m:t>
                  </m:r>
                  <m:r>
                    <a:rPr lang="en-US" sz="1600" b="1" i="1" kern="1200" smtClean="0">
                      <a:latin typeface="Cambria Math"/>
                    </a:rPr>
                    <m:t>−</m:t>
                  </m:r>
                  <m:r>
                    <a:rPr lang="en-US" sz="1600" b="1" i="1" kern="1200" smtClean="0">
                      <a:latin typeface="Cambria Math"/>
                    </a:rPr>
                    <m:t>𝒔𝒂𝒍𝒗𝒂𝒈𝒆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𝒗𝒂𝒍𝒖𝒆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𝒆𝒔𝒕𝒊𝒎𝒂𝒕𝒆𝒅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𝒍𝒊𝒇𝒆</m:t>
                  </m:r>
                </m:den>
              </m:f>
            </m:oMath>
          </a14:m>
          <a:endParaRPr lang="en-US" sz="1600" b="1" kern="1200" dirty="0">
            <a:latin typeface="NikoshBAN" pitchFamily="2" charset="0"/>
            <a:cs typeface="NikoshBAN" pitchFamily="2" charset="0"/>
          </a:endParaRPr>
        </a:p>
      </dsp:txBody>
      <dsp:txXfrm>
        <a:off x="1010549" y="2719465"/>
        <a:ext cx="637559" cy="3356357"/>
      </dsp:txXfrm>
    </dsp:sp>
    <dsp:sp modelId="{A6BDAF36-7D3A-493E-A210-75487A4AA908}">
      <dsp:nvSpPr>
        <dsp:cNvPr id="0" name=""/>
        <dsp:cNvSpPr/>
      </dsp:nvSpPr>
      <dsp:spPr>
        <a:xfrm>
          <a:off x="2123396" y="825604"/>
          <a:ext cx="839717" cy="152069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8DB650-A288-4509-BA77-E3BA158D5BE6}">
      <dsp:nvSpPr>
        <dsp:cNvPr id="0" name=""/>
        <dsp:cNvSpPr/>
      </dsp:nvSpPr>
      <dsp:spPr>
        <a:xfrm>
          <a:off x="2222437" y="919693"/>
          <a:ext cx="839717" cy="15206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২.ক্রমহ্রাসমান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জের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47031" y="944287"/>
        <a:ext cx="790529" cy="1471508"/>
      </dsp:txXfrm>
    </dsp:sp>
    <dsp:sp modelId="{F8C498A8-F9CA-4793-8657-819E08B18C91}">
      <dsp:nvSpPr>
        <dsp:cNvPr id="0" name=""/>
        <dsp:cNvSpPr/>
      </dsp:nvSpPr>
      <dsp:spPr>
        <a:xfrm>
          <a:off x="1766984" y="2605541"/>
          <a:ext cx="677229" cy="33960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1CED60-6ECC-4FD3-A14E-AE419D235E49}">
      <dsp:nvSpPr>
        <dsp:cNvPr id="0" name=""/>
        <dsp:cNvSpPr/>
      </dsp:nvSpPr>
      <dsp:spPr>
        <a:xfrm>
          <a:off x="1866026" y="2699630"/>
          <a:ext cx="677229" cy="3396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anose="02000000000000000000" pitchFamily="2" charset="0"/>
              <a:cs typeface="NikoshBAN" panose="02000000000000000000" pitchFamily="2" charset="0"/>
            </a:rPr>
            <a:t>হার=(1-</a:t>
          </a:r>
          <a14:m xmlns:a14="http://schemas.microsoft.com/office/drawing/2010/main">
            <m:oMath xmlns:m="http://schemas.openxmlformats.org/officeDocument/2006/math">
              <m:rad>
                <m:radPr>
                  <m:ctrlPr>
                    <a:rPr lang="en-US" sz="1600" b="1" i="1" kern="1200" smtClean="0">
                      <a:latin typeface="Cambria Math"/>
                      <a:cs typeface="NikoshBAN" panose="02000000000000000000" pitchFamily="2" charset="0"/>
                    </a:rPr>
                  </m:ctrlPr>
                </m:radPr>
                <m:deg>
                  <m:r>
                    <m:rPr>
                      <m:brk m:alnAt="7"/>
                    </m:rPr>
                    <a:rPr lang="en-US" sz="1600" b="1" i="1" kern="1200" smtClean="0">
                      <a:latin typeface="Cambria Math"/>
                      <a:cs typeface="NikoshBAN" panose="02000000000000000000" pitchFamily="2" charset="0"/>
                    </a:rPr>
                    <m:t>𝒏</m:t>
                  </m:r>
                </m:deg>
                <m:e>
                  <m:f>
                    <m:fPr>
                      <m:ctrlPr>
                        <a:rPr lang="en-US" sz="1600" b="1" i="1" kern="1200" smtClean="0">
                          <a:latin typeface="Cambria Math"/>
                          <a:cs typeface="NikoshBAN" panose="02000000000000000000" pitchFamily="2" charset="0"/>
                        </a:rPr>
                      </m:ctrlPr>
                    </m:fPr>
                    <m:num>
                      <m:r>
                        <a:rPr lang="en-US" sz="1600" b="1" i="1" kern="1200" smtClean="0">
                          <a:latin typeface="Cambria Math"/>
                          <a:cs typeface="NikoshBAN" panose="02000000000000000000" pitchFamily="2" charset="0"/>
                        </a:rPr>
                        <m:t>𝒔𝒂𝒍𝒗𝒂𝒈𝒆</m:t>
                      </m:r>
                      <m:r>
                        <a:rPr lang="en-US" sz="1600" b="1" i="1" kern="1200" smtClean="0">
                          <a:latin typeface="Cambria Math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1600" b="1" i="1" kern="1200" smtClean="0">
                          <a:latin typeface="Cambria Math"/>
                          <a:cs typeface="NikoshBAN" panose="02000000000000000000" pitchFamily="2" charset="0"/>
                        </a:rPr>
                        <m:t>𝒗𝒂𝒍𝒖𝒆</m:t>
                      </m:r>
                    </m:num>
                    <m:den>
                      <m:r>
                        <a:rPr lang="en-US" sz="1600" b="1" i="1" kern="1200" smtClean="0">
                          <a:latin typeface="Cambria Math"/>
                          <a:cs typeface="NikoshBAN" panose="02000000000000000000" pitchFamily="2" charset="0"/>
                        </a:rPr>
                        <m:t>𝒊𝒏𝒊𝒕𝒊𝒂𝒍</m:t>
                      </m:r>
                      <m:r>
                        <a:rPr lang="en-US" sz="1600" b="1" i="1" kern="1200" smtClean="0">
                          <a:latin typeface="Cambria Math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1600" b="1" i="1" kern="1200" smtClean="0">
                          <a:latin typeface="Cambria Math"/>
                          <a:cs typeface="NikoshBAN" panose="02000000000000000000" pitchFamily="2" charset="0"/>
                        </a:rPr>
                        <m:t>𝒄𝒐𝒔𝒕</m:t>
                      </m:r>
                    </m:den>
                  </m:f>
                  <m:r>
                    <a:rPr lang="en-US" sz="1600" b="1" i="1" kern="1200" smtClean="0">
                      <a:latin typeface="Cambria Math"/>
                      <a:cs typeface="NikoshBAN" panose="02000000000000000000" pitchFamily="2" charset="0"/>
                    </a:rPr>
                    <m:t>)</m:t>
                  </m:r>
                </m:e>
              </m:rad>
              <m:r>
                <a:rPr lang="en-US" sz="1600" b="1" i="1" kern="1200" smtClean="0">
                  <a:latin typeface="Cambria Math"/>
                  <a:cs typeface="NikoshBAN" panose="02000000000000000000" pitchFamily="2" charset="0"/>
                </a:rPr>
                <m:t>∗</m:t>
              </m:r>
              <m:r>
                <a:rPr lang="en-US" sz="1600" b="1" i="1" kern="1200" smtClean="0">
                  <a:latin typeface="Cambria Math"/>
                  <a:cs typeface="NikoshBAN" panose="02000000000000000000" pitchFamily="2" charset="0"/>
                </a:rPr>
                <m:t>𝟏𝟎𝟎</m:t>
              </m:r>
            </m:oMath>
          </a14:m>
          <a:endParaRPr lang="en-US" sz="16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885861" y="2719465"/>
        <a:ext cx="637559" cy="3356357"/>
      </dsp:txXfrm>
    </dsp:sp>
    <dsp:sp modelId="{397E990F-74AF-4FBD-B4F1-3FD3A43DCAB3}">
      <dsp:nvSpPr>
        <dsp:cNvPr id="0" name=""/>
        <dsp:cNvSpPr/>
      </dsp:nvSpPr>
      <dsp:spPr>
        <a:xfrm>
          <a:off x="2642296" y="2605541"/>
          <a:ext cx="677229" cy="33960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EFE325-6685-47D6-995F-EC4F73725FC3}">
      <dsp:nvSpPr>
        <dsp:cNvPr id="0" name=""/>
        <dsp:cNvSpPr/>
      </dsp:nvSpPr>
      <dsp:spPr>
        <a:xfrm>
          <a:off x="2741338" y="2699630"/>
          <a:ext cx="677229" cy="3396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>
              <a:latin typeface="NikoshBAN" pitchFamily="2" charset="0"/>
              <a:cs typeface="NikoshBAN" pitchFamily="2" charset="0"/>
            </a:rPr>
            <a:t>অবচয়</a:t>
          </a:r>
          <a:r>
            <a:rPr lang="en-US" sz="1600" b="1" kern="1200" dirty="0">
              <a:latin typeface="NikoshBAN" pitchFamily="2" charset="0"/>
              <a:cs typeface="NikoshBAN" pitchFamily="2" charset="0"/>
            </a:rPr>
            <a:t>=(property Value* rate of dep.)</a:t>
          </a:r>
        </a:p>
      </dsp:txBody>
      <dsp:txXfrm>
        <a:off x="2761173" y="2719465"/>
        <a:ext cx="637559" cy="3356357"/>
      </dsp:txXfrm>
    </dsp:sp>
    <dsp:sp modelId="{2F882C99-A7A0-43E3-B3ED-ADCFD9D4A241}">
      <dsp:nvSpPr>
        <dsp:cNvPr id="0" name=""/>
        <dsp:cNvSpPr/>
      </dsp:nvSpPr>
      <dsp:spPr>
        <a:xfrm>
          <a:off x="3874020" y="825604"/>
          <a:ext cx="839717" cy="152069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0FC00E-3EB8-4011-8641-AF0486CD5C57}">
      <dsp:nvSpPr>
        <dsp:cNvPr id="0" name=""/>
        <dsp:cNvSpPr/>
      </dsp:nvSpPr>
      <dsp:spPr>
        <a:xfrm>
          <a:off x="3973061" y="919693"/>
          <a:ext cx="839717" cy="15206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৩.বর্ষ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সংখ্যার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সমষ্টি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997655" y="944287"/>
        <a:ext cx="790529" cy="1471508"/>
      </dsp:txXfrm>
    </dsp:sp>
    <dsp:sp modelId="{E286644E-A832-4664-AE3F-7FA51323F226}">
      <dsp:nvSpPr>
        <dsp:cNvPr id="0" name=""/>
        <dsp:cNvSpPr/>
      </dsp:nvSpPr>
      <dsp:spPr>
        <a:xfrm>
          <a:off x="3517608" y="2605541"/>
          <a:ext cx="677229" cy="33960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EAE49F-0890-4248-AAC7-2AC066FDB43F}">
      <dsp:nvSpPr>
        <dsp:cNvPr id="0" name=""/>
        <dsp:cNvSpPr/>
      </dsp:nvSpPr>
      <dsp:spPr>
        <a:xfrm>
          <a:off x="3616650" y="2699630"/>
          <a:ext cx="677229" cy="3396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হার</a:t>
          </a:r>
          <a:r>
            <a:rPr lang="en-US" sz="1600" b="1" kern="1200" dirty="0">
              <a:latin typeface="NikoshBAN" panose="02000000000000000000" pitchFamily="2" charset="0"/>
              <a:cs typeface="NikoshBAN" panose="02000000000000000000" pitchFamily="2" charset="0"/>
            </a:rPr>
            <a:t>=</a:t>
          </a:r>
        </a:p>
      </dsp:txBody>
      <dsp:txXfrm>
        <a:off x="3636485" y="2719465"/>
        <a:ext cx="637559" cy="3356357"/>
      </dsp:txXfrm>
    </dsp:sp>
    <dsp:sp modelId="{06AD8BCF-B642-43F7-816A-6B057F9335A5}">
      <dsp:nvSpPr>
        <dsp:cNvPr id="0" name=""/>
        <dsp:cNvSpPr/>
      </dsp:nvSpPr>
      <dsp:spPr>
        <a:xfrm>
          <a:off x="4392920" y="2605541"/>
          <a:ext cx="677229" cy="33960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9D7897-2434-4084-BE3F-147E53AE4D89}">
      <dsp:nvSpPr>
        <dsp:cNvPr id="0" name=""/>
        <dsp:cNvSpPr/>
      </dsp:nvSpPr>
      <dsp:spPr>
        <a:xfrm>
          <a:off x="4491962" y="2699630"/>
          <a:ext cx="677229" cy="3396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1600" b="1" kern="1200" dirty="0" err="1">
              <a:latin typeface="NikoshBAN" pitchFamily="2" charset="0"/>
              <a:cs typeface="NikoshBAN" pitchFamily="2" charset="0"/>
            </a:rPr>
            <a:t>অবচয়</a:t>
          </a:r>
          <a:r>
            <a:rPr lang="en-US" sz="1600" b="1" kern="1200" dirty="0">
              <a:latin typeface="NikoshBAN" pitchFamily="2" charset="0"/>
              <a:cs typeface="NikoshBAN" pitchFamily="2" charset="0"/>
            </a:rPr>
            <a:t>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  <a:cs typeface="NikoshBAN" panose="02000000000000000000" pitchFamily="2" charset="0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  <a:cs typeface="NikoshBAN" panose="02000000000000000000" pitchFamily="2" charset="0"/>
                    </a:rPr>
                    <m:t>𝑳𝒊𝒇𝒆</m:t>
                  </m:r>
                  <m:r>
                    <a:rPr lang="en-US" sz="1600" b="1" i="1" kern="1200" smtClean="0">
                      <a:latin typeface="Cambria Math"/>
                      <a:cs typeface="NikoshBAN" panose="02000000000000000000" pitchFamily="2" charset="0"/>
                    </a:rPr>
                    <m:t>−</m:t>
                  </m:r>
                  <m:r>
                    <a:rPr lang="en-US" sz="1600" b="1" i="1" kern="1200" smtClean="0">
                      <a:latin typeface="Cambria Math"/>
                      <a:cs typeface="NikoshBAN" panose="02000000000000000000" pitchFamily="2" charset="0"/>
                    </a:rPr>
                    <m:t>𝒓𝒆𝒔𝒑𝒆𝒄𝒕𝒊𝒗𝒆</m:t>
                  </m:r>
                  <m:r>
                    <a:rPr lang="en-US" sz="1600" b="1" i="1" kern="1200" smtClean="0">
                      <a:latin typeface="Cambria Math"/>
                      <a:cs typeface="NikoshBAN" panose="02000000000000000000" pitchFamily="2" charset="0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  <a:cs typeface="NikoshBAN" panose="02000000000000000000" pitchFamily="2" charset="0"/>
                    </a:rPr>
                    <m:t>𝒚𝒆𝒂𝒓</m:t>
                  </m:r>
                </m:num>
                <m:den>
                  <m:r>
                    <a:rPr lang="en-US" sz="1600" b="1" i="1" kern="1200" smtClean="0">
                      <a:latin typeface="Cambria Math"/>
                      <a:cs typeface="NikoshBAN" panose="02000000000000000000" pitchFamily="2" charset="0"/>
                    </a:rPr>
                    <m:t>𝒔𝒖𝒎</m:t>
                  </m:r>
                  <m:r>
                    <a:rPr lang="en-US" sz="1600" b="1" i="1" kern="1200" smtClean="0">
                      <a:latin typeface="Cambria Math"/>
                      <a:cs typeface="NikoshBAN" panose="02000000000000000000" pitchFamily="2" charset="0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  <a:cs typeface="NikoshBAN" panose="02000000000000000000" pitchFamily="2" charset="0"/>
                    </a:rPr>
                    <m:t>𝒐𝒇</m:t>
                  </m:r>
                  <m:r>
                    <a:rPr lang="en-US" sz="1600" b="1" i="1" kern="1200" smtClean="0">
                      <a:latin typeface="Cambria Math"/>
                      <a:cs typeface="NikoshBAN" panose="02000000000000000000" pitchFamily="2" charset="0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  <a:cs typeface="NikoshBAN" panose="02000000000000000000" pitchFamily="2" charset="0"/>
                    </a:rPr>
                    <m:t>𝒍𝒊𝒇𝒆</m:t>
                  </m:r>
                </m:den>
              </m:f>
            </m:oMath>
          </a14:m>
          <a:r>
            <a:rPr lang="en-US" sz="1600" b="1" kern="1200" dirty="0">
              <a:latin typeface="NikoshBAN" panose="02000000000000000000" pitchFamily="2" charset="0"/>
              <a:cs typeface="NikoshBAN" panose="02000000000000000000" pitchFamily="2" charset="0"/>
            </a:rPr>
            <a:t>*(Cost-Salvage)</a:t>
          </a:r>
        </a:p>
      </dsp:txBody>
      <dsp:txXfrm>
        <a:off x="4511797" y="2719465"/>
        <a:ext cx="637559" cy="3356357"/>
      </dsp:txXfrm>
    </dsp:sp>
    <dsp:sp modelId="{36032CE7-61CA-4157-8732-0BFAF4EB417B}">
      <dsp:nvSpPr>
        <dsp:cNvPr id="0" name=""/>
        <dsp:cNvSpPr/>
      </dsp:nvSpPr>
      <dsp:spPr>
        <a:xfrm>
          <a:off x="5624644" y="825604"/>
          <a:ext cx="839717" cy="152069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FF3AED-7015-40ED-9825-3DA424A1204A}">
      <dsp:nvSpPr>
        <dsp:cNvPr id="0" name=""/>
        <dsp:cNvSpPr/>
      </dsp:nvSpPr>
      <dsp:spPr>
        <a:xfrm>
          <a:off x="5723685" y="919693"/>
          <a:ext cx="839717" cy="15206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৪.উৎপাদন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ইউনিট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748279" y="944287"/>
        <a:ext cx="790529" cy="1471508"/>
      </dsp:txXfrm>
    </dsp:sp>
    <dsp:sp modelId="{C2CE3635-0EBB-460B-BD15-EB06086A8846}">
      <dsp:nvSpPr>
        <dsp:cNvPr id="0" name=""/>
        <dsp:cNvSpPr/>
      </dsp:nvSpPr>
      <dsp:spPr>
        <a:xfrm>
          <a:off x="5268232" y="2605541"/>
          <a:ext cx="677229" cy="33960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C90E27-7A23-4832-880B-05A2AF15FC89}">
      <dsp:nvSpPr>
        <dsp:cNvPr id="0" name=""/>
        <dsp:cNvSpPr/>
      </dsp:nvSpPr>
      <dsp:spPr>
        <a:xfrm>
          <a:off x="5367274" y="2699630"/>
          <a:ext cx="677229" cy="3396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anose="02000000000000000000" pitchFamily="2" charset="0"/>
              <a:cs typeface="NikoshBAN" panose="02000000000000000000" pitchFamily="2" charset="0"/>
            </a:rPr>
            <a:t>হার=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𝒄𝒐𝒔𝒕</m:t>
                  </m:r>
                  <m:r>
                    <a:rPr lang="en-US" sz="1600" b="1" i="1" kern="1200" smtClean="0">
                      <a:latin typeface="Cambria Math"/>
                    </a:rPr>
                    <m:t>−</m:t>
                  </m:r>
                  <m:r>
                    <a:rPr lang="en-US" sz="1600" b="1" i="1" kern="1200" smtClean="0">
                      <a:latin typeface="Cambria Math"/>
                    </a:rPr>
                    <m:t>𝒔𝒂𝒍𝒗𝒂𝒈𝒆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𝒗𝒂𝒍𝒖𝒆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𝑻𝒐𝒕𝒂𝒍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𝒑𝒓𝒐𝒅𝒖𝒄𝒕𝒊𝒐𝒏</m:t>
                  </m:r>
                </m:den>
              </m:f>
            </m:oMath>
          </a14:m>
          <a:endParaRPr lang="en-US" sz="16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87109" y="2719465"/>
        <a:ext cx="637559" cy="3356357"/>
      </dsp:txXfrm>
    </dsp:sp>
    <dsp:sp modelId="{6689B223-EB85-4557-895A-F8F1180F1822}">
      <dsp:nvSpPr>
        <dsp:cNvPr id="0" name=""/>
        <dsp:cNvSpPr/>
      </dsp:nvSpPr>
      <dsp:spPr>
        <a:xfrm>
          <a:off x="6143544" y="2605541"/>
          <a:ext cx="677229" cy="33960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3C25B5-73DE-4A21-A71E-2EE1BBE3FEA2}">
      <dsp:nvSpPr>
        <dsp:cNvPr id="0" name=""/>
        <dsp:cNvSpPr/>
      </dsp:nvSpPr>
      <dsp:spPr>
        <a:xfrm>
          <a:off x="6242586" y="2699630"/>
          <a:ext cx="677229" cy="3396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>
              <a:latin typeface="NikoshBAN" pitchFamily="2" charset="0"/>
              <a:cs typeface="NikoshBAN" pitchFamily="2" charset="0"/>
            </a:rPr>
            <a:t>অবচয়</a:t>
          </a:r>
          <a:r>
            <a:rPr lang="en-US" sz="1600" b="1" kern="1200" dirty="0">
              <a:latin typeface="NikoshBAN" pitchFamily="2" charset="0"/>
              <a:cs typeface="NikoshBAN" pitchFamily="2" charset="0"/>
            </a:rPr>
            <a:t>=(Production during period*rate)</a:t>
          </a:r>
        </a:p>
      </dsp:txBody>
      <dsp:txXfrm>
        <a:off x="6262421" y="2719465"/>
        <a:ext cx="637559" cy="3356357"/>
      </dsp:txXfrm>
    </dsp:sp>
    <dsp:sp modelId="{D8C540FE-12D3-468A-8AE1-8055D28504D8}">
      <dsp:nvSpPr>
        <dsp:cNvPr id="0" name=""/>
        <dsp:cNvSpPr/>
      </dsp:nvSpPr>
      <dsp:spPr>
        <a:xfrm>
          <a:off x="7375268" y="825604"/>
          <a:ext cx="839717" cy="152069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C68A0F-FE40-48C5-AB4C-A042D5CE8FF8}">
      <dsp:nvSpPr>
        <dsp:cNvPr id="0" name=""/>
        <dsp:cNvSpPr/>
      </dsp:nvSpPr>
      <dsp:spPr>
        <a:xfrm>
          <a:off x="7474309" y="919693"/>
          <a:ext cx="839717" cy="15206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৫.মেশিনের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কর্মঘন্টা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হার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498903" y="944287"/>
        <a:ext cx="790529" cy="1471508"/>
      </dsp:txXfrm>
    </dsp:sp>
    <dsp:sp modelId="{27F8354D-8F4F-4208-8C82-C23B7D172855}">
      <dsp:nvSpPr>
        <dsp:cNvPr id="0" name=""/>
        <dsp:cNvSpPr/>
      </dsp:nvSpPr>
      <dsp:spPr>
        <a:xfrm>
          <a:off x="7018856" y="2605541"/>
          <a:ext cx="677229" cy="33960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945D14-CF2E-44C7-8F86-B9829A978B15}">
      <dsp:nvSpPr>
        <dsp:cNvPr id="0" name=""/>
        <dsp:cNvSpPr/>
      </dsp:nvSpPr>
      <dsp:spPr>
        <a:xfrm>
          <a:off x="7117898" y="2699630"/>
          <a:ext cx="677229" cy="3396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NikoshBAN" panose="02000000000000000000" pitchFamily="2" charset="0"/>
              <a:cs typeface="NikoshBAN" panose="02000000000000000000" pitchFamily="2" charset="0"/>
            </a:rPr>
            <a:t>হার=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1600" b="1" i="1" kern="1200" smtClean="0">
                      <a:latin typeface="Cambria Math"/>
                    </a:rPr>
                  </m:ctrlPr>
                </m:fPr>
                <m:num>
                  <m:r>
                    <a:rPr lang="en-US" sz="1600" b="1" i="1" kern="1200" smtClean="0">
                      <a:latin typeface="Cambria Math"/>
                    </a:rPr>
                    <m:t>𝒄𝒐𝒔𝒕</m:t>
                  </m:r>
                  <m:r>
                    <a:rPr lang="en-US" sz="1600" b="1" i="1" kern="1200" smtClean="0">
                      <a:latin typeface="Cambria Math"/>
                    </a:rPr>
                    <m:t>−</m:t>
                  </m:r>
                  <m:r>
                    <a:rPr lang="en-US" sz="1600" b="1" i="1" kern="1200" smtClean="0">
                      <a:latin typeface="Cambria Math"/>
                    </a:rPr>
                    <m:t>𝒔𝒂𝒍𝒗𝒂𝒈𝒆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𝒗𝒂𝒍𝒖𝒆</m:t>
                  </m:r>
                </m:num>
                <m:den>
                  <m:r>
                    <a:rPr lang="en-US" sz="1600" b="1" i="1" kern="1200" smtClean="0">
                      <a:latin typeface="Cambria Math"/>
                    </a:rPr>
                    <m:t>𝑻𝒐𝒕𝒂𝒍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𝒉𝒐𝒖𝒓</m:t>
                  </m:r>
                  <m:r>
                    <a:rPr lang="en-US" sz="1600" b="1" i="1" kern="1200" smtClean="0">
                      <a:latin typeface="Cambria Math"/>
                    </a:rPr>
                    <m:t> </m:t>
                  </m:r>
                  <m:r>
                    <a:rPr lang="en-US" sz="1600" b="1" i="1" kern="1200" smtClean="0">
                      <a:latin typeface="Cambria Math"/>
                    </a:rPr>
                    <m:t>𝒘𝒐𝒓𝒌𝒆𝒅</m:t>
                  </m:r>
                </m:den>
              </m:f>
            </m:oMath>
          </a14:m>
          <a:endParaRPr lang="en-US" sz="16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137733" y="2719465"/>
        <a:ext cx="637559" cy="3356357"/>
      </dsp:txXfrm>
    </dsp:sp>
    <dsp:sp modelId="{5E2643CA-0B96-45BB-8ABC-9795989D09ED}">
      <dsp:nvSpPr>
        <dsp:cNvPr id="0" name=""/>
        <dsp:cNvSpPr/>
      </dsp:nvSpPr>
      <dsp:spPr>
        <a:xfrm>
          <a:off x="7894168" y="2605541"/>
          <a:ext cx="677229" cy="33960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3B9B17-A393-49B4-B514-34F5313CA74A}">
      <dsp:nvSpPr>
        <dsp:cNvPr id="0" name=""/>
        <dsp:cNvSpPr/>
      </dsp:nvSpPr>
      <dsp:spPr>
        <a:xfrm>
          <a:off x="7993210" y="2699630"/>
          <a:ext cx="677229" cy="3396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>
              <a:latin typeface="NikoshBAN" pitchFamily="2" charset="0"/>
              <a:cs typeface="NikoshBAN" pitchFamily="2" charset="0"/>
            </a:rPr>
            <a:t>অবচয়</a:t>
          </a:r>
          <a:r>
            <a:rPr lang="en-US" sz="1600" b="1" kern="1200" dirty="0">
              <a:latin typeface="NikoshBAN" pitchFamily="2" charset="0"/>
              <a:cs typeface="NikoshBAN" pitchFamily="2" charset="0"/>
            </a:rPr>
            <a:t>=(Hour worked during period*rate)</a:t>
          </a:r>
        </a:p>
      </dsp:txBody>
      <dsp:txXfrm>
        <a:off x="8013045" y="2719465"/>
        <a:ext cx="637559" cy="335635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BA4E9-F87B-4EE0-BACA-03BE8D314860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DBE2E-92A5-462F-8008-020966BDC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06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DBE2E-92A5-462F-8008-020966BDC7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22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02F6976-8118-4E26-807C-995621F84300}" type="datetime1">
              <a:rPr lang="en-US" smtClean="0"/>
              <a:t>6/14/2019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1E3A-C149-4DC5-9B91-F8F2C9870E4D}" type="datetime1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2357-CD29-4083-B5FC-9614480384CB}" type="datetime1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4FAB-15E9-430F-8DF4-61FE730D848B}" type="datetime1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9BBD-961B-4D6C-9362-53F2AFA55093}" type="datetime1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BCE2B-87F6-434E-8956-B1A7F868544D}" type="datetime1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38C3-EEE9-4555-9776-D456F1B83EEE}" type="datetime1">
              <a:rPr lang="en-US" smtClean="0"/>
              <a:t>6/14/2019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9737-8F00-49D1-8793-876B57B17A3F}" type="datetime1">
              <a:rPr lang="en-US" smtClean="0"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7CED-2447-41AC-BE4B-66BE65AAF27D}" type="datetime1">
              <a:rPr lang="en-US" smtClean="0"/>
              <a:t>6/14/2019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5C06-0C3C-45DE-80ED-FEC5A1976955}" type="datetime1">
              <a:rPr lang="en-US" smtClean="0"/>
              <a:t>6/14/2019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6B9D-DC42-4F18-977E-45719D00047B}" type="datetime1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9AC4D28-F78A-4915-BCB7-87B4DF66BDD2}" type="datetime1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752600"/>
            <a:ext cx="6553200" cy="213806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495800"/>
            <a:ext cx="6553200" cy="146858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454A-7D43-458C-A91E-4E33E859973C}" type="datetime1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854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F552-0640-4008-B452-DD5E9A7B6DB1}" type="datetime1">
              <a:rPr lang="en-US" smtClean="0"/>
              <a:t>6/14/2019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32043291"/>
              </p:ext>
            </p:extLst>
          </p:nvPr>
        </p:nvGraphicFramePr>
        <p:xfrm>
          <a:off x="76200" y="76199"/>
          <a:ext cx="8915400" cy="664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990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F030F4-9E67-4851-B937-E2E779577B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7F030F4-9E67-4851-B937-E2E779577B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996831-B522-4F26-A750-D584A91BE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F2996831-B522-4F26-A750-D584A91BE8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641DE2-4CC3-4869-ADF4-12C6EBAD50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20641DE2-4CC3-4869-ADF4-12C6EBAD50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D0C9D4-10A4-4504-8261-0B008ED06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69D0C9D4-10A4-4504-8261-0B008ED060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7BAF7F-F792-49C0-81FC-E1B763A524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DB7BAF7F-F792-49C0-81FC-E1B763A524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8B5B74-3EE1-481C-BEC7-C8E79C62E9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dgm id="{388B5B74-3EE1-481C-BEC7-C8E79C62E9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B3C321-DEAE-4D6B-A446-B972B3123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17B3C321-DEAE-4D6B-A446-B972B3123E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EAAB4E-0BFA-4D78-981D-0FD91678D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2FEAAB4E-0BFA-4D78-981D-0FD91678D8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977A1C-09FF-440A-AC42-F3747DACB3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35977A1C-09FF-440A-AC42-F3747DACB3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E49EAE-F928-4762-85E1-BE5B54322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3AE49EAE-F928-4762-85E1-BE5B543223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B24FB9-0EAE-48D7-8E41-521DED20F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F7B24FB9-0EAE-48D7-8E41-521DED20FE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4BCB3E-6B0A-42C1-A983-9EE748966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1D4BCB3E-6B0A-42C1-A983-9EE7489667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A5CD9B-812F-4A44-A440-BB87BBB287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B4A5CD9B-812F-4A44-A440-BB87BBB287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5CD383-0F68-4129-AADF-29DA5C63BD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>
                                            <p:graphicEl>
                                              <a:dgm id="{2F5CD383-0F68-4129-AADF-29DA5C63BD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5AB502-775D-4E93-84AF-E671AF883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">
                                            <p:graphicEl>
                                              <a:dgm id="{E85AB502-775D-4E93-84AF-E671AF8838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0D2EF4-8FC9-4D0D-B728-B0E9DB247D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">
                                            <p:graphicEl>
                                              <a:dgm id="{470D2EF4-8FC9-4D0D-B728-B0E9DB247D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1DAF72-EF21-45C3-8E4C-B2566679E9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581DAF72-EF21-45C3-8E4C-B2566679E9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8244A7-1D14-4B02-AF7E-22F8A32E87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">
                                            <p:graphicEl>
                                              <a:dgm id="{ED8244A7-1D14-4B02-AF7E-22F8A32E87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96BCFB-F6EA-4579-ABCB-A7B490063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4">
                                            <p:graphicEl>
                                              <a:dgm id="{A396BCFB-F6EA-4579-ABCB-A7B4900639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82850F-CC0C-49D5-9C41-63FB35823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7582850F-CC0C-49D5-9C41-63FB358230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A1CAE8-6210-4EBE-8837-793F7B1241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A1A1CAE8-6210-4EBE-8837-793F7B1241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E56CBB-2A1C-4F22-B71F-D64CF3A69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4">
                                            <p:graphicEl>
                                              <a:dgm id="{30E56CBB-2A1C-4F22-B71F-D64CF3A69C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B83517-278E-4DFD-8539-73E0B0F390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4">
                                            <p:graphicEl>
                                              <a:dgm id="{36B83517-278E-4DFD-8539-73E0B0F390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74D73D-3E91-430F-88F2-53FDA2F88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4">
                                            <p:graphicEl>
                                              <a:dgm id="{9374D73D-3E91-430F-88F2-53FDA2F885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D86607-1603-4A1C-916E-33054FFBBB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4">
                                            <p:graphicEl>
                                              <a:dgm id="{A7D86607-1603-4A1C-916E-33054FFBBB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5285EB-1A07-40F2-88A1-E47E3A5CD2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4">
                                            <p:graphicEl>
                                              <a:dgm id="{545285EB-1A07-40F2-88A1-E47E3A5CD2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959009-1D60-47E4-AE8B-5AA9C1726E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4">
                                            <p:graphicEl>
                                              <a:dgm id="{5C959009-1D60-47E4-AE8B-5AA9C1726E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261B36-3C77-42C6-B38B-B25DA53C3F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dgm id="{4C261B36-3C77-42C6-B38B-B25DA53C3F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104768-254B-4B18-BB08-568782F02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4">
                                            <p:graphicEl>
                                              <a:dgm id="{4D104768-254B-4B18-BB08-568782F029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D452-AB96-4400-B409-8EB9122FB349}" type="datetime1">
              <a:rPr lang="en-US" smtClean="0"/>
              <a:t>6/14/2019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58915339"/>
              </p:ext>
            </p:extLst>
          </p:nvPr>
        </p:nvGraphicFramePr>
        <p:xfrm>
          <a:off x="533400" y="381001"/>
          <a:ext cx="8001000" cy="5836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808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57AC2E-C21B-49E6-BA8D-37660A929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8E57AC2E-C21B-49E6-BA8D-37660A9291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9F5F993-357E-41E1-918F-F397B07F7E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59F5F993-357E-41E1-918F-F397B07F7E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5D6E5F1-A2C5-4E11-9D44-5B252D1B32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D5D6E5F1-A2C5-4E11-9D44-5B252D1B32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7CB4E4-CACD-4063-8251-802188A169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B77CB4E4-CACD-4063-8251-802188A169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B9A251-7148-4F0D-8557-2D43699AB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A2B9A251-7148-4F0D-8557-2D43699AB5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6E4944-627B-4B1F-A5D2-6FCBAAD757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graphicEl>
                                              <a:dgm id="{F86E4944-627B-4B1F-A5D2-6FCBAAD757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BDAF36-7D3A-493E-A210-75487A4AA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A6BDAF36-7D3A-493E-A210-75487A4AA9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8DB650-A288-4509-BA77-E3BA158D5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>
                                            <p:graphicEl>
                                              <a:dgm id="{ED8DB650-A288-4509-BA77-E3BA158D5B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2A8698-0C22-4B26-ADA8-FD6291352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graphicEl>
                                              <a:dgm id="{7A2A8698-0C22-4B26-ADA8-FD6291352A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ECC933-27CF-40F9-826A-E29FFC878A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>
                                            <p:graphicEl>
                                              <a:dgm id="{75ECC933-27CF-40F9-826A-E29FFC878A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6AB620-CC68-411B-B0E6-FB14F1197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>
                                            <p:graphicEl>
                                              <a:dgm id="{416AB620-CC68-411B-B0E6-FB14F1197D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DC45535-2B4D-48E1-B284-D12764B82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3DC45535-2B4D-48E1-B284-D12764B826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C498A8-F9CA-4793-8657-819E08B18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F8C498A8-F9CA-4793-8657-819E08B18C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1CED60-6ECC-4FD3-A14E-AE419D235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">
                                            <p:graphicEl>
                                              <a:dgm id="{E61CED60-6ECC-4FD3-A14E-AE419D235E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DBBA-5681-48D3-94C0-413BA071F0E6}" type="datetime1">
              <a:rPr lang="en-US" smtClean="0"/>
              <a:t>6/14/2019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Diagram 4"/>
              <p:cNvGraphicFramePr/>
              <p:nvPr>
                <p:extLst>
                  <p:ext uri="{D42A27DB-BD31-4B8C-83A1-F6EECF244321}">
                    <p14:modId xmlns:p14="http://schemas.microsoft.com/office/powerpoint/2010/main" val="1435515864"/>
                  </p:ext>
                </p:extLst>
              </p:nvPr>
            </p:nvGraphicFramePr>
            <p:xfrm>
              <a:off x="228600" y="381000"/>
              <a:ext cx="8686800" cy="6096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5" name="Diagram 4"/>
              <p:cNvGraphicFramePr/>
              <p:nvPr>
                <p:extLst>
                  <p:ext uri="{D42A27DB-BD31-4B8C-83A1-F6EECF244321}">
                    <p14:modId xmlns:p14="http://schemas.microsoft.com/office/powerpoint/2010/main" val="1435515864"/>
                  </p:ext>
                </p:extLst>
              </p:nvPr>
            </p:nvGraphicFramePr>
            <p:xfrm>
              <a:off x="228600" y="381000"/>
              <a:ext cx="8686800" cy="6096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4211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57AC2E-C21B-49E6-BA8D-37660A929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8E57AC2E-C21B-49E6-BA8D-37660A929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8E57AC2E-C21B-49E6-BA8D-37660A929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9F5F993-357E-41E1-918F-F397B07F7E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graphicEl>
                                              <a:dgm id="{59F5F993-357E-41E1-918F-F397B07F7E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59F5F993-357E-41E1-918F-F397B07F7E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5D6E5F1-A2C5-4E11-9D44-5B252D1B32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D5D6E5F1-A2C5-4E11-9D44-5B252D1B32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D5D6E5F1-A2C5-4E11-9D44-5B252D1B32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7CB4E4-CACD-4063-8251-802188A169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B77CB4E4-CACD-4063-8251-802188A169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graphicEl>
                                              <a:dgm id="{B77CB4E4-CACD-4063-8251-802188A169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B9A251-7148-4F0D-8557-2D43699AB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A2B9A251-7148-4F0D-8557-2D43699AB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A2B9A251-7148-4F0D-8557-2D43699AB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6E4944-627B-4B1F-A5D2-6FCBAAD757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graphicEl>
                                              <a:dgm id="{F86E4944-627B-4B1F-A5D2-6FCBAAD757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graphicEl>
                                              <a:dgm id="{F86E4944-627B-4B1F-A5D2-6FCBAAD757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BDAF36-7D3A-493E-A210-75487A4AA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A6BDAF36-7D3A-493E-A210-75487A4AA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A6BDAF36-7D3A-493E-A210-75487A4AA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8DB650-A288-4509-BA77-E3BA158D5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ED8DB650-A288-4509-BA77-E3BA158D5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ED8DB650-A288-4509-BA77-E3BA158D5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27E052C-79AC-477E-8A4A-3406FF86FE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graphicEl>
                                              <a:dgm id="{127E052C-79AC-477E-8A4A-3406FF86FE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graphicEl>
                                              <a:dgm id="{127E052C-79AC-477E-8A4A-3406FF86FE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F882C99-A7A0-43E3-B3ED-ADCFD9D4A2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graphicEl>
                                              <a:dgm id="{2F882C99-A7A0-43E3-B3ED-ADCFD9D4A2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graphicEl>
                                              <a:dgm id="{2F882C99-A7A0-43E3-B3ED-ADCFD9D4A2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0FC00E-3EB8-4011-8641-AF0486CD5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graphicEl>
                                              <a:dgm id="{210FC00E-3EB8-4011-8641-AF0486CD5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210FC00E-3EB8-4011-8641-AF0486CD5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53D2A4-5534-44FF-9380-43B85237B2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4953D2A4-5534-44FF-9380-43B85237B2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graphicEl>
                                              <a:dgm id="{4953D2A4-5534-44FF-9380-43B85237B2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6032CE7-61CA-4157-8732-0BFAF4EB41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graphicEl>
                                              <a:dgm id="{36032CE7-61CA-4157-8732-0BFAF4EB41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graphicEl>
                                              <a:dgm id="{36032CE7-61CA-4157-8732-0BFAF4EB41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FF3AED-7015-40ED-9825-3DA424A120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graphicEl>
                                              <a:dgm id="{E5FF3AED-7015-40ED-9825-3DA424A120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graphicEl>
                                              <a:dgm id="{E5FF3AED-7015-40ED-9825-3DA424A120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23CFFB-B6BC-4F13-89DF-385F45CE7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graphicEl>
                                              <a:dgm id="{C623CFFB-B6BC-4F13-89DF-385F45CE7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graphicEl>
                                              <a:dgm id="{C623CFFB-B6BC-4F13-89DF-385F45CE7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C540FE-12D3-468A-8AE1-8055D28504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graphicEl>
                                              <a:dgm id="{D8C540FE-12D3-468A-8AE1-8055D28504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graphicEl>
                                              <a:dgm id="{D8C540FE-12D3-468A-8AE1-8055D28504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C68A0F-FE40-48C5-AB4C-A042D5CE8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graphicEl>
                                              <a:dgm id="{6EC68A0F-FE40-48C5-AB4C-A042D5CE8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graphicEl>
                                              <a:dgm id="{6EC68A0F-FE40-48C5-AB4C-A042D5CE8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2A8698-0C22-4B26-ADA8-FD6291352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graphicEl>
                                              <a:dgm id="{7A2A8698-0C22-4B26-ADA8-FD6291352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graphicEl>
                                              <a:dgm id="{7A2A8698-0C22-4B26-ADA8-FD6291352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ECC933-27CF-40F9-826A-E29FFC878A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>
                                            <p:graphicEl>
                                              <a:dgm id="{75ECC933-27CF-40F9-826A-E29FFC878A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>
                                            <p:graphicEl>
                                              <a:dgm id="{75ECC933-27CF-40F9-826A-E29FFC878A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6AB620-CC68-411B-B0E6-FB14F1197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">
                                            <p:graphicEl>
                                              <a:dgm id="{416AB620-CC68-411B-B0E6-FB14F1197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">
                                            <p:graphicEl>
                                              <a:dgm id="{416AB620-CC68-411B-B0E6-FB14F1197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174C43-C668-4B3C-9241-A80E98112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graphicEl>
                                              <a:dgm id="{41174C43-C668-4B3C-9241-A80E98112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graphicEl>
                                              <a:dgm id="{41174C43-C668-4B3C-9241-A80E98112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F59127-2E1C-49C4-858A-6C422A8B4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>
                                            <p:graphicEl>
                                              <a:dgm id="{C9F59127-2E1C-49C4-858A-6C422A8B4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">
                                            <p:graphicEl>
                                              <a:dgm id="{C9F59127-2E1C-49C4-858A-6C422A8B4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D42597-D924-47E2-A5E7-9D28D66E8C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>
                                            <p:graphicEl>
                                              <a:dgm id="{F0D42597-D924-47E2-A5E7-9D28D66E8C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>
                                            <p:graphicEl>
                                              <a:dgm id="{F0D42597-D924-47E2-A5E7-9D28D66E8C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DC45535-2B4D-48E1-B284-D12764B82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graphicEl>
                                              <a:dgm id="{3DC45535-2B4D-48E1-B284-D12764B82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graphicEl>
                                              <a:dgm id="{3DC45535-2B4D-48E1-B284-D12764B82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C498A8-F9CA-4793-8657-819E08B18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">
                                            <p:graphicEl>
                                              <a:dgm id="{F8C498A8-F9CA-4793-8657-819E08B18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">
                                            <p:graphicEl>
                                              <a:dgm id="{F8C498A8-F9CA-4793-8657-819E08B18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1CED60-6ECC-4FD3-A14E-AE419D235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">
                                            <p:graphicEl>
                                              <a:dgm id="{E61CED60-6ECC-4FD3-A14E-AE419D235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">
                                            <p:graphicEl>
                                              <a:dgm id="{E61CED60-6ECC-4FD3-A14E-AE419D235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A3E35D-25E5-4D94-81B6-B5DD209DD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">
                                            <p:graphicEl>
                                              <a:dgm id="{22A3E35D-25E5-4D94-81B6-B5DD209DD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">
                                            <p:graphicEl>
                                              <a:dgm id="{22A3E35D-25E5-4D94-81B6-B5DD209DD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7E990F-74AF-4FBD-B4F1-3FD3A43DCA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">
                                            <p:graphicEl>
                                              <a:dgm id="{397E990F-74AF-4FBD-B4F1-3FD3A43DCA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">
                                            <p:graphicEl>
                                              <a:dgm id="{397E990F-74AF-4FBD-B4F1-3FD3A43DCA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EFE325-6685-47D6-995F-EC4F73725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">
                                            <p:graphicEl>
                                              <a:dgm id="{89EFE325-6685-47D6-995F-EC4F73725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">
                                            <p:graphicEl>
                                              <a:dgm id="{89EFE325-6685-47D6-995F-EC4F73725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6E95E4-19F1-4088-A6AA-80BD86569F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">
                                            <p:graphicEl>
                                              <a:dgm id="{CC6E95E4-19F1-4088-A6AA-80BD86569F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">
                                            <p:graphicEl>
                                              <a:dgm id="{CC6E95E4-19F1-4088-A6AA-80BD86569F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286644E-A832-4664-AE3F-7FA51323F2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">
                                            <p:graphicEl>
                                              <a:dgm id="{E286644E-A832-4664-AE3F-7FA51323F2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">
                                            <p:graphicEl>
                                              <a:dgm id="{E286644E-A832-4664-AE3F-7FA51323F2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EAE49F-0890-4248-AAC7-2AC066FDB4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">
                                            <p:graphicEl>
                                              <a:dgm id="{F0EAE49F-0890-4248-AAC7-2AC066FDB4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">
                                            <p:graphicEl>
                                              <a:dgm id="{F0EAE49F-0890-4248-AAC7-2AC066FDB4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C46C7C-7130-429C-BFAF-2CA146247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">
                                            <p:graphicEl>
                                              <a:dgm id="{C6C46C7C-7130-429C-BFAF-2CA146247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">
                                            <p:graphicEl>
                                              <a:dgm id="{C6C46C7C-7130-429C-BFAF-2CA146247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AD8BCF-B642-43F7-816A-6B057F9335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">
                                            <p:graphicEl>
                                              <a:dgm id="{06AD8BCF-B642-43F7-816A-6B057F9335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">
                                            <p:graphicEl>
                                              <a:dgm id="{06AD8BCF-B642-43F7-816A-6B057F9335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9D7897-2434-4084-BE3F-147E53AE4D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">
                                            <p:graphicEl>
                                              <a:dgm id="{F49D7897-2434-4084-BE3F-147E53AE4D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">
                                            <p:graphicEl>
                                              <a:dgm id="{F49D7897-2434-4084-BE3F-147E53AE4D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615655-9527-49E0-B22B-198C35F88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">
                                            <p:graphicEl>
                                              <a:dgm id="{FC615655-9527-49E0-B22B-198C35F88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">
                                            <p:graphicEl>
                                              <a:dgm id="{FC615655-9527-49E0-B22B-198C35F88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2CE3635-0EBB-460B-BD15-EB06086A88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">
                                            <p:graphicEl>
                                              <a:dgm id="{C2CE3635-0EBB-460B-BD15-EB06086A88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">
                                            <p:graphicEl>
                                              <a:dgm id="{C2CE3635-0EBB-460B-BD15-EB06086A88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C90E27-7A23-4832-880B-05A2AF15FC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">
                                            <p:graphicEl>
                                              <a:dgm id="{0AC90E27-7A23-4832-880B-05A2AF15FC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">
                                            <p:graphicEl>
                                              <a:dgm id="{0AC90E27-7A23-4832-880B-05A2AF15FC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109357C-AEFB-42C4-9A18-9604BE028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">
                                            <p:graphicEl>
                                              <a:dgm id="{1109357C-AEFB-42C4-9A18-9604BE028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">
                                            <p:graphicEl>
                                              <a:dgm id="{1109357C-AEFB-42C4-9A18-9604BE028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89B223-EB85-4557-895A-F8F1180F1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">
                                            <p:graphicEl>
                                              <a:dgm id="{6689B223-EB85-4557-895A-F8F1180F1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">
                                            <p:graphicEl>
                                              <a:dgm id="{6689B223-EB85-4557-895A-F8F1180F1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3C25B5-73DE-4A21-A71E-2EE1BBE3FE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">
                                            <p:graphicEl>
                                              <a:dgm id="{2C3C25B5-73DE-4A21-A71E-2EE1BBE3FE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5">
                                            <p:graphicEl>
                                              <a:dgm id="{2C3C25B5-73DE-4A21-A71E-2EE1BBE3FE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AFC493-4775-4294-A0D5-E874C12B9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">
                                            <p:graphicEl>
                                              <a:dgm id="{FFAFC493-4775-4294-A0D5-E874C12B9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">
                                            <p:graphicEl>
                                              <a:dgm id="{FFAFC493-4775-4294-A0D5-E874C12B9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7F8354D-8F4F-4208-8C82-C23B7D172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5">
                                            <p:graphicEl>
                                              <a:dgm id="{27F8354D-8F4F-4208-8C82-C23B7D172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5">
                                            <p:graphicEl>
                                              <a:dgm id="{27F8354D-8F4F-4208-8C82-C23B7D172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B945D14-CF2E-44C7-8F86-B9829A978B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5">
                                            <p:graphicEl>
                                              <a:dgm id="{0B945D14-CF2E-44C7-8F86-B9829A978B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5">
                                            <p:graphicEl>
                                              <a:dgm id="{0B945D14-CF2E-44C7-8F86-B9829A978B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EF4CA7C-FCD1-46DF-893D-971B27F139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5">
                                            <p:graphicEl>
                                              <a:dgm id="{2EF4CA7C-FCD1-46DF-893D-971B27F139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">
                                            <p:graphicEl>
                                              <a:dgm id="{2EF4CA7C-FCD1-46DF-893D-971B27F139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2643CA-0B96-45BB-8ABC-9795989D09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5">
                                            <p:graphicEl>
                                              <a:dgm id="{5E2643CA-0B96-45BB-8ABC-9795989D09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5">
                                            <p:graphicEl>
                                              <a:dgm id="{5E2643CA-0B96-45BB-8ABC-9795989D09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3B9B17-A393-49B4-B514-34F5313CA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5">
                                            <p:graphicEl>
                                              <a:dgm id="{253B9B17-A393-49B4-B514-34F5313CA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5">
                                            <p:graphicEl>
                                              <a:dgm id="{253B9B17-A393-49B4-B514-34F5313CA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B2EA-04AE-4A74-856E-2FC3856BFCA3}" type="datetime1">
              <a:rPr lang="en-US" smtClean="0"/>
              <a:t>6/14/2019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83257038"/>
              </p:ext>
            </p:extLst>
          </p:nvPr>
        </p:nvGraphicFramePr>
        <p:xfrm>
          <a:off x="533400" y="457200"/>
          <a:ext cx="81534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022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57AC2E-C21B-49E6-BA8D-37660A929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8E57AC2E-C21B-49E6-BA8D-37660A9291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9F5F993-357E-41E1-918F-F397B07F7E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59F5F993-357E-41E1-918F-F397B07F7E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5D6E5F1-A2C5-4E11-9D44-5B252D1B32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D5D6E5F1-A2C5-4E11-9D44-5B252D1B32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7CB4E4-CACD-4063-8251-802188A169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B77CB4E4-CACD-4063-8251-802188A169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B9A251-7148-4F0D-8557-2D43699AB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A2B9A251-7148-4F0D-8557-2D43699AB5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6E4944-627B-4B1F-A5D2-6FCBAAD757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graphicEl>
                                              <a:dgm id="{F86E4944-627B-4B1F-A5D2-6FCBAAD757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BDAF36-7D3A-493E-A210-75487A4AA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A6BDAF36-7D3A-493E-A210-75487A4AA9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8DB650-A288-4509-BA77-E3BA158D5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>
                                            <p:graphicEl>
                                              <a:dgm id="{ED8DB650-A288-4509-BA77-E3BA158D5B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970090-574C-456B-A1A3-9C308FCB15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dgm id="{F0970090-574C-456B-A1A3-9C308FCB15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D37CCFA-D3E1-43FC-A2A9-05741E8F7C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1D37CCFA-D3E1-43FC-A2A9-05741E8F7C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5C0D2C-2404-473A-A740-05798EB95F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C75C0D2C-2404-473A-A740-05798EB95F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2A8698-0C22-4B26-ADA8-FD6291352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7A2A8698-0C22-4B26-ADA8-FD6291352A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ECC933-27CF-40F9-826A-E29FFC878A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75ECC933-27CF-40F9-826A-E29FFC878A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6AB620-CC68-411B-B0E6-FB14F1197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">
                                            <p:graphicEl>
                                              <a:dgm id="{416AB620-CC68-411B-B0E6-FB14F1197D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DC45535-2B4D-48E1-B284-D12764B82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5">
                                            <p:graphicEl>
                                              <a:dgm id="{3DC45535-2B4D-48E1-B284-D12764B826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C498A8-F9CA-4793-8657-819E08B18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">
                                            <p:graphicEl>
                                              <a:dgm id="{F8C498A8-F9CA-4793-8657-819E08B18C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1CED60-6ECC-4FD3-A14E-AE419D235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5">
                                            <p:graphicEl>
                                              <a:dgm id="{E61CED60-6ECC-4FD3-A14E-AE419D235E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B7D728-D45F-4F0B-AA2E-97089BFC7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">
                                            <p:graphicEl>
                                              <a:dgm id="{5CB7D728-D45F-4F0B-AA2E-97089BFC77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D7BB78-BFC4-416A-A3EC-9C0979A3E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5">
                                            <p:graphicEl>
                                              <a:dgm id="{F9D7BB78-BFC4-416A-A3EC-9C0979A3E8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37FCE5-2D7D-4230-BBBC-5A3BACC8D7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5">
                                            <p:graphicEl>
                                              <a:dgm id="{F437FCE5-2D7D-4230-BBBC-5A3BACC8D7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29B8-F4C4-4F5C-A693-C119D55BAF2D}" type="datetime1">
              <a:rPr lang="en-US" smtClean="0"/>
              <a:t>6/14/2019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13492685"/>
              </p:ext>
            </p:extLst>
          </p:nvPr>
        </p:nvGraphicFramePr>
        <p:xfrm>
          <a:off x="152400" y="609599"/>
          <a:ext cx="8839200" cy="6111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403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B66454-FDBD-48D0-A486-E7FC1FD924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34B66454-FDBD-48D0-A486-E7FC1FD924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34B66454-FDBD-48D0-A486-E7FC1FD924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34B66454-FDBD-48D0-A486-E7FC1FD924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C9AD1E-4F9F-43F9-BA80-802BD7758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07C9AD1E-4F9F-43F9-BA80-802BD7758A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07C9AD1E-4F9F-43F9-BA80-802BD7758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07C9AD1E-4F9F-43F9-BA80-802BD7758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221682-C5C1-4090-AFEF-CCFE8925E6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81221682-C5C1-4090-AFEF-CCFE8925E6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81221682-C5C1-4090-AFEF-CCFE8925E6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81221682-C5C1-4090-AFEF-CCFE8925E6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90C11F-5FBA-477E-9109-A0429872D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5990C11F-5FBA-477E-9109-A0429872D7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5990C11F-5FBA-477E-9109-A0429872D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5990C11F-5FBA-477E-9109-A0429872D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CEFE7B-613D-4DAE-85D0-D32D5F888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4ECEFE7B-613D-4DAE-85D0-D32D5F8880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4ECEFE7B-613D-4DAE-85D0-D32D5F888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4ECEFE7B-613D-4DAE-85D0-D32D5F888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C26ED1-F680-42FA-8B6D-8C73866462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graphicEl>
                                              <a:dgm id="{11C26ED1-F680-42FA-8B6D-8C73866462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11C26ED1-F680-42FA-8B6D-8C73866462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11C26ED1-F680-42FA-8B6D-8C73866462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7DE4B8-3F01-42A3-B204-E8C3C27A3D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graphicEl>
                                              <a:dgm id="{CF7DE4B8-3F01-42A3-B204-E8C3C27A3D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CF7DE4B8-3F01-42A3-B204-E8C3C27A3D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CF7DE4B8-3F01-42A3-B204-E8C3C27A3D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480B02-278D-4FE9-9544-3A1AFDDB6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graphicEl>
                                              <a:dgm id="{90480B02-278D-4FE9-9544-3A1AFDDB66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90480B02-278D-4FE9-9544-3A1AFDDB6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graphicEl>
                                              <a:dgm id="{90480B02-278D-4FE9-9544-3A1AFDDB6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425-02E8-45C6-8B6E-3427F7924530}" type="datetime1">
              <a:rPr lang="en-US" smtClean="0"/>
              <a:t>6/14/2019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0064665"/>
              </p:ext>
            </p:extLst>
          </p:nvPr>
        </p:nvGraphicFramePr>
        <p:xfrm>
          <a:off x="76200" y="76199"/>
          <a:ext cx="8915400" cy="664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967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F030F4-9E67-4851-B937-E2E779577B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17F030F4-9E67-4851-B937-E2E779577B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17F030F4-9E67-4851-B937-E2E779577B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17F030F4-9E67-4851-B937-E2E779577B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996831-B522-4F26-A750-D584A91BE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F2996831-B522-4F26-A750-D584A91BE8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F2996831-B522-4F26-A750-D584A91BE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F2996831-B522-4F26-A750-D584A91BE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641DE2-4CC3-4869-ADF4-12C6EBAD50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20641DE2-4CC3-4869-ADF4-12C6EBAD50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20641DE2-4CC3-4869-ADF4-12C6EBAD50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20641DE2-4CC3-4869-ADF4-12C6EBAD50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D0C9D4-10A4-4504-8261-0B008ED06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69D0C9D4-10A4-4504-8261-0B008ED060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69D0C9D4-10A4-4504-8261-0B008ED06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69D0C9D4-10A4-4504-8261-0B008ED06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7BAF7F-F792-49C0-81FC-E1B763A524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DB7BAF7F-F792-49C0-81FC-E1B763A524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DB7BAF7F-F792-49C0-81FC-E1B763A524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DB7BAF7F-F792-49C0-81FC-E1B763A524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8B5B74-3EE1-481C-BEC7-C8E79C62E9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388B5B74-3EE1-481C-BEC7-C8E79C62E9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388B5B74-3EE1-481C-BEC7-C8E79C62E9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388B5B74-3EE1-481C-BEC7-C8E79C62E9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B3C321-DEAE-4D6B-A446-B972B3123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graphicEl>
                                              <a:dgm id="{17B3C321-DEAE-4D6B-A446-B972B3123E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17B3C321-DEAE-4D6B-A446-B972B3123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17B3C321-DEAE-4D6B-A446-B972B3123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EAAB4E-0BFA-4D78-981D-0FD91678D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graphicEl>
                                              <a:dgm id="{2FEAAB4E-0BFA-4D78-981D-0FD91678D8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2FEAAB4E-0BFA-4D78-981D-0FD91678D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2FEAAB4E-0BFA-4D78-981D-0FD91678D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977A1C-09FF-440A-AC42-F3747DACB3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graphicEl>
                                              <a:dgm id="{35977A1C-09FF-440A-AC42-F3747DACB3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35977A1C-09FF-440A-AC42-F3747DACB3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35977A1C-09FF-440A-AC42-F3747DACB3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E49EAE-F928-4762-85E1-BE5B54322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graphicEl>
                                              <a:dgm id="{3AE49EAE-F928-4762-85E1-BE5B543223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graphicEl>
                                              <a:dgm id="{3AE49EAE-F928-4762-85E1-BE5B54322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3AE49EAE-F928-4762-85E1-BE5B54322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B24FB9-0EAE-48D7-8E41-521DED20F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graphicEl>
                                              <a:dgm id="{F7B24FB9-0EAE-48D7-8E41-521DED20FE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graphicEl>
                                              <a:dgm id="{F7B24FB9-0EAE-48D7-8E41-521DED20F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graphicEl>
                                              <a:dgm id="{F7B24FB9-0EAE-48D7-8E41-521DED20F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4BCB3E-6B0A-42C1-A983-9EE748966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graphicEl>
                                              <a:dgm id="{1D4BCB3E-6B0A-42C1-A983-9EE7489667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graphicEl>
                                              <a:dgm id="{1D4BCB3E-6B0A-42C1-A983-9EE748966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graphicEl>
                                              <a:dgm id="{1D4BCB3E-6B0A-42C1-A983-9EE748966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A5CD9B-812F-4A44-A440-BB87BBB287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graphicEl>
                                              <a:dgm id="{B4A5CD9B-812F-4A44-A440-BB87BBB287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graphicEl>
                                              <a:dgm id="{B4A5CD9B-812F-4A44-A440-BB87BBB287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graphicEl>
                                              <a:dgm id="{B4A5CD9B-812F-4A44-A440-BB87BBB287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5CD383-0F68-4129-AADF-29DA5C63BD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graphicEl>
                                              <a:dgm id="{2F5CD383-0F68-4129-AADF-29DA5C63BD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graphicEl>
                                              <a:dgm id="{2F5CD383-0F68-4129-AADF-29DA5C63BD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graphicEl>
                                              <a:dgm id="{2F5CD383-0F68-4129-AADF-29DA5C63BD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5AB502-775D-4E93-84AF-E671AF883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">
                                            <p:graphicEl>
                                              <a:dgm id="{E85AB502-775D-4E93-84AF-E671AF8838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graphicEl>
                                              <a:dgm id="{E85AB502-775D-4E93-84AF-E671AF883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graphicEl>
                                              <a:dgm id="{E85AB502-775D-4E93-84AF-E671AF883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0D2EF4-8FC9-4D0D-B728-B0E9DB247D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graphicEl>
                                              <a:dgm id="{470D2EF4-8FC9-4D0D-B728-B0E9DB247D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470D2EF4-8FC9-4D0D-B728-B0E9DB247D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graphicEl>
                                              <a:dgm id="{470D2EF4-8FC9-4D0D-B728-B0E9DB247D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1DAF72-EF21-45C3-8E4C-B2566679E9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graphicEl>
                                              <a:dgm id="{581DAF72-EF21-45C3-8E4C-B2566679E9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graphicEl>
                                              <a:dgm id="{581DAF72-EF21-45C3-8E4C-B2566679E9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graphicEl>
                                              <a:dgm id="{581DAF72-EF21-45C3-8E4C-B2566679E9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8244A7-1D14-4B02-AF7E-22F8A32E87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">
                                            <p:graphicEl>
                                              <a:dgm id="{ED8244A7-1D14-4B02-AF7E-22F8A32E87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graphicEl>
                                              <a:dgm id="{ED8244A7-1D14-4B02-AF7E-22F8A32E87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graphicEl>
                                              <a:dgm id="{ED8244A7-1D14-4B02-AF7E-22F8A32E87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96BCFB-F6EA-4579-ABCB-A7B490063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">
                                            <p:graphicEl>
                                              <a:dgm id="{A396BCFB-F6EA-4579-ABCB-A7B4900639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">
                                            <p:graphicEl>
                                              <a:dgm id="{A396BCFB-F6EA-4579-ABCB-A7B490063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graphicEl>
                                              <a:dgm id="{A396BCFB-F6EA-4579-ABCB-A7B490063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82850F-CC0C-49D5-9C41-63FB35823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graphicEl>
                                              <a:dgm id="{7582850F-CC0C-49D5-9C41-63FB358230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graphicEl>
                                              <a:dgm id="{7582850F-CC0C-49D5-9C41-63FB35823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">
                                            <p:graphicEl>
                                              <a:dgm id="{7582850F-CC0C-49D5-9C41-63FB35823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A1CAE8-6210-4EBE-8837-793F7B1241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">
                                            <p:graphicEl>
                                              <a:dgm id="{A1A1CAE8-6210-4EBE-8837-793F7B1241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graphicEl>
                                              <a:dgm id="{A1A1CAE8-6210-4EBE-8837-793F7B1241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graphicEl>
                                              <a:dgm id="{A1A1CAE8-6210-4EBE-8837-793F7B1241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E56CBB-2A1C-4F22-B71F-D64CF3A69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">
                                            <p:graphicEl>
                                              <a:dgm id="{30E56CBB-2A1C-4F22-B71F-D64CF3A69C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">
                                            <p:graphicEl>
                                              <a:dgm id="{30E56CBB-2A1C-4F22-B71F-D64CF3A69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">
                                            <p:graphicEl>
                                              <a:dgm id="{30E56CBB-2A1C-4F22-B71F-D64CF3A69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B83517-278E-4DFD-8539-73E0B0F390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">
                                            <p:graphicEl>
                                              <a:dgm id="{36B83517-278E-4DFD-8539-73E0B0F390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">
                                            <p:graphicEl>
                                              <a:dgm id="{36B83517-278E-4DFD-8539-73E0B0F390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">
                                            <p:graphicEl>
                                              <a:dgm id="{36B83517-278E-4DFD-8539-73E0B0F390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74D73D-3E91-430F-88F2-53FDA2F88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">
                                            <p:graphicEl>
                                              <a:dgm id="{9374D73D-3E91-430F-88F2-53FDA2F885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graphicEl>
                                              <a:dgm id="{9374D73D-3E91-430F-88F2-53FDA2F88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>
                                            <p:graphicEl>
                                              <a:dgm id="{9374D73D-3E91-430F-88F2-53FDA2F88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D86607-1603-4A1C-916E-33054FFBBB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">
                                            <p:graphicEl>
                                              <a:dgm id="{A7D86607-1603-4A1C-916E-33054FFBBB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">
                                            <p:graphicEl>
                                              <a:dgm id="{A7D86607-1603-4A1C-916E-33054FFBBB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">
                                            <p:graphicEl>
                                              <a:dgm id="{A7D86607-1603-4A1C-916E-33054FFBBB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5285EB-1A07-40F2-88A1-E47E3A5CD2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">
                                            <p:graphicEl>
                                              <a:dgm id="{545285EB-1A07-40F2-88A1-E47E3A5CD2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">
                                            <p:graphicEl>
                                              <a:dgm id="{545285EB-1A07-40F2-88A1-E47E3A5CD2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">
                                            <p:graphicEl>
                                              <a:dgm id="{545285EB-1A07-40F2-88A1-E47E3A5CD2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959009-1D60-47E4-AE8B-5AA9C1726E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4">
                                            <p:graphicEl>
                                              <a:dgm id="{5C959009-1D60-47E4-AE8B-5AA9C1726E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">
                                            <p:graphicEl>
                                              <a:dgm id="{5C959009-1D60-47E4-AE8B-5AA9C1726E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">
                                            <p:graphicEl>
                                              <a:dgm id="{5C959009-1D60-47E4-AE8B-5AA9C1726E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261B36-3C77-42C6-B38B-B25DA53C3F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4">
                                            <p:graphicEl>
                                              <a:dgm id="{4C261B36-3C77-42C6-B38B-B25DA53C3F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">
                                            <p:graphicEl>
                                              <a:dgm id="{4C261B36-3C77-42C6-B38B-B25DA53C3F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">
                                            <p:graphicEl>
                                              <a:dgm id="{4C261B36-3C77-42C6-B38B-B25DA53C3F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104768-254B-4B18-BB08-568782F02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">
                                            <p:graphicEl>
                                              <a:dgm id="{4D104768-254B-4B18-BB08-568782F029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">
                                            <p:graphicEl>
                                              <a:dgm id="{4D104768-254B-4B18-BB08-568782F02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">
                                            <p:graphicEl>
                                              <a:dgm id="{4D104768-254B-4B18-BB08-568782F02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C213-1644-41C4-8C54-2686F429A45E}" type="datetime1">
              <a:rPr lang="en-US" smtClean="0"/>
              <a:t>6/14/2019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25054289"/>
              </p:ext>
            </p:extLst>
          </p:nvPr>
        </p:nvGraphicFramePr>
        <p:xfrm>
          <a:off x="533400" y="381001"/>
          <a:ext cx="8001000" cy="5836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771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57AC2E-C21B-49E6-BA8D-37660A929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8E57AC2E-C21B-49E6-BA8D-37660A9291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F5F993-357E-41E1-918F-F397B07F7E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59F5F993-357E-41E1-918F-F397B07F7E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D6E5F1-A2C5-4E11-9D44-5B252D1B32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D5D6E5F1-A2C5-4E11-9D44-5B252D1B32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7CB4E4-CACD-4063-8251-802188A169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B77CB4E4-CACD-4063-8251-802188A169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2B9A251-7148-4F0D-8557-2D43699AB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A2B9A251-7148-4F0D-8557-2D43699AB5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6E4944-627B-4B1F-A5D2-6FCBAAD757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>
                                            <p:graphicEl>
                                              <a:dgm id="{F86E4944-627B-4B1F-A5D2-6FCBAAD757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BDAF36-7D3A-493E-A210-75487A4AA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A6BDAF36-7D3A-493E-A210-75487A4AA9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8DB650-A288-4509-BA77-E3BA158D5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graphicEl>
                                              <a:dgm id="{ED8DB650-A288-4509-BA77-E3BA158D5B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2A8698-0C22-4B26-ADA8-FD6291352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>
                                            <p:graphicEl>
                                              <a:dgm id="{7A2A8698-0C22-4B26-ADA8-FD6291352A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5ECC933-27CF-40F9-826A-E29FFC878A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>
                                            <p:graphicEl>
                                              <a:dgm id="{75ECC933-27CF-40F9-826A-E29FFC878A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6AB620-CC68-411B-B0E6-FB14F1197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>
                                            <p:graphicEl>
                                              <a:dgm id="{416AB620-CC68-411B-B0E6-FB14F1197D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C45535-2B4D-48E1-B284-D12764B82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3DC45535-2B4D-48E1-B284-D12764B826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C498A8-F9CA-4793-8657-819E08B18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F8C498A8-F9CA-4793-8657-819E08B18C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1CED60-6ECC-4FD3-A14E-AE419D235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">
                                            <p:graphicEl>
                                              <a:dgm id="{E61CED60-6ECC-4FD3-A14E-AE419D235E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AtOnc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D05B-64CF-4026-A009-EA3A4B2E8684}" type="datetime1">
              <a:rPr lang="en-US" smtClean="0"/>
              <a:t>6/14/2019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Diagram 4"/>
              <p:cNvGraphicFramePr/>
              <p:nvPr>
                <p:extLst>
                  <p:ext uri="{D42A27DB-BD31-4B8C-83A1-F6EECF244321}">
                    <p14:modId xmlns:p14="http://schemas.microsoft.com/office/powerpoint/2010/main" val="965511966"/>
                  </p:ext>
                </p:extLst>
              </p:nvPr>
            </p:nvGraphicFramePr>
            <p:xfrm>
              <a:off x="609600" y="457200"/>
              <a:ext cx="8001000" cy="56388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5" name="Diagram 4"/>
              <p:cNvGraphicFramePr/>
              <p:nvPr>
                <p:extLst>
                  <p:ext uri="{D42A27DB-BD31-4B8C-83A1-F6EECF244321}">
                    <p14:modId xmlns:p14="http://schemas.microsoft.com/office/powerpoint/2010/main" val="965511966"/>
                  </p:ext>
                </p:extLst>
              </p:nvPr>
            </p:nvGraphicFramePr>
            <p:xfrm>
              <a:off x="609600" y="457200"/>
              <a:ext cx="8001000" cy="56388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6896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57AC2E-C21B-49E6-BA8D-37660A929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8E57AC2E-C21B-49E6-BA8D-37660A9291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8E57AC2E-C21B-49E6-BA8D-37660A929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8E57AC2E-C21B-49E6-BA8D-37660A929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9F5F993-357E-41E1-918F-F397B07F7E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59F5F993-357E-41E1-918F-F397B07F7E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59F5F993-357E-41E1-918F-F397B07F7E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59F5F993-357E-41E1-918F-F397B07F7E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5D6E5F1-A2C5-4E11-9D44-5B252D1B32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D5D6E5F1-A2C5-4E11-9D44-5B252D1B32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D5D6E5F1-A2C5-4E11-9D44-5B252D1B32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D5D6E5F1-A2C5-4E11-9D44-5B252D1B32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7CB4E4-CACD-4063-8251-802188A169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B77CB4E4-CACD-4063-8251-802188A169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B77CB4E4-CACD-4063-8251-802188A169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B77CB4E4-CACD-4063-8251-802188A169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B9A251-7148-4F0D-8557-2D43699AB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graphicEl>
                                              <a:dgm id="{A2B9A251-7148-4F0D-8557-2D43699AB5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A2B9A251-7148-4F0D-8557-2D43699AB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A2B9A251-7148-4F0D-8557-2D43699AB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2A8698-0C22-4B26-ADA8-FD6291352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graphicEl>
                                              <a:dgm id="{7A2A8698-0C22-4B26-ADA8-FD6291352A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7A2A8698-0C22-4B26-ADA8-FD6291352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7A2A8698-0C22-4B26-ADA8-FD6291352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ECC933-27CF-40F9-826A-E29FFC878A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graphicEl>
                                              <a:dgm id="{75ECC933-27CF-40F9-826A-E29FFC878A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graphicEl>
                                              <a:dgm id="{75ECC933-27CF-40F9-826A-E29FFC878A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75ECC933-27CF-40F9-826A-E29FFC878A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6AB620-CC68-411B-B0E6-FB14F1197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graphicEl>
                                              <a:dgm id="{416AB620-CC68-411B-B0E6-FB14F1197D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graphicEl>
                                              <a:dgm id="{416AB620-CC68-411B-B0E6-FB14F1197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graphicEl>
                                              <a:dgm id="{416AB620-CC68-411B-B0E6-FB14F1197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C2C154-4267-4D80-8727-D14C865C5E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graphicEl>
                                              <a:dgm id="{96C2C154-4267-4D80-8727-D14C865C5E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graphicEl>
                                              <a:dgm id="{96C2C154-4267-4D80-8727-D14C865C5E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graphicEl>
                                              <a:dgm id="{96C2C154-4267-4D80-8727-D14C865C5E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D423B3-9862-4E8F-9718-060456703F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graphicEl>
                                              <a:dgm id="{98D423B3-9862-4E8F-9718-060456703F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98D423B3-9862-4E8F-9718-060456703F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graphicEl>
                                              <a:dgm id="{98D423B3-9862-4E8F-9718-060456703F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9BAFA2F-B20C-40CF-8474-2E34ED491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graphicEl>
                                              <a:dgm id="{59BAFA2F-B20C-40CF-8474-2E34ED4913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graphicEl>
                                              <a:dgm id="{59BAFA2F-B20C-40CF-8474-2E34ED491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graphicEl>
                                              <a:dgm id="{59BAFA2F-B20C-40CF-8474-2E34ED491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5660-DBB4-44A5-8DAC-8CC38F1D0383}" type="datetime1">
              <a:rPr lang="en-US" smtClean="0"/>
              <a:t>6/14/2019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41777216"/>
              </p:ext>
            </p:extLst>
          </p:nvPr>
        </p:nvGraphicFramePr>
        <p:xfrm>
          <a:off x="533400" y="457200"/>
          <a:ext cx="81534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322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57AC2E-C21B-49E6-BA8D-37660A929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8E57AC2E-C21B-49E6-BA8D-37660A9291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F5F993-357E-41E1-918F-F397B07F7E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59F5F993-357E-41E1-918F-F397B07F7E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D6E5F1-A2C5-4E11-9D44-5B252D1B32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D5D6E5F1-A2C5-4E11-9D44-5B252D1B32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7CB4E4-CACD-4063-8251-802188A169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B77CB4E4-CACD-4063-8251-802188A169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2B9A251-7148-4F0D-8557-2D43699AB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A2B9A251-7148-4F0D-8557-2D43699AB5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6E4944-627B-4B1F-A5D2-6FCBAAD757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>
                                            <p:graphicEl>
                                              <a:dgm id="{F86E4944-627B-4B1F-A5D2-6FCBAAD757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BDAF36-7D3A-493E-A210-75487A4AA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A6BDAF36-7D3A-493E-A210-75487A4AA9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8DB650-A288-4509-BA77-E3BA158D5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graphicEl>
                                              <a:dgm id="{ED8DB650-A288-4509-BA77-E3BA158D5B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970090-574C-456B-A1A3-9C308FCB15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>
                                            <p:graphicEl>
                                              <a:dgm id="{F0970090-574C-456B-A1A3-9C308FCB15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37CCFA-D3E1-43FC-A2A9-05741E8F7C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1D37CCFA-D3E1-43FC-A2A9-05741E8F7C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5C0D2C-2404-473A-A740-05798EB95F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C75C0D2C-2404-473A-A740-05798EB95F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2A8698-0C22-4B26-ADA8-FD6291352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7A2A8698-0C22-4B26-ADA8-FD6291352A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5ECC933-27CF-40F9-826A-E29FFC878A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75ECC933-27CF-40F9-826A-E29FFC878A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6AB620-CC68-411B-B0E6-FB14F1197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">
                                            <p:graphicEl>
                                              <a:dgm id="{416AB620-CC68-411B-B0E6-FB14F1197D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C45535-2B4D-48E1-B284-D12764B82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6">
                                            <p:graphicEl>
                                              <a:dgm id="{3DC45535-2B4D-48E1-B284-D12764B826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C498A8-F9CA-4793-8657-819E08B18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6">
                                            <p:graphicEl>
                                              <a:dgm id="{F8C498A8-F9CA-4793-8657-819E08B18C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1CED60-6ECC-4FD3-A14E-AE419D235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6">
                                            <p:graphicEl>
                                              <a:dgm id="{E61CED60-6ECC-4FD3-A14E-AE419D235E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CB7D728-D45F-4F0B-AA2E-97089BFC7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">
                                            <p:graphicEl>
                                              <a:dgm id="{5CB7D728-D45F-4F0B-AA2E-97089BFC77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D7BB78-BFC4-416A-A3EC-9C0979A3E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6">
                                            <p:graphicEl>
                                              <a:dgm id="{F9D7BB78-BFC4-416A-A3EC-9C0979A3E8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37FCE5-2D7D-4230-BBBC-5A3BACC8D7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6">
                                            <p:graphicEl>
                                              <a:dgm id="{F437FCE5-2D7D-4230-BBBC-5A3BACC8D7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AtOnc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892-867A-41F5-9BEF-277B3675AB1B}" type="datetime1">
              <a:rPr lang="en-US" smtClean="0"/>
              <a:t>6/14/2019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40643277"/>
              </p:ext>
            </p:extLst>
          </p:nvPr>
        </p:nvGraphicFramePr>
        <p:xfrm>
          <a:off x="152400" y="533399"/>
          <a:ext cx="8839200" cy="6188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242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B66454-FDBD-48D0-A486-E7FC1FD924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34B66454-FDBD-48D0-A486-E7FC1FD924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34B66454-FDBD-48D0-A486-E7FC1FD924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C9AD1E-4F9F-43F9-BA80-802BD7758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07C9AD1E-4F9F-43F9-BA80-802BD7758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07C9AD1E-4F9F-43F9-BA80-802BD7758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221682-C5C1-4090-AFEF-CCFE8925E6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81221682-C5C1-4090-AFEF-CCFE8925E6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81221682-C5C1-4090-AFEF-CCFE8925E6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90C11F-5FBA-477E-9109-A0429872D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5990C11F-5FBA-477E-9109-A0429872D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5990C11F-5FBA-477E-9109-A0429872D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CEFE7B-613D-4DAE-85D0-D32D5F888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4ECEFE7B-613D-4DAE-85D0-D32D5F888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4ECEFE7B-613D-4DAE-85D0-D32D5F888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C26ED1-F680-42FA-8B6D-8C73866462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11C26ED1-F680-42FA-8B6D-8C73866462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11C26ED1-F680-42FA-8B6D-8C73866462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7DE4B8-3F01-42A3-B204-E8C3C27A3D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CF7DE4B8-3F01-42A3-B204-E8C3C27A3D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CF7DE4B8-3F01-42A3-B204-E8C3C27A3D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480B02-278D-4FE9-9544-3A1AFDDB6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90480B02-278D-4FE9-9544-3A1AFDDB6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90480B02-278D-4FE9-9544-3A1AFDDB6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i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i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AA91-42D2-412F-AC02-2EFEC12EA875}" type="datetime1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59095" y="2239129"/>
            <a:ext cx="5260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মো.রাশেদুল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(৩৪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বিসিএস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হি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ববিজ্ঞান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>
                <a:latin typeface="NikoshBAN" pitchFamily="2" charset="0"/>
                <a:cs typeface="NikoshBAN" pitchFamily="2" charset="0"/>
              </a:rPr>
              <a:t>মোবাইলঃ০১৭০৮৩৩৪০০৮</a:t>
            </a: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rashedaiscu@gmail.com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981201"/>
            <a:ext cx="2479964" cy="2819400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68637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B259-D68F-4025-8FD7-1BE6AC19E9B0}" type="datetime1">
              <a:rPr lang="en-US" smtClean="0"/>
              <a:t>6/14/2019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17303849"/>
              </p:ext>
            </p:extLst>
          </p:nvPr>
        </p:nvGraphicFramePr>
        <p:xfrm>
          <a:off x="381000" y="76199"/>
          <a:ext cx="8458200" cy="664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74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F030F4-9E67-4851-B937-E2E779577B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17F030F4-9E67-4851-B937-E2E779577B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17F030F4-9E67-4851-B937-E2E779577B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17F030F4-9E67-4851-B937-E2E779577B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996831-B522-4F26-A750-D584A91BE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F2996831-B522-4F26-A750-D584A91BE8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F2996831-B522-4F26-A750-D584A91BE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F2996831-B522-4F26-A750-D584A91BE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641DE2-4CC3-4869-ADF4-12C6EBAD50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20641DE2-4CC3-4869-ADF4-12C6EBAD50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20641DE2-4CC3-4869-ADF4-12C6EBAD50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20641DE2-4CC3-4869-ADF4-12C6EBAD50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D0C9D4-10A4-4504-8261-0B008ED06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69D0C9D4-10A4-4504-8261-0B008ED060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69D0C9D4-10A4-4504-8261-0B008ED06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69D0C9D4-10A4-4504-8261-0B008ED06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7BAF7F-F792-49C0-81FC-E1B763A524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DB7BAF7F-F792-49C0-81FC-E1B763A524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DB7BAF7F-F792-49C0-81FC-E1B763A524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DB7BAF7F-F792-49C0-81FC-E1B763A524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8B5B74-3EE1-481C-BEC7-C8E79C62E9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388B5B74-3EE1-481C-BEC7-C8E79C62E9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388B5B74-3EE1-481C-BEC7-C8E79C62E9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388B5B74-3EE1-481C-BEC7-C8E79C62E9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B3C321-DEAE-4D6B-A446-B972B3123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graphicEl>
                                              <a:dgm id="{17B3C321-DEAE-4D6B-A446-B972B3123E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17B3C321-DEAE-4D6B-A446-B972B3123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17B3C321-DEAE-4D6B-A446-B972B3123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EAAB4E-0BFA-4D78-981D-0FD91678D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graphicEl>
                                              <a:dgm id="{2FEAAB4E-0BFA-4D78-981D-0FD91678D8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2FEAAB4E-0BFA-4D78-981D-0FD91678D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2FEAAB4E-0BFA-4D78-981D-0FD91678D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977A1C-09FF-440A-AC42-F3747DACB3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graphicEl>
                                              <a:dgm id="{35977A1C-09FF-440A-AC42-F3747DACB3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35977A1C-09FF-440A-AC42-F3747DACB3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35977A1C-09FF-440A-AC42-F3747DACB3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E49EAE-F928-4762-85E1-BE5B54322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graphicEl>
                                              <a:dgm id="{3AE49EAE-F928-4762-85E1-BE5B543223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graphicEl>
                                              <a:dgm id="{3AE49EAE-F928-4762-85E1-BE5B54322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3AE49EAE-F928-4762-85E1-BE5B54322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B24FB9-0EAE-48D7-8E41-521DED20F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graphicEl>
                                              <a:dgm id="{F7B24FB9-0EAE-48D7-8E41-521DED20FE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graphicEl>
                                              <a:dgm id="{F7B24FB9-0EAE-48D7-8E41-521DED20F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graphicEl>
                                              <a:dgm id="{F7B24FB9-0EAE-48D7-8E41-521DED20F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4BCB3E-6B0A-42C1-A983-9EE748966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graphicEl>
                                              <a:dgm id="{1D4BCB3E-6B0A-42C1-A983-9EE7489667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graphicEl>
                                              <a:dgm id="{1D4BCB3E-6B0A-42C1-A983-9EE748966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graphicEl>
                                              <a:dgm id="{1D4BCB3E-6B0A-42C1-A983-9EE748966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A5CD9B-812F-4A44-A440-BB87BBB287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graphicEl>
                                              <a:dgm id="{B4A5CD9B-812F-4A44-A440-BB87BBB287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graphicEl>
                                              <a:dgm id="{B4A5CD9B-812F-4A44-A440-BB87BBB287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graphicEl>
                                              <a:dgm id="{B4A5CD9B-812F-4A44-A440-BB87BBB287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5CD383-0F68-4129-AADF-29DA5C63BD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graphicEl>
                                              <a:dgm id="{2F5CD383-0F68-4129-AADF-29DA5C63BD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graphicEl>
                                              <a:dgm id="{2F5CD383-0F68-4129-AADF-29DA5C63BD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graphicEl>
                                              <a:dgm id="{2F5CD383-0F68-4129-AADF-29DA5C63BD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5AB502-775D-4E93-84AF-E671AF883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">
                                            <p:graphicEl>
                                              <a:dgm id="{E85AB502-775D-4E93-84AF-E671AF8838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graphicEl>
                                              <a:dgm id="{E85AB502-775D-4E93-84AF-E671AF883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graphicEl>
                                              <a:dgm id="{E85AB502-775D-4E93-84AF-E671AF883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0D2EF4-8FC9-4D0D-B728-B0E9DB247D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graphicEl>
                                              <a:dgm id="{470D2EF4-8FC9-4D0D-B728-B0E9DB247D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470D2EF4-8FC9-4D0D-B728-B0E9DB247D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graphicEl>
                                              <a:dgm id="{470D2EF4-8FC9-4D0D-B728-B0E9DB247D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1DAF72-EF21-45C3-8E4C-B2566679E9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graphicEl>
                                              <a:dgm id="{581DAF72-EF21-45C3-8E4C-B2566679E9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graphicEl>
                                              <a:dgm id="{581DAF72-EF21-45C3-8E4C-B2566679E9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graphicEl>
                                              <a:dgm id="{581DAF72-EF21-45C3-8E4C-B2566679E9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8244A7-1D14-4B02-AF7E-22F8A32E87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">
                                            <p:graphicEl>
                                              <a:dgm id="{ED8244A7-1D14-4B02-AF7E-22F8A32E87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graphicEl>
                                              <a:dgm id="{ED8244A7-1D14-4B02-AF7E-22F8A32E87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graphicEl>
                                              <a:dgm id="{ED8244A7-1D14-4B02-AF7E-22F8A32E87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96BCFB-F6EA-4579-ABCB-A7B490063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">
                                            <p:graphicEl>
                                              <a:dgm id="{A396BCFB-F6EA-4579-ABCB-A7B4900639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">
                                            <p:graphicEl>
                                              <a:dgm id="{A396BCFB-F6EA-4579-ABCB-A7B490063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graphicEl>
                                              <a:dgm id="{A396BCFB-F6EA-4579-ABCB-A7B490063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82850F-CC0C-49D5-9C41-63FB35823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graphicEl>
                                              <a:dgm id="{7582850F-CC0C-49D5-9C41-63FB358230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graphicEl>
                                              <a:dgm id="{7582850F-CC0C-49D5-9C41-63FB35823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">
                                            <p:graphicEl>
                                              <a:dgm id="{7582850F-CC0C-49D5-9C41-63FB35823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A1CAE8-6210-4EBE-8837-793F7B1241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">
                                            <p:graphicEl>
                                              <a:dgm id="{A1A1CAE8-6210-4EBE-8837-793F7B1241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graphicEl>
                                              <a:dgm id="{A1A1CAE8-6210-4EBE-8837-793F7B1241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graphicEl>
                                              <a:dgm id="{A1A1CAE8-6210-4EBE-8837-793F7B1241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E56CBB-2A1C-4F22-B71F-D64CF3A69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">
                                            <p:graphicEl>
                                              <a:dgm id="{30E56CBB-2A1C-4F22-B71F-D64CF3A69C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">
                                            <p:graphicEl>
                                              <a:dgm id="{30E56CBB-2A1C-4F22-B71F-D64CF3A69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">
                                            <p:graphicEl>
                                              <a:dgm id="{30E56CBB-2A1C-4F22-B71F-D64CF3A69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B83517-278E-4DFD-8539-73E0B0F390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">
                                            <p:graphicEl>
                                              <a:dgm id="{36B83517-278E-4DFD-8539-73E0B0F390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">
                                            <p:graphicEl>
                                              <a:dgm id="{36B83517-278E-4DFD-8539-73E0B0F390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">
                                            <p:graphicEl>
                                              <a:dgm id="{36B83517-278E-4DFD-8539-73E0B0F390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74D73D-3E91-430F-88F2-53FDA2F88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">
                                            <p:graphicEl>
                                              <a:dgm id="{9374D73D-3E91-430F-88F2-53FDA2F885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graphicEl>
                                              <a:dgm id="{9374D73D-3E91-430F-88F2-53FDA2F88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>
                                            <p:graphicEl>
                                              <a:dgm id="{9374D73D-3E91-430F-88F2-53FDA2F88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D86607-1603-4A1C-916E-33054FFBBB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">
                                            <p:graphicEl>
                                              <a:dgm id="{A7D86607-1603-4A1C-916E-33054FFBBB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">
                                            <p:graphicEl>
                                              <a:dgm id="{A7D86607-1603-4A1C-916E-33054FFBBB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">
                                            <p:graphicEl>
                                              <a:dgm id="{A7D86607-1603-4A1C-916E-33054FFBBB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5285EB-1A07-40F2-88A1-E47E3A5CD2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">
                                            <p:graphicEl>
                                              <a:dgm id="{545285EB-1A07-40F2-88A1-E47E3A5CD2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">
                                            <p:graphicEl>
                                              <a:dgm id="{545285EB-1A07-40F2-88A1-E47E3A5CD2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">
                                            <p:graphicEl>
                                              <a:dgm id="{545285EB-1A07-40F2-88A1-E47E3A5CD2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959009-1D60-47E4-AE8B-5AA9C1726E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4">
                                            <p:graphicEl>
                                              <a:dgm id="{5C959009-1D60-47E4-AE8B-5AA9C1726E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">
                                            <p:graphicEl>
                                              <a:dgm id="{5C959009-1D60-47E4-AE8B-5AA9C1726E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">
                                            <p:graphicEl>
                                              <a:dgm id="{5C959009-1D60-47E4-AE8B-5AA9C1726E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261B36-3C77-42C6-B38B-B25DA53C3F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4">
                                            <p:graphicEl>
                                              <a:dgm id="{4C261B36-3C77-42C6-B38B-B25DA53C3F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">
                                            <p:graphicEl>
                                              <a:dgm id="{4C261B36-3C77-42C6-B38B-B25DA53C3F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">
                                            <p:graphicEl>
                                              <a:dgm id="{4C261B36-3C77-42C6-B38B-B25DA53C3F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104768-254B-4B18-BB08-568782F02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">
                                            <p:graphicEl>
                                              <a:dgm id="{4D104768-254B-4B18-BB08-568782F029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">
                                            <p:graphicEl>
                                              <a:dgm id="{4D104768-254B-4B18-BB08-568782F02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">
                                            <p:graphicEl>
                                              <a:dgm id="{4D104768-254B-4B18-BB08-568782F02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3167-9F39-4B36-9015-1625CBFD7C18}" type="datetime1">
              <a:rPr lang="en-US" smtClean="0"/>
              <a:t>6/14/2019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68975747"/>
              </p:ext>
            </p:extLst>
          </p:nvPr>
        </p:nvGraphicFramePr>
        <p:xfrm>
          <a:off x="533400" y="381001"/>
          <a:ext cx="8001000" cy="5836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641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57AC2E-C21B-49E6-BA8D-37660A929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8E57AC2E-C21B-49E6-BA8D-37660A9291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F5F993-357E-41E1-918F-F397B07F7E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59F5F993-357E-41E1-918F-F397B07F7E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D6E5F1-A2C5-4E11-9D44-5B252D1B32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D5D6E5F1-A2C5-4E11-9D44-5B252D1B32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7CB4E4-CACD-4063-8251-802188A169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B77CB4E4-CACD-4063-8251-802188A169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2B9A251-7148-4F0D-8557-2D43699AB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A2B9A251-7148-4F0D-8557-2D43699AB5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6E4944-627B-4B1F-A5D2-6FCBAAD757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>
                                            <p:graphicEl>
                                              <a:dgm id="{F86E4944-627B-4B1F-A5D2-6FCBAAD757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BDAF36-7D3A-493E-A210-75487A4AA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A6BDAF36-7D3A-493E-A210-75487A4AA9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8DB650-A288-4509-BA77-E3BA158D5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graphicEl>
                                              <a:dgm id="{ED8DB650-A288-4509-BA77-E3BA158D5B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2A8698-0C22-4B26-ADA8-FD6291352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>
                                            <p:graphicEl>
                                              <a:dgm id="{7A2A8698-0C22-4B26-ADA8-FD6291352A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5ECC933-27CF-40F9-826A-E29FFC878A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>
                                            <p:graphicEl>
                                              <a:dgm id="{75ECC933-27CF-40F9-826A-E29FFC878A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6AB620-CC68-411B-B0E6-FB14F1197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>
                                            <p:graphicEl>
                                              <a:dgm id="{416AB620-CC68-411B-B0E6-FB14F1197D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C45535-2B4D-48E1-B284-D12764B82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3DC45535-2B4D-48E1-B284-D12764B826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C498A8-F9CA-4793-8657-819E08B18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F8C498A8-F9CA-4793-8657-819E08B18C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1CED60-6ECC-4FD3-A14E-AE419D235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">
                                            <p:graphicEl>
                                              <a:dgm id="{E61CED60-6ECC-4FD3-A14E-AE419D235E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AtOnc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B4F2-E8B4-4C0F-A7A5-0CE774F22140}" type="datetime1">
              <a:rPr lang="en-US" smtClean="0"/>
              <a:t>6/14/2019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21869912"/>
              </p:ext>
            </p:extLst>
          </p:nvPr>
        </p:nvGraphicFramePr>
        <p:xfrm>
          <a:off x="609600" y="914400"/>
          <a:ext cx="800100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264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57AC2E-C21B-49E6-BA8D-37660A929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8E57AC2E-C21B-49E6-BA8D-37660A9291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9F5F993-357E-41E1-918F-F397B07F7E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59F5F993-357E-41E1-918F-F397B07F7E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5D6E5F1-A2C5-4E11-9D44-5B252D1B32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D5D6E5F1-A2C5-4E11-9D44-5B252D1B32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7CB4E4-CACD-4063-8251-802188A169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B77CB4E4-CACD-4063-8251-802188A169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B9A251-7148-4F0D-8557-2D43699AB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A2B9A251-7148-4F0D-8557-2D43699AB5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2A8698-0C22-4B26-ADA8-FD6291352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7A2A8698-0C22-4B26-ADA8-FD6291352A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ECC933-27CF-40F9-826A-E29FFC878A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graphicEl>
                                              <a:dgm id="{75ECC933-27CF-40F9-826A-E29FFC878A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6AB620-CC68-411B-B0E6-FB14F1197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416AB620-CC68-411B-B0E6-FB14F1197D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C2C154-4267-4D80-8727-D14C865C5E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graphicEl>
                                              <a:dgm id="{96C2C154-4267-4D80-8727-D14C865C5E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D423B3-9862-4E8F-9718-060456703F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graphicEl>
                                              <a:dgm id="{98D423B3-9862-4E8F-9718-060456703F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9BAFA2F-B20C-40CF-8474-2E34ED491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graphicEl>
                                              <a:dgm id="{59BAFA2F-B20C-40CF-8474-2E34ED4913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98B15-40CE-46E2-829C-522C3AA464F3}" type="datetime1">
              <a:rPr lang="en-US" smtClean="0"/>
              <a:t>6/14/2019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95254151"/>
              </p:ext>
            </p:extLst>
          </p:nvPr>
        </p:nvGraphicFramePr>
        <p:xfrm>
          <a:off x="457200" y="457200"/>
          <a:ext cx="81534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170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57AC2E-C21B-49E6-BA8D-37660A929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8E57AC2E-C21B-49E6-BA8D-37660A9291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F5F993-357E-41E1-918F-F397B07F7E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59F5F993-357E-41E1-918F-F397B07F7E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D6E5F1-A2C5-4E11-9D44-5B252D1B32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D5D6E5F1-A2C5-4E11-9D44-5B252D1B32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7CB4E4-CACD-4063-8251-802188A169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B77CB4E4-CACD-4063-8251-802188A169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2B9A251-7148-4F0D-8557-2D43699AB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A2B9A251-7148-4F0D-8557-2D43699AB5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6E4944-627B-4B1F-A5D2-6FCBAAD757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>
                                            <p:graphicEl>
                                              <a:dgm id="{F86E4944-627B-4B1F-A5D2-6FCBAAD757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BDAF36-7D3A-493E-A210-75487A4AA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A6BDAF36-7D3A-493E-A210-75487A4AA9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8DB650-A288-4509-BA77-E3BA158D5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graphicEl>
                                              <a:dgm id="{ED8DB650-A288-4509-BA77-E3BA158D5B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970090-574C-456B-A1A3-9C308FCB15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>
                                            <p:graphicEl>
                                              <a:dgm id="{F0970090-574C-456B-A1A3-9C308FCB15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37CCFA-D3E1-43FC-A2A9-05741E8F7C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1D37CCFA-D3E1-43FC-A2A9-05741E8F7C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5C0D2C-2404-473A-A740-05798EB95F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C75C0D2C-2404-473A-A740-05798EB95F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2A8698-0C22-4B26-ADA8-FD6291352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7A2A8698-0C22-4B26-ADA8-FD6291352A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5ECC933-27CF-40F9-826A-E29FFC878A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75ECC933-27CF-40F9-826A-E29FFC878A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6AB620-CC68-411B-B0E6-FB14F1197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">
                                            <p:graphicEl>
                                              <a:dgm id="{416AB620-CC68-411B-B0E6-FB14F1197D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C45535-2B4D-48E1-B284-D12764B82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6">
                                            <p:graphicEl>
                                              <a:dgm id="{3DC45535-2B4D-48E1-B284-D12764B826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C498A8-F9CA-4793-8657-819E08B18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6">
                                            <p:graphicEl>
                                              <a:dgm id="{F8C498A8-F9CA-4793-8657-819E08B18C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1CED60-6ECC-4FD3-A14E-AE419D235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6">
                                            <p:graphicEl>
                                              <a:dgm id="{E61CED60-6ECC-4FD3-A14E-AE419D235E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CB7D728-D45F-4F0B-AA2E-97089BFC7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">
                                            <p:graphicEl>
                                              <a:dgm id="{5CB7D728-D45F-4F0B-AA2E-97089BFC77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D7BB78-BFC4-416A-A3EC-9C0979A3E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6">
                                            <p:graphicEl>
                                              <a:dgm id="{F9D7BB78-BFC4-416A-A3EC-9C0979A3E8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37FCE5-2D7D-4230-BBBC-5A3BACC8D7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6">
                                            <p:graphicEl>
                                              <a:dgm id="{F437FCE5-2D7D-4230-BBBC-5A3BACC8D7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AtOnc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i="1" dirty="0" err="1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6E79-514C-46E2-B5D1-47937A53AE0A}" type="datetime1">
              <a:rPr lang="en-US" smtClean="0"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52600" y="2667000"/>
            <a:ext cx="6172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অচলতি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চলতি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প্লান্ট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ক্ষয়িঞ্চু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অদৃশ্যমান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অবচয়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0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BAC3-E687-4EE1-B171-8CD46DA8895F}" type="datetime1">
              <a:rPr lang="en-US" smtClean="0"/>
              <a:t>6/14/2019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3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209800"/>
            <a:ext cx="6019800" cy="16808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হাফেজ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495800"/>
            <a:ext cx="7772400" cy="146858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574DB-5B0B-4B02-B7B1-78487B0AA738}" type="datetime1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7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i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i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374A-C923-448B-857E-309A11C4C366}" type="datetime1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19400" y="20574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err="1"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3600" b="1" i="1" dirty="0">
                <a:latin typeface="NikoshBAN" pitchFamily="2" charset="0"/>
                <a:cs typeface="NikoshBAN" pitchFamily="2" charset="0"/>
              </a:rPr>
              <a:t> </a:t>
            </a:r>
            <a:endParaRPr lang="bn-IN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৪০ মিনিট</a:t>
            </a:r>
          </a:p>
        </p:txBody>
      </p:sp>
    </p:spTree>
    <p:extLst>
      <p:ext uri="{BB962C8B-B14F-4D97-AF65-F5344CB8AC3E}">
        <p14:creationId xmlns:p14="http://schemas.microsoft.com/office/powerpoint/2010/main" val="118053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571A-5534-42FF-9E4C-A7A7BF59C58A}" type="datetime1">
              <a:rPr lang="en-US" smtClean="0"/>
              <a:t>6/14/2019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Content Placeholder 4" descr="computer-05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1066800" y="689728"/>
            <a:ext cx="2095500" cy="1953360"/>
          </a:xfr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6" name="Content Placeholder 5" descr="HP-Round-logo.jpg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5997388" y="717592"/>
            <a:ext cx="2381588" cy="2209800"/>
          </a:xfrm>
        </p:spPr>
      </p:pic>
      <p:pic>
        <p:nvPicPr>
          <p:cNvPr id="11" name="Picture 10" descr="Coal-Mining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3923" y="3348932"/>
            <a:ext cx="415505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60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i="1" dirty="0" err="1">
                <a:latin typeface="NikoshBAN" pitchFamily="2" charset="0"/>
                <a:cs typeface="NikoshBAN" pitchFamily="2" charset="0"/>
              </a:rPr>
              <a:t>আলোচনার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i="1" dirty="0" err="1">
                <a:latin typeface="NikoshBAN" pitchFamily="2" charset="0"/>
                <a:cs typeface="NikoshBAN" pitchFamily="2" charset="0"/>
              </a:rPr>
              <a:t>বিষয়</a:t>
            </a:r>
            <a:endParaRPr lang="en-US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24E0-B90F-47EF-888D-976645176C40}" type="datetime1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2967334"/>
            <a:ext cx="5181600" cy="1323439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all" spc="0" dirty="0" err="1">
                <a:ln w="0"/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অচলতি</a:t>
            </a:r>
            <a:r>
              <a:rPr lang="en-US" sz="8000" b="1" cap="all" spc="0" dirty="0">
                <a:ln w="0"/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cap="all" spc="0" dirty="0" err="1">
                <a:ln w="0"/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সম্পদ</a:t>
            </a:r>
            <a:endParaRPr lang="en-US" sz="80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86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i="1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b="1" i="1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286000"/>
            <a:ext cx="6777317" cy="3508977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b="1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শিখবঃ</a:t>
            </a: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pPr lvl="3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lvl="3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অচলতি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lvl="3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চলতি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lvl="3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প্লান্ট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3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ক্ষয়িঞ্চু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3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অদৃশ্যমান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3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অবচয়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" lvl="0" indent="0">
              <a:buNone/>
            </a:pP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005CB-08A5-4BC9-8F69-E6BC18557734}" type="datetime1">
              <a:rPr lang="en-US" smtClean="0"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339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81A6-0FE2-45AC-A743-0BE9BC010948}" type="datetime1">
              <a:rPr lang="en-US" smtClean="0"/>
              <a:t>6/14/2019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62368484"/>
              </p:ext>
            </p:extLst>
          </p:nvPr>
        </p:nvGraphicFramePr>
        <p:xfrm>
          <a:off x="76200" y="365125"/>
          <a:ext cx="8915400" cy="6111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808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D3385A-C905-449B-8833-2F73A02AB8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13D3385A-C905-449B-8833-2F73A02AB8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C6F551-2D3D-40A5-A1BA-87814B7BC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graphicEl>
                                              <a:dgm id="{21C6F551-2D3D-40A5-A1BA-87814B7BCA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0DE0B07-1CF9-4617-8467-DF79C63F8B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D0DE0B07-1CF9-4617-8467-DF79C63F8B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E83636E-5234-4B39-96FC-0C506CA7B5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graphicEl>
                                              <a:dgm id="{1E83636E-5234-4B39-96FC-0C506CA7B5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5A96CFF-30E6-4C3B-A240-0C6CB90189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>
                                            <p:graphicEl>
                                              <a:dgm id="{A5A96CFF-30E6-4C3B-A240-0C6CB90189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11629F-5867-4FA6-A3A0-2AFAD24DC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>
                                            <p:graphicEl>
                                              <a:dgm id="{CF11629F-5867-4FA6-A3A0-2AFAD24DC4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9A0021-5FB6-44A6-B6F7-DB292A9362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>
                                            <p:graphicEl>
                                              <a:dgm id="{999A0021-5FB6-44A6-B6F7-DB292A9362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CC6120A-A93F-4901-BC60-3D58167285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graphicEl>
                                              <a:dgm id="{3CC6120A-A93F-4901-BC60-3D58167285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57171"/>
              </p:ext>
            </p:extLst>
          </p:nvPr>
        </p:nvGraphicFramePr>
        <p:xfrm>
          <a:off x="381000" y="381000"/>
          <a:ext cx="83820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63D0-4499-428D-96B6-8CB8DA266197}" type="datetime1">
              <a:rPr lang="en-US" smtClean="0"/>
              <a:t>6/14/2019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81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2841AD-ACF3-48AB-B013-B572B46A7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12841AD-ACF3-48AB-B013-B572B46A71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62C36A-65FE-434B-90DC-FABE361E1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B362C36A-65FE-434B-90DC-FABE361E13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578CD0-892D-42D4-945A-77F677E781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65578CD0-892D-42D4-945A-77F677E781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5AAEB3-C3F4-4DEF-BE69-CDEA30099B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385AAEB3-C3F4-4DEF-BE69-CDEA30099B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EDBFEA-D998-4A97-8D50-EFD41B97A3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30EDBFEA-D998-4A97-8D50-EFD41B97A3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BE5227-C3AA-4304-A939-E3639D7565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dgm id="{CEBE5227-C3AA-4304-A939-E3639D7565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6CBCD7-B777-462E-B6FE-0FAFCA21F4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D46CBCD7-B777-462E-B6FE-0FAFCA21F4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AD4BBE-711A-4042-9ED4-417CED6F8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0AAD4BBE-711A-4042-9ED4-417CED6F8D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4D0AE8-1737-49F8-83AE-6CBCF2B18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AA4D0AE8-1737-49F8-83AE-6CBCF2B184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7BEDB6-39B0-4F8A-9FB9-3804416B4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F27BEDB6-39B0-4F8A-9FB9-3804416B48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A9BFA8-0FFC-439F-BD50-73A0437DA5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72A9BFA8-0FFC-439F-BD50-73A0437DA5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DA8208-A02F-4EBB-A4D7-10E019C36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E6DA8208-A02F-4EBB-A4D7-10E019C362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A20660-3589-4C6A-952B-A03C78603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ADA20660-3589-4C6A-952B-A03C786032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3C06CC-1F3E-42B6-A69F-5B0666324E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graphicEl>
                                              <a:dgm id="{E83C06CC-1F3E-42B6-A69F-5B0666324E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D5142F-EFDA-4D25-86D4-267B9AEA2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>
                                            <p:graphicEl>
                                              <a:dgm id="{CCD5142F-EFDA-4D25-86D4-267B9AEA25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4EC59E-FAC0-4277-9874-7CE6506AD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>
                                            <p:graphicEl>
                                              <a:dgm id="{EA4EC59E-FAC0-4277-9874-7CE6506AD8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A812AF-7C2C-49B6-A1A2-6423BC26CC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5AA812AF-7C2C-49B6-A1A2-6423BC26CC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11BAAB-ACE9-49A1-A8B0-EBA0FA712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">
                                            <p:graphicEl>
                                              <a:dgm id="{4B11BAAB-ACE9-49A1-A8B0-EBA0FA7123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E94DB0-4D1C-4B6F-A7CF-83640B35F8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graphicEl>
                                              <a:dgm id="{6FE94DB0-4D1C-4B6F-A7CF-83640B35F8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F8AB67-B0B7-402E-8DBF-AE37D4A24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">
                                            <p:graphicEl>
                                              <a:dgm id="{26F8AB67-B0B7-402E-8DBF-AE37D4A242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2BE1B5-F07E-4FE4-AB7F-73833D73B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">
                                            <p:graphicEl>
                                              <a:dgm id="{982BE1B5-F07E-4FE4-AB7F-73833D73B6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40EFC6-B2B5-43CE-A40F-0DF744C12D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4B40EFC6-B2B5-43CE-A40F-0DF744C12D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6E6E69-022F-41F9-AAC2-9667C0ADEB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C46E6E69-022F-41F9-AAC2-9667C0ADEB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D03673-C41F-424E-85A3-CB069056E4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">
                                            <p:graphicEl>
                                              <a:dgm id="{57D03673-C41F-424E-85A3-CB069056E4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41F0A0-9ADC-49FA-8229-40B0CC5D19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">
                                            <p:graphicEl>
                                              <a:dgm id="{4E41F0A0-9ADC-49FA-8229-40B0CC5D19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9E8F04-3718-471C-BBE1-712361A35D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">
                                            <p:graphicEl>
                                              <a:dgm id="{3D9E8F04-3718-471C-BBE1-712361A35D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B98231-4CDF-4B84-BB66-4CEDF9F50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">
                                            <p:graphicEl>
                                              <a:dgm id="{5BB98231-4CDF-4B84-BB66-4CEDF9F50B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5F39AD-E25E-49B4-800F-276A0DD220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">
                                            <p:graphicEl>
                                              <a:dgm id="{B25F39AD-E25E-49B4-800F-276A0DD220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9863B8-B3CE-4844-9AD7-02D24ACAE1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">
                                            <p:graphicEl>
                                              <a:dgm id="{D09863B8-B3CE-4844-9AD7-02D24ACAE1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D99B7-A5A9-42A4-B2AA-F5A29135030B}" type="datetime1">
              <a:rPr lang="en-US" smtClean="0"/>
              <a:t>6/14/2019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78647392"/>
              </p:ext>
            </p:extLst>
          </p:nvPr>
        </p:nvGraphicFramePr>
        <p:xfrm>
          <a:off x="228600" y="533400"/>
          <a:ext cx="88392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244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B66454-FDBD-48D0-A486-E7FC1FD924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34B66454-FDBD-48D0-A486-E7FC1FD924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C9AD1E-4F9F-43F9-BA80-802BD7758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07C9AD1E-4F9F-43F9-BA80-802BD7758A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221682-C5C1-4090-AFEF-CCFE8925E6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81221682-C5C1-4090-AFEF-CCFE8925E6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90C11F-5FBA-477E-9109-A0429872D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5990C11F-5FBA-477E-9109-A0429872D7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CEFE7B-613D-4DAE-85D0-D32D5F888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4ECEFE7B-613D-4DAE-85D0-D32D5F8880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C26ED1-F680-42FA-8B6D-8C73866462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11C26ED1-F680-42FA-8B6D-8C73866462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7DE4B8-3F01-42A3-B204-E8C3C27A3D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CF7DE4B8-3F01-42A3-B204-E8C3C27A3D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480B02-278D-4FE9-9544-3A1AFDDB6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90480B02-278D-4FE9-9544-3A1AFDDB66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237</TotalTime>
  <Words>604</Words>
  <Application>Microsoft Office PowerPoint</Application>
  <PresentationFormat>On-screen Show (4:3)</PresentationFormat>
  <Paragraphs>224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Austin</vt:lpstr>
      <vt:lpstr>PowerPoint Presentation</vt:lpstr>
      <vt:lpstr>শিক্ষক পরিচিতি</vt:lpstr>
      <vt:lpstr>পাঠ পরিচিতি</vt:lpstr>
      <vt:lpstr>PowerPoint Presentation</vt:lpstr>
      <vt:lpstr>আলোচনার বিষয়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মুল্যায়ন</vt:lpstr>
      <vt:lpstr>দলীয়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my dear student</dc:title>
  <dc:creator>HP</dc:creator>
  <cp:lastModifiedBy>ismail - [2010]</cp:lastModifiedBy>
  <cp:revision>229</cp:revision>
  <dcterms:created xsi:type="dcterms:W3CDTF">2006-08-16T00:00:00Z</dcterms:created>
  <dcterms:modified xsi:type="dcterms:W3CDTF">2019-06-14T12:11:35Z</dcterms:modified>
</cp:coreProperties>
</file>