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20"/>
  </p:notesMasterIdLst>
  <p:sldIdLst>
    <p:sldId id="256" r:id="rId2"/>
    <p:sldId id="272" r:id="rId3"/>
    <p:sldId id="258" r:id="rId4"/>
    <p:sldId id="260" r:id="rId5"/>
    <p:sldId id="259" r:id="rId6"/>
    <p:sldId id="269" r:id="rId7"/>
    <p:sldId id="270" r:id="rId8"/>
    <p:sldId id="265" r:id="rId9"/>
    <p:sldId id="273" r:id="rId10"/>
    <p:sldId id="274" r:id="rId11"/>
    <p:sldId id="275" r:id="rId12"/>
    <p:sldId id="276" r:id="rId13"/>
    <p:sldId id="277" r:id="rId14"/>
    <p:sldId id="280" r:id="rId15"/>
    <p:sldId id="278" r:id="rId16"/>
    <p:sldId id="261" r:id="rId17"/>
    <p:sldId id="279" r:id="rId18"/>
    <p:sldId id="2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57911B-61FC-4F09-ACF1-B40216F8257E}" type="doc">
      <dgm:prSet loTypeId="urn:microsoft.com/office/officeart/2005/8/layout/process2" loCatId="process" qsTypeId="urn:microsoft.com/office/officeart/2005/8/quickstyle/simple3" qsCatId="simple" csTypeId="urn:microsoft.com/office/officeart/2005/8/colors/colorful3" csCatId="colorful" phldr="1"/>
      <dgm:spPr/>
    </dgm:pt>
    <dgm:pt modelId="{981756F4-4E54-478F-AB54-EBE2506DBE23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মানুষ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CA9CF55-6350-42A3-A63F-B20A2B1A4583}" type="parTrans" cxnId="{F0979C0E-3FCC-4AB6-B0AD-F095CAAA3D14}">
      <dgm:prSet/>
      <dgm:spPr/>
      <dgm:t>
        <a:bodyPr/>
        <a:lstStyle/>
        <a:p>
          <a:endParaRPr lang="en-US"/>
        </a:p>
      </dgm:t>
    </dgm:pt>
    <dgm:pt modelId="{4550DFD5-BCBE-4C1D-B96F-96409AACB977}" type="sibTrans" cxnId="{F0979C0E-3FCC-4AB6-B0AD-F095CAAA3D14}">
      <dgm:prSet custT="1"/>
      <dgm:spPr/>
      <dgm:t>
        <a:bodyPr/>
        <a:lstStyle/>
        <a:p>
          <a:endParaRPr lang="en-US" sz="32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5A9D8BC-6D99-4613-AD4B-FBCE614FD208}">
      <dgm:prSet phldrT="[Text]" custT="1"/>
      <dgm:spPr/>
      <dgm:t>
        <a:bodyPr/>
        <a:lstStyle/>
        <a:p>
          <a:r>
            <a:rPr lang="en-US" sz="3200" b="1">
              <a:latin typeface="NikoshBAN" panose="02000000000000000000" pitchFamily="2" charset="0"/>
              <a:cs typeface="NikoshBAN" panose="02000000000000000000" pitchFamily="2" charset="0"/>
            </a:rPr>
            <a:t>মনের ভাব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1BD0817-D56E-4B30-A397-278163B15E9D}" type="parTrans" cxnId="{A268596B-75DD-4C28-9C86-ACBBE82B41D9}">
      <dgm:prSet/>
      <dgm:spPr/>
      <dgm:t>
        <a:bodyPr/>
        <a:lstStyle/>
        <a:p>
          <a:endParaRPr lang="en-US"/>
        </a:p>
      </dgm:t>
    </dgm:pt>
    <dgm:pt modelId="{1733AAC8-2472-48BB-8378-B602568F8127}" type="sibTrans" cxnId="{A268596B-75DD-4C28-9C86-ACBBE82B41D9}">
      <dgm:prSet custT="1"/>
      <dgm:spPr/>
      <dgm:t>
        <a:bodyPr/>
        <a:lstStyle/>
        <a:p>
          <a:endParaRPr lang="en-US" sz="32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8DDAAB8-0BD4-44F3-8430-97E618A64BC6}">
      <dgm:prSet phldrT="[Text]" custT="1"/>
      <dgm:spPr/>
      <dgm:t>
        <a:bodyPr/>
        <a:lstStyle/>
        <a:p>
          <a:r>
            <a:rPr lang="en-US" sz="3200" b="1">
              <a:latin typeface="NikoshBAN" panose="02000000000000000000" pitchFamily="2" charset="0"/>
              <a:cs typeface="NikoshBAN" panose="02000000000000000000" pitchFamily="2" charset="0"/>
            </a:rPr>
            <a:t>ভাষা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2D6ECF6-E5BA-4214-B33F-1B37171E7C0E}" type="parTrans" cxnId="{00F94012-53D1-4101-A9D4-1DCB21C65AE7}">
      <dgm:prSet/>
      <dgm:spPr/>
      <dgm:t>
        <a:bodyPr/>
        <a:lstStyle/>
        <a:p>
          <a:endParaRPr lang="en-US"/>
        </a:p>
      </dgm:t>
    </dgm:pt>
    <dgm:pt modelId="{2A094447-8EE2-442F-9C37-DF128C00D97F}" type="sibTrans" cxnId="{00F94012-53D1-4101-A9D4-1DCB21C65AE7}">
      <dgm:prSet/>
      <dgm:spPr/>
      <dgm:t>
        <a:bodyPr/>
        <a:lstStyle/>
        <a:p>
          <a:endParaRPr lang="en-US"/>
        </a:p>
      </dgm:t>
    </dgm:pt>
    <dgm:pt modelId="{DFD49734-5EC8-4114-92E2-DB67504F9B9F}" type="pres">
      <dgm:prSet presAssocID="{5F57911B-61FC-4F09-ACF1-B40216F8257E}" presName="linearFlow" presStyleCnt="0">
        <dgm:presLayoutVars>
          <dgm:resizeHandles val="exact"/>
        </dgm:presLayoutVars>
      </dgm:prSet>
      <dgm:spPr/>
    </dgm:pt>
    <dgm:pt modelId="{26FFD00D-3A59-4687-AA12-91327B100DD0}" type="pres">
      <dgm:prSet presAssocID="{981756F4-4E54-478F-AB54-EBE2506DBE2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3375D-F673-4D10-9F6C-0E501F9118AF}" type="pres">
      <dgm:prSet presAssocID="{4550DFD5-BCBE-4C1D-B96F-96409AACB977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3159198-7CF1-4A2B-BD4C-23226C1B21FA}" type="pres">
      <dgm:prSet presAssocID="{4550DFD5-BCBE-4C1D-B96F-96409AACB977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28BF4006-53B5-42C2-B62B-5DF5DB27966D}" type="pres">
      <dgm:prSet presAssocID="{F5A9D8BC-6D99-4613-AD4B-FBCE614FD20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85D95B-7147-43E9-9F55-A49DB4E5CA0C}" type="pres">
      <dgm:prSet presAssocID="{1733AAC8-2472-48BB-8378-B602568F8127}" presName="sibTrans" presStyleLbl="sibTrans2D1" presStyleIdx="1" presStyleCnt="2"/>
      <dgm:spPr/>
      <dgm:t>
        <a:bodyPr/>
        <a:lstStyle/>
        <a:p>
          <a:endParaRPr lang="en-US"/>
        </a:p>
      </dgm:t>
    </dgm:pt>
    <dgm:pt modelId="{6E90C33A-0F3A-4235-92C5-BA692078D134}" type="pres">
      <dgm:prSet presAssocID="{1733AAC8-2472-48BB-8378-B602568F8127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4C0EF05B-A70C-44FA-BA89-A2BB5CEA5A68}" type="pres">
      <dgm:prSet presAssocID="{D8DDAAB8-0BD4-44F3-8430-97E618A64BC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0C4616-DE26-4884-AF92-B442A03607C7}" type="presOf" srcId="{F5A9D8BC-6D99-4613-AD4B-FBCE614FD208}" destId="{28BF4006-53B5-42C2-B62B-5DF5DB27966D}" srcOrd="0" destOrd="0" presId="urn:microsoft.com/office/officeart/2005/8/layout/process2"/>
    <dgm:cxn modelId="{00F94012-53D1-4101-A9D4-1DCB21C65AE7}" srcId="{5F57911B-61FC-4F09-ACF1-B40216F8257E}" destId="{D8DDAAB8-0BD4-44F3-8430-97E618A64BC6}" srcOrd="2" destOrd="0" parTransId="{22D6ECF6-E5BA-4214-B33F-1B37171E7C0E}" sibTransId="{2A094447-8EE2-442F-9C37-DF128C00D97F}"/>
    <dgm:cxn modelId="{79C23FF5-CDC5-4F29-BA75-A20479807CC8}" type="presOf" srcId="{1733AAC8-2472-48BB-8378-B602568F8127}" destId="{6E90C33A-0F3A-4235-92C5-BA692078D134}" srcOrd="1" destOrd="0" presId="urn:microsoft.com/office/officeart/2005/8/layout/process2"/>
    <dgm:cxn modelId="{F0979C0E-3FCC-4AB6-B0AD-F095CAAA3D14}" srcId="{5F57911B-61FC-4F09-ACF1-B40216F8257E}" destId="{981756F4-4E54-478F-AB54-EBE2506DBE23}" srcOrd="0" destOrd="0" parTransId="{5CA9CF55-6350-42A3-A63F-B20A2B1A4583}" sibTransId="{4550DFD5-BCBE-4C1D-B96F-96409AACB977}"/>
    <dgm:cxn modelId="{EB3DBAA9-F4C6-4EE6-B592-3A3B14C5B1D2}" type="presOf" srcId="{1733AAC8-2472-48BB-8378-B602568F8127}" destId="{4085D95B-7147-43E9-9F55-A49DB4E5CA0C}" srcOrd="0" destOrd="0" presId="urn:microsoft.com/office/officeart/2005/8/layout/process2"/>
    <dgm:cxn modelId="{FAFEA4B9-5C9A-4582-9E3E-F73AAF8FD504}" type="presOf" srcId="{4550DFD5-BCBE-4C1D-B96F-96409AACB977}" destId="{4063375D-F673-4D10-9F6C-0E501F9118AF}" srcOrd="0" destOrd="0" presId="urn:microsoft.com/office/officeart/2005/8/layout/process2"/>
    <dgm:cxn modelId="{6DB3C2F9-07E7-47CB-8F9E-52F95E666C65}" type="presOf" srcId="{981756F4-4E54-478F-AB54-EBE2506DBE23}" destId="{26FFD00D-3A59-4687-AA12-91327B100DD0}" srcOrd="0" destOrd="0" presId="urn:microsoft.com/office/officeart/2005/8/layout/process2"/>
    <dgm:cxn modelId="{71AA0A55-CDBD-4641-A14C-9D78CED7202E}" type="presOf" srcId="{D8DDAAB8-0BD4-44F3-8430-97E618A64BC6}" destId="{4C0EF05B-A70C-44FA-BA89-A2BB5CEA5A68}" srcOrd="0" destOrd="0" presId="urn:microsoft.com/office/officeart/2005/8/layout/process2"/>
    <dgm:cxn modelId="{A268596B-75DD-4C28-9C86-ACBBE82B41D9}" srcId="{5F57911B-61FC-4F09-ACF1-B40216F8257E}" destId="{F5A9D8BC-6D99-4613-AD4B-FBCE614FD208}" srcOrd="1" destOrd="0" parTransId="{91BD0817-D56E-4B30-A397-278163B15E9D}" sibTransId="{1733AAC8-2472-48BB-8378-B602568F8127}"/>
    <dgm:cxn modelId="{67497095-01EC-4D31-971C-2E30CDE5AD5E}" type="presOf" srcId="{5F57911B-61FC-4F09-ACF1-B40216F8257E}" destId="{DFD49734-5EC8-4114-92E2-DB67504F9B9F}" srcOrd="0" destOrd="0" presId="urn:microsoft.com/office/officeart/2005/8/layout/process2"/>
    <dgm:cxn modelId="{F72D1854-0DA6-4CEC-92C4-EAE234B73A4D}" type="presOf" srcId="{4550DFD5-BCBE-4C1D-B96F-96409AACB977}" destId="{53159198-7CF1-4A2B-BD4C-23226C1B21FA}" srcOrd="1" destOrd="0" presId="urn:microsoft.com/office/officeart/2005/8/layout/process2"/>
    <dgm:cxn modelId="{524DA412-8EBD-4AF5-9BF7-9BD28C74EE24}" type="presParOf" srcId="{DFD49734-5EC8-4114-92E2-DB67504F9B9F}" destId="{26FFD00D-3A59-4687-AA12-91327B100DD0}" srcOrd="0" destOrd="0" presId="urn:microsoft.com/office/officeart/2005/8/layout/process2"/>
    <dgm:cxn modelId="{C72305CD-2493-4F7D-A0C0-FBD447D7EE43}" type="presParOf" srcId="{DFD49734-5EC8-4114-92E2-DB67504F9B9F}" destId="{4063375D-F673-4D10-9F6C-0E501F9118AF}" srcOrd="1" destOrd="0" presId="urn:microsoft.com/office/officeart/2005/8/layout/process2"/>
    <dgm:cxn modelId="{DF5F1950-BA82-483B-B0E5-FC178F55FDBF}" type="presParOf" srcId="{4063375D-F673-4D10-9F6C-0E501F9118AF}" destId="{53159198-7CF1-4A2B-BD4C-23226C1B21FA}" srcOrd="0" destOrd="0" presId="urn:microsoft.com/office/officeart/2005/8/layout/process2"/>
    <dgm:cxn modelId="{E0B5236A-0F04-460A-AD83-770838810702}" type="presParOf" srcId="{DFD49734-5EC8-4114-92E2-DB67504F9B9F}" destId="{28BF4006-53B5-42C2-B62B-5DF5DB27966D}" srcOrd="2" destOrd="0" presId="urn:microsoft.com/office/officeart/2005/8/layout/process2"/>
    <dgm:cxn modelId="{43A75AF6-BA6B-4B96-B165-8779F56B4448}" type="presParOf" srcId="{DFD49734-5EC8-4114-92E2-DB67504F9B9F}" destId="{4085D95B-7147-43E9-9F55-A49DB4E5CA0C}" srcOrd="3" destOrd="0" presId="urn:microsoft.com/office/officeart/2005/8/layout/process2"/>
    <dgm:cxn modelId="{8AE53029-C27B-4463-835B-F2BDE7A6937B}" type="presParOf" srcId="{4085D95B-7147-43E9-9F55-A49DB4E5CA0C}" destId="{6E90C33A-0F3A-4235-92C5-BA692078D134}" srcOrd="0" destOrd="0" presId="urn:microsoft.com/office/officeart/2005/8/layout/process2"/>
    <dgm:cxn modelId="{C32EDB18-6894-41FD-8B88-2360609A33B1}" type="presParOf" srcId="{DFD49734-5EC8-4114-92E2-DB67504F9B9F}" destId="{4C0EF05B-A70C-44FA-BA89-A2BB5CEA5A68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0416D8-9D9D-431E-8325-1AF3D12A6823}" type="doc">
      <dgm:prSet loTypeId="urn:microsoft.com/office/officeart/2005/8/layout/process2" loCatId="process" qsTypeId="urn:microsoft.com/office/officeart/2005/8/quickstyle/simple3" qsCatId="simple" csTypeId="urn:microsoft.com/office/officeart/2005/8/colors/colorful3" csCatId="colorful" phldr="1"/>
      <dgm:spPr/>
    </dgm:pt>
    <dgm:pt modelId="{6A22C2C3-62B2-4E41-AD3A-20EF801C380B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ব্যাবসায়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4A112D8-71E9-4A4A-9182-5D658CEB483B}" type="parTrans" cxnId="{AC3557BD-B18F-44BB-9BDD-276365EC2FBD}">
      <dgm:prSet/>
      <dgm:spPr/>
      <dgm:t>
        <a:bodyPr/>
        <a:lstStyle/>
        <a:p>
          <a:endParaRPr lang="en-US"/>
        </a:p>
      </dgm:t>
    </dgm:pt>
    <dgm:pt modelId="{0CB482B8-07C9-484C-9BA8-8D5234BC13FA}" type="sibTrans" cxnId="{AC3557BD-B18F-44BB-9BDD-276365EC2FBD}">
      <dgm:prSet custT="1"/>
      <dgm:spPr/>
      <dgm:t>
        <a:bodyPr/>
        <a:lstStyle/>
        <a:p>
          <a:endParaRPr lang="en-US" sz="32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D338227-B8CF-4316-ACA7-735787D9A376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মনের ভাব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AF59FB1-9F43-4628-B866-0BF652E01596}" type="parTrans" cxnId="{E9400D39-99FF-4B4A-AEA9-4BE408BE0F44}">
      <dgm:prSet/>
      <dgm:spPr/>
      <dgm:t>
        <a:bodyPr/>
        <a:lstStyle/>
        <a:p>
          <a:endParaRPr lang="en-US"/>
        </a:p>
      </dgm:t>
    </dgm:pt>
    <dgm:pt modelId="{43351ABA-51E9-48AF-BECF-99FFBE20C7D4}" type="sibTrans" cxnId="{E9400D39-99FF-4B4A-AEA9-4BE408BE0F44}">
      <dgm:prSet custT="1"/>
      <dgm:spPr/>
      <dgm:t>
        <a:bodyPr/>
        <a:lstStyle/>
        <a:p>
          <a:endParaRPr lang="en-US" sz="32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6B9457E-BE17-4DD5-9CC4-FA7C2325A194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1E07F85-7BCD-4EF6-B163-6FD9E075F1F2}" type="parTrans" cxnId="{F3335176-98BE-4050-A423-DC8D97B814EF}">
      <dgm:prSet/>
      <dgm:spPr/>
      <dgm:t>
        <a:bodyPr/>
        <a:lstStyle/>
        <a:p>
          <a:endParaRPr lang="en-US"/>
        </a:p>
      </dgm:t>
    </dgm:pt>
    <dgm:pt modelId="{536D9A58-58A0-42F7-B355-396775212733}" type="sibTrans" cxnId="{F3335176-98BE-4050-A423-DC8D97B814EF}">
      <dgm:prSet/>
      <dgm:spPr/>
      <dgm:t>
        <a:bodyPr/>
        <a:lstStyle/>
        <a:p>
          <a:endParaRPr lang="en-US"/>
        </a:p>
      </dgm:t>
    </dgm:pt>
    <dgm:pt modelId="{45EDA96A-3FC3-463B-98B6-9465A759A46A}" type="pres">
      <dgm:prSet presAssocID="{070416D8-9D9D-431E-8325-1AF3D12A6823}" presName="linearFlow" presStyleCnt="0">
        <dgm:presLayoutVars>
          <dgm:resizeHandles val="exact"/>
        </dgm:presLayoutVars>
      </dgm:prSet>
      <dgm:spPr/>
    </dgm:pt>
    <dgm:pt modelId="{FB456771-2266-46A9-B29C-391AB5079F91}" type="pres">
      <dgm:prSet presAssocID="{6A22C2C3-62B2-4E41-AD3A-20EF801C380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0C8019-EAA9-4ECD-ABFB-7CECB2177DD6}" type="pres">
      <dgm:prSet presAssocID="{0CB482B8-07C9-484C-9BA8-8D5234BC13F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905E378C-9DB5-4367-B6C3-3C9D94C67DC1}" type="pres">
      <dgm:prSet presAssocID="{0CB482B8-07C9-484C-9BA8-8D5234BC13F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D499878F-CADD-45A4-9ACF-CBEA884B568E}" type="pres">
      <dgm:prSet presAssocID="{7D338227-B8CF-4316-ACA7-735787D9A37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6A07F8-6358-4676-BE68-8B389DAE6FB2}" type="pres">
      <dgm:prSet presAssocID="{43351ABA-51E9-48AF-BECF-99FFBE20C7D4}" presName="sibTrans" presStyleLbl="sibTrans2D1" presStyleIdx="1" presStyleCnt="2"/>
      <dgm:spPr/>
      <dgm:t>
        <a:bodyPr/>
        <a:lstStyle/>
        <a:p>
          <a:endParaRPr lang="en-US"/>
        </a:p>
      </dgm:t>
    </dgm:pt>
    <dgm:pt modelId="{7B740380-88BE-497C-A0B7-4927AE9C010C}" type="pres">
      <dgm:prSet presAssocID="{43351ABA-51E9-48AF-BECF-99FFBE20C7D4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9375366B-59D8-41B3-A203-E690EE152DD8}" type="pres">
      <dgm:prSet presAssocID="{B6B9457E-BE17-4DD5-9CC4-FA7C2325A19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C3BF50-DB32-4797-8F2A-2065A750764E}" type="presOf" srcId="{B6B9457E-BE17-4DD5-9CC4-FA7C2325A194}" destId="{9375366B-59D8-41B3-A203-E690EE152DD8}" srcOrd="0" destOrd="0" presId="urn:microsoft.com/office/officeart/2005/8/layout/process2"/>
    <dgm:cxn modelId="{9CDCA033-11F6-45CC-9889-54483A1BB53B}" type="presOf" srcId="{0CB482B8-07C9-484C-9BA8-8D5234BC13FA}" destId="{E60C8019-EAA9-4ECD-ABFB-7CECB2177DD6}" srcOrd="0" destOrd="0" presId="urn:microsoft.com/office/officeart/2005/8/layout/process2"/>
    <dgm:cxn modelId="{AC3557BD-B18F-44BB-9BDD-276365EC2FBD}" srcId="{070416D8-9D9D-431E-8325-1AF3D12A6823}" destId="{6A22C2C3-62B2-4E41-AD3A-20EF801C380B}" srcOrd="0" destOrd="0" parTransId="{14A112D8-71E9-4A4A-9182-5D658CEB483B}" sibTransId="{0CB482B8-07C9-484C-9BA8-8D5234BC13FA}"/>
    <dgm:cxn modelId="{E9400D39-99FF-4B4A-AEA9-4BE408BE0F44}" srcId="{070416D8-9D9D-431E-8325-1AF3D12A6823}" destId="{7D338227-B8CF-4316-ACA7-735787D9A376}" srcOrd="1" destOrd="0" parTransId="{4AF59FB1-9F43-4628-B866-0BF652E01596}" sibTransId="{43351ABA-51E9-48AF-BECF-99FFBE20C7D4}"/>
    <dgm:cxn modelId="{85F46359-A800-4D2D-AC41-99AA9CD93C12}" type="presOf" srcId="{43351ABA-51E9-48AF-BECF-99FFBE20C7D4}" destId="{B36A07F8-6358-4676-BE68-8B389DAE6FB2}" srcOrd="0" destOrd="0" presId="urn:microsoft.com/office/officeart/2005/8/layout/process2"/>
    <dgm:cxn modelId="{F3335176-98BE-4050-A423-DC8D97B814EF}" srcId="{070416D8-9D9D-431E-8325-1AF3D12A6823}" destId="{B6B9457E-BE17-4DD5-9CC4-FA7C2325A194}" srcOrd="2" destOrd="0" parTransId="{C1E07F85-7BCD-4EF6-B163-6FD9E075F1F2}" sibTransId="{536D9A58-58A0-42F7-B355-396775212733}"/>
    <dgm:cxn modelId="{F886E6A8-FB3E-43B7-AE01-C00590F6ADC3}" type="presOf" srcId="{070416D8-9D9D-431E-8325-1AF3D12A6823}" destId="{45EDA96A-3FC3-463B-98B6-9465A759A46A}" srcOrd="0" destOrd="0" presId="urn:microsoft.com/office/officeart/2005/8/layout/process2"/>
    <dgm:cxn modelId="{9255DF0C-8EF7-4253-A362-6E6E9D4B54D3}" type="presOf" srcId="{43351ABA-51E9-48AF-BECF-99FFBE20C7D4}" destId="{7B740380-88BE-497C-A0B7-4927AE9C010C}" srcOrd="1" destOrd="0" presId="urn:microsoft.com/office/officeart/2005/8/layout/process2"/>
    <dgm:cxn modelId="{2B2A8A8D-BA85-4A2C-A834-2BE9C2846664}" type="presOf" srcId="{7D338227-B8CF-4316-ACA7-735787D9A376}" destId="{D499878F-CADD-45A4-9ACF-CBEA884B568E}" srcOrd="0" destOrd="0" presId="urn:microsoft.com/office/officeart/2005/8/layout/process2"/>
    <dgm:cxn modelId="{A8A529C6-86B8-4F26-8761-A167348B4B57}" type="presOf" srcId="{6A22C2C3-62B2-4E41-AD3A-20EF801C380B}" destId="{FB456771-2266-46A9-B29C-391AB5079F91}" srcOrd="0" destOrd="0" presId="urn:microsoft.com/office/officeart/2005/8/layout/process2"/>
    <dgm:cxn modelId="{A1E6AA38-2635-4F03-B91C-0F6E31404745}" type="presOf" srcId="{0CB482B8-07C9-484C-9BA8-8D5234BC13FA}" destId="{905E378C-9DB5-4367-B6C3-3C9D94C67DC1}" srcOrd="1" destOrd="0" presId="urn:microsoft.com/office/officeart/2005/8/layout/process2"/>
    <dgm:cxn modelId="{B20C18F8-9D93-4394-916A-0BAA123902D9}" type="presParOf" srcId="{45EDA96A-3FC3-463B-98B6-9465A759A46A}" destId="{FB456771-2266-46A9-B29C-391AB5079F91}" srcOrd="0" destOrd="0" presId="urn:microsoft.com/office/officeart/2005/8/layout/process2"/>
    <dgm:cxn modelId="{12516D3B-FA9E-4184-9367-460BFB6AA008}" type="presParOf" srcId="{45EDA96A-3FC3-463B-98B6-9465A759A46A}" destId="{E60C8019-EAA9-4ECD-ABFB-7CECB2177DD6}" srcOrd="1" destOrd="0" presId="urn:microsoft.com/office/officeart/2005/8/layout/process2"/>
    <dgm:cxn modelId="{2AE13874-CE88-4CEB-87EC-9E54CDED92C7}" type="presParOf" srcId="{E60C8019-EAA9-4ECD-ABFB-7CECB2177DD6}" destId="{905E378C-9DB5-4367-B6C3-3C9D94C67DC1}" srcOrd="0" destOrd="0" presId="urn:microsoft.com/office/officeart/2005/8/layout/process2"/>
    <dgm:cxn modelId="{5AF8EC10-3A40-4D09-AA54-6BA975ADB067}" type="presParOf" srcId="{45EDA96A-3FC3-463B-98B6-9465A759A46A}" destId="{D499878F-CADD-45A4-9ACF-CBEA884B568E}" srcOrd="2" destOrd="0" presId="urn:microsoft.com/office/officeart/2005/8/layout/process2"/>
    <dgm:cxn modelId="{72CC9336-B78C-480C-B569-4652A6DDA072}" type="presParOf" srcId="{45EDA96A-3FC3-463B-98B6-9465A759A46A}" destId="{B36A07F8-6358-4676-BE68-8B389DAE6FB2}" srcOrd="3" destOrd="0" presId="urn:microsoft.com/office/officeart/2005/8/layout/process2"/>
    <dgm:cxn modelId="{445353EC-DF65-4A8C-8DC3-9AE77A09C61D}" type="presParOf" srcId="{B36A07F8-6358-4676-BE68-8B389DAE6FB2}" destId="{7B740380-88BE-497C-A0B7-4927AE9C010C}" srcOrd="0" destOrd="0" presId="urn:microsoft.com/office/officeart/2005/8/layout/process2"/>
    <dgm:cxn modelId="{A4DB4B09-ABBB-4B02-A2B2-0DD03A2D0009}" type="presParOf" srcId="{45EDA96A-3FC3-463B-98B6-9465A759A46A}" destId="{9375366B-59D8-41B3-A203-E690EE152DD8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551B95-82A5-4D45-80CE-2EA682450FB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EA32D8E-F9A8-4067-B4A0-037E220BD621}">
      <dgm:prSet phldrT="[Text]" custT="1"/>
      <dgm:spPr/>
      <dgm:t>
        <a:bodyPr/>
        <a:lstStyle/>
        <a:p>
          <a:r>
            <a:rPr lang="bn-IN" sz="3200" dirty="0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52AB6E3-C1FB-43F4-B9A2-CBFCCDCB2F28}" type="parTrans" cxnId="{01D0FE30-AAD8-4A17-BCEF-3C66134C0FDE}">
      <dgm:prSet/>
      <dgm:spPr/>
      <dgm:t>
        <a:bodyPr/>
        <a:lstStyle/>
        <a:p>
          <a:endParaRPr lang="en-US"/>
        </a:p>
      </dgm:t>
    </dgm:pt>
    <dgm:pt modelId="{2A7FCB72-D109-4B48-ADA6-A99AC647172A}" type="sibTrans" cxnId="{01D0FE30-AAD8-4A17-BCEF-3C66134C0FDE}">
      <dgm:prSet/>
      <dgm:spPr/>
      <dgm:t>
        <a:bodyPr/>
        <a:lstStyle/>
        <a:p>
          <a:endParaRPr lang="en-US"/>
        </a:p>
      </dgm:t>
    </dgm:pt>
    <dgm:pt modelId="{4164B902-6C89-4275-918E-7FE471348B90}">
      <dgm:prSet phldrT="[Text]" custT="1"/>
      <dgm:spPr/>
      <dgm:t>
        <a:bodyPr/>
        <a:lstStyle/>
        <a:p>
          <a:r>
            <a:rPr lang="bn-IN" sz="3200" dirty="0">
              <a:latin typeface="NikoshBAN" panose="02000000000000000000" pitchFamily="2" charset="0"/>
              <a:cs typeface="NikoshBAN" panose="02000000000000000000" pitchFamily="2" charset="0"/>
            </a:rPr>
            <a:t>তথ্য সরবরাহ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F4CA6CA-9E89-4CA5-BB9F-5A7912BB6921}" type="parTrans" cxnId="{ED4E9C23-A4ED-4859-A17B-0A57171C8CE0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80FC248-88EC-47FF-A72A-844B0DFA8728}" type="sibTrans" cxnId="{ED4E9C23-A4ED-4859-A17B-0A57171C8CE0}">
      <dgm:prSet/>
      <dgm:spPr/>
      <dgm:t>
        <a:bodyPr/>
        <a:lstStyle/>
        <a:p>
          <a:endParaRPr lang="en-US"/>
        </a:p>
      </dgm:t>
    </dgm:pt>
    <dgm:pt modelId="{8D5B8562-2C25-461B-B56C-208EC2924F73}">
      <dgm:prSet phldrT="[Text]" custT="1"/>
      <dgm:spPr/>
      <dgm:t>
        <a:bodyPr/>
        <a:lstStyle/>
        <a:p>
          <a:r>
            <a:rPr lang="bn-IN" sz="3200" dirty="0">
              <a:latin typeface="NikoshBAN" panose="02000000000000000000" pitchFamily="2" charset="0"/>
              <a:cs typeface="NikoshBAN" panose="02000000000000000000" pitchFamily="2" charset="0"/>
            </a:rPr>
            <a:t>১.লেনদেন সংরক্ষন</a:t>
          </a:r>
        </a:p>
        <a:p>
          <a:r>
            <a:rPr lang="bn-IN" sz="3200" dirty="0">
              <a:latin typeface="NikoshBAN" panose="02000000000000000000" pitchFamily="2" charset="0"/>
              <a:cs typeface="NikoshBAN" panose="02000000000000000000" pitchFamily="2" charset="0"/>
            </a:rPr>
            <a:t>২.ফলাফল নির্নয়</a:t>
          </a:r>
        </a:p>
        <a:p>
          <a:r>
            <a:rPr lang="bn-IN" sz="3200" dirty="0">
              <a:latin typeface="NikoshBAN" panose="02000000000000000000" pitchFamily="2" charset="0"/>
              <a:cs typeface="NikoshBAN" panose="02000000000000000000" pitchFamily="2" charset="0"/>
            </a:rPr>
            <a:t>৩.ফলাফল বিশ্লেষন</a:t>
          </a:r>
        </a:p>
        <a:p>
          <a:r>
            <a:rPr lang="bn-IN" sz="3200" dirty="0">
              <a:latin typeface="NikoshBAN" panose="02000000000000000000" pitchFamily="2" charset="0"/>
              <a:cs typeface="NikoshBAN" panose="02000000000000000000" pitchFamily="2" charset="0"/>
            </a:rPr>
            <a:t>৪.জালিয়াতি রোধ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7907BDC-3A83-4811-8796-FB04B69290B9}" type="parTrans" cxnId="{9049A405-3028-49A6-BD03-E734C30EB786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0EF4C34-CF7E-4C92-9DD9-D7C284AAE42B}" type="sibTrans" cxnId="{9049A405-3028-49A6-BD03-E734C30EB786}">
      <dgm:prSet/>
      <dgm:spPr/>
      <dgm:t>
        <a:bodyPr/>
        <a:lstStyle/>
        <a:p>
          <a:endParaRPr lang="en-US"/>
        </a:p>
      </dgm:t>
    </dgm:pt>
    <dgm:pt modelId="{DAA1EB94-1D87-4145-9348-E51F99650A13}" type="pres">
      <dgm:prSet presAssocID="{6C551B95-82A5-4D45-80CE-2EA682450FB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23F6791-B5FC-4997-80D3-2742AEB804DE}" type="pres">
      <dgm:prSet presAssocID="{4EA32D8E-F9A8-4067-B4A0-037E220BD621}" presName="hierRoot1" presStyleCnt="0"/>
      <dgm:spPr/>
    </dgm:pt>
    <dgm:pt modelId="{E720D2BA-A659-421B-A777-14367E784462}" type="pres">
      <dgm:prSet presAssocID="{4EA32D8E-F9A8-4067-B4A0-037E220BD621}" presName="composite" presStyleCnt="0"/>
      <dgm:spPr/>
    </dgm:pt>
    <dgm:pt modelId="{5789B261-6512-41F7-A200-51F25993754F}" type="pres">
      <dgm:prSet presAssocID="{4EA32D8E-F9A8-4067-B4A0-037E220BD621}" presName="background" presStyleLbl="node0" presStyleIdx="0" presStyleCnt="1"/>
      <dgm:spPr/>
    </dgm:pt>
    <dgm:pt modelId="{F60EF0BD-A25F-4FDD-AE3C-473FFD9CCA79}" type="pres">
      <dgm:prSet presAssocID="{4EA32D8E-F9A8-4067-B4A0-037E220BD621}" presName="text" presStyleLbl="fgAcc0" presStyleIdx="0" presStyleCnt="1" custScaleX="115731" custScaleY="474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8F77B6-EC6E-40BA-A3BD-744559232AD4}" type="pres">
      <dgm:prSet presAssocID="{4EA32D8E-F9A8-4067-B4A0-037E220BD621}" presName="hierChild2" presStyleCnt="0"/>
      <dgm:spPr/>
    </dgm:pt>
    <dgm:pt modelId="{C3F5D646-6D3F-4D70-BB8A-0886BA93525C}" type="pres">
      <dgm:prSet presAssocID="{5F4CA6CA-9E89-4CA5-BB9F-5A7912BB6921}" presName="Name10" presStyleLbl="parChTrans1D2" presStyleIdx="0" presStyleCnt="1" custSzX="164309" custSzY="473561"/>
      <dgm:spPr/>
      <dgm:t>
        <a:bodyPr/>
        <a:lstStyle/>
        <a:p>
          <a:endParaRPr lang="en-US"/>
        </a:p>
      </dgm:t>
    </dgm:pt>
    <dgm:pt modelId="{FB071BA7-92B9-439E-B964-FE265FCF09B1}" type="pres">
      <dgm:prSet presAssocID="{4164B902-6C89-4275-918E-7FE471348B90}" presName="hierRoot2" presStyleCnt="0"/>
      <dgm:spPr/>
    </dgm:pt>
    <dgm:pt modelId="{B6E52747-A4CD-4247-BD36-54371D69DB39}" type="pres">
      <dgm:prSet presAssocID="{4164B902-6C89-4275-918E-7FE471348B90}" presName="composite2" presStyleCnt="0"/>
      <dgm:spPr/>
    </dgm:pt>
    <dgm:pt modelId="{4770713F-827F-4C54-B565-5F717461D85A}" type="pres">
      <dgm:prSet presAssocID="{4164B902-6C89-4275-918E-7FE471348B90}" presName="background2" presStyleLbl="node2" presStyleIdx="0" presStyleCnt="1"/>
      <dgm:spPr/>
    </dgm:pt>
    <dgm:pt modelId="{630A1D7E-A7B7-46C1-8BEF-1AF1A12F6295}" type="pres">
      <dgm:prSet presAssocID="{4164B902-6C89-4275-918E-7FE471348B90}" presName="text2" presStyleLbl="fgAcc2" presStyleIdx="0" presStyleCnt="1" custScaleX="115731" custScaleY="47410" custLinFactNeighborX="1363" custLinFactNeighborY="-132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5F3B69-B0B4-4EDF-A58D-BC758DEF826A}" type="pres">
      <dgm:prSet presAssocID="{4164B902-6C89-4275-918E-7FE471348B90}" presName="hierChild3" presStyleCnt="0"/>
      <dgm:spPr/>
    </dgm:pt>
    <dgm:pt modelId="{14954A82-7F89-450D-8F9B-0C661EC5ECCD}" type="pres">
      <dgm:prSet presAssocID="{C7907BDC-3A83-4811-8796-FB04B69290B9}" presName="Name17" presStyleLbl="parChTrans1D3" presStyleIdx="0" presStyleCnt="1" custSzX="164309" custSzY="473561"/>
      <dgm:spPr/>
      <dgm:t>
        <a:bodyPr/>
        <a:lstStyle/>
        <a:p>
          <a:endParaRPr lang="en-US"/>
        </a:p>
      </dgm:t>
    </dgm:pt>
    <dgm:pt modelId="{19DFDE44-8D09-4A46-8B28-CD27DD1069AF}" type="pres">
      <dgm:prSet presAssocID="{8D5B8562-2C25-461B-B56C-208EC2924F73}" presName="hierRoot3" presStyleCnt="0"/>
      <dgm:spPr/>
    </dgm:pt>
    <dgm:pt modelId="{45425411-CC77-424D-9346-2F20FD97BA70}" type="pres">
      <dgm:prSet presAssocID="{8D5B8562-2C25-461B-B56C-208EC2924F73}" presName="composite3" presStyleCnt="0"/>
      <dgm:spPr/>
    </dgm:pt>
    <dgm:pt modelId="{E2EF4BBB-3F00-4E52-95CA-3B6CD9601493}" type="pres">
      <dgm:prSet presAssocID="{8D5B8562-2C25-461B-B56C-208EC2924F73}" presName="background3" presStyleLbl="node3" presStyleIdx="0" presStyleCnt="1"/>
      <dgm:spPr/>
    </dgm:pt>
    <dgm:pt modelId="{3190228A-FBE9-411D-90BA-60EFC4A7B4A3}" type="pres">
      <dgm:prSet presAssocID="{8D5B8562-2C25-461B-B56C-208EC2924F73}" presName="text3" presStyleLbl="fgAcc3" presStyleIdx="0" presStyleCnt="1" custScaleX="179691" custScaleY="143692" custLinFactNeighborX="3550" custLinFactNeighborY="-194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E4366A-3980-4500-87EF-3D667808BCC8}" type="pres">
      <dgm:prSet presAssocID="{8D5B8562-2C25-461B-B56C-208EC2924F73}" presName="hierChild4" presStyleCnt="0"/>
      <dgm:spPr/>
    </dgm:pt>
  </dgm:ptLst>
  <dgm:cxnLst>
    <dgm:cxn modelId="{2855495A-FB2D-41E1-B79A-AA1094933F36}" type="presOf" srcId="{5F4CA6CA-9E89-4CA5-BB9F-5A7912BB6921}" destId="{C3F5D646-6D3F-4D70-BB8A-0886BA93525C}" srcOrd="0" destOrd="0" presId="urn:microsoft.com/office/officeart/2005/8/layout/hierarchy1"/>
    <dgm:cxn modelId="{59BE96B0-014D-4A62-B388-3526BCBC746D}" type="presOf" srcId="{4EA32D8E-F9A8-4067-B4A0-037E220BD621}" destId="{F60EF0BD-A25F-4FDD-AE3C-473FFD9CCA79}" srcOrd="0" destOrd="0" presId="urn:microsoft.com/office/officeart/2005/8/layout/hierarchy1"/>
    <dgm:cxn modelId="{6745EB78-A791-49C4-83CB-05FF5D4CA6EE}" type="presOf" srcId="{4164B902-6C89-4275-918E-7FE471348B90}" destId="{630A1D7E-A7B7-46C1-8BEF-1AF1A12F6295}" srcOrd="0" destOrd="0" presId="urn:microsoft.com/office/officeart/2005/8/layout/hierarchy1"/>
    <dgm:cxn modelId="{9049A405-3028-49A6-BD03-E734C30EB786}" srcId="{4164B902-6C89-4275-918E-7FE471348B90}" destId="{8D5B8562-2C25-461B-B56C-208EC2924F73}" srcOrd="0" destOrd="0" parTransId="{C7907BDC-3A83-4811-8796-FB04B69290B9}" sibTransId="{C0EF4C34-CF7E-4C92-9DD9-D7C284AAE42B}"/>
    <dgm:cxn modelId="{C01742B6-4E41-41C9-BD00-8ACEEAF242E7}" type="presOf" srcId="{C7907BDC-3A83-4811-8796-FB04B69290B9}" destId="{14954A82-7F89-450D-8F9B-0C661EC5ECCD}" srcOrd="0" destOrd="0" presId="urn:microsoft.com/office/officeart/2005/8/layout/hierarchy1"/>
    <dgm:cxn modelId="{ED4E9C23-A4ED-4859-A17B-0A57171C8CE0}" srcId="{4EA32D8E-F9A8-4067-B4A0-037E220BD621}" destId="{4164B902-6C89-4275-918E-7FE471348B90}" srcOrd="0" destOrd="0" parTransId="{5F4CA6CA-9E89-4CA5-BB9F-5A7912BB6921}" sibTransId="{280FC248-88EC-47FF-A72A-844B0DFA8728}"/>
    <dgm:cxn modelId="{19BCA891-902B-4122-B1F8-838A510572CA}" type="presOf" srcId="{6C551B95-82A5-4D45-80CE-2EA682450FBD}" destId="{DAA1EB94-1D87-4145-9348-E51F99650A13}" srcOrd="0" destOrd="0" presId="urn:microsoft.com/office/officeart/2005/8/layout/hierarchy1"/>
    <dgm:cxn modelId="{C8680453-681D-40EA-AAF8-C95EFA8300B2}" type="presOf" srcId="{8D5B8562-2C25-461B-B56C-208EC2924F73}" destId="{3190228A-FBE9-411D-90BA-60EFC4A7B4A3}" srcOrd="0" destOrd="0" presId="urn:microsoft.com/office/officeart/2005/8/layout/hierarchy1"/>
    <dgm:cxn modelId="{01D0FE30-AAD8-4A17-BCEF-3C66134C0FDE}" srcId="{6C551B95-82A5-4D45-80CE-2EA682450FBD}" destId="{4EA32D8E-F9A8-4067-B4A0-037E220BD621}" srcOrd="0" destOrd="0" parTransId="{C52AB6E3-C1FB-43F4-B9A2-CBFCCDCB2F28}" sibTransId="{2A7FCB72-D109-4B48-ADA6-A99AC647172A}"/>
    <dgm:cxn modelId="{BC261100-00D0-4180-94C0-D4179F1DD6F2}" type="presParOf" srcId="{DAA1EB94-1D87-4145-9348-E51F99650A13}" destId="{323F6791-B5FC-4997-80D3-2742AEB804DE}" srcOrd="0" destOrd="0" presId="urn:microsoft.com/office/officeart/2005/8/layout/hierarchy1"/>
    <dgm:cxn modelId="{8282FA4C-67BF-4C8E-A2FE-F385FCFFA0A5}" type="presParOf" srcId="{323F6791-B5FC-4997-80D3-2742AEB804DE}" destId="{E720D2BA-A659-421B-A777-14367E784462}" srcOrd="0" destOrd="0" presId="urn:microsoft.com/office/officeart/2005/8/layout/hierarchy1"/>
    <dgm:cxn modelId="{75B2297B-7F86-4C8A-ADFC-CF238BA9D9DB}" type="presParOf" srcId="{E720D2BA-A659-421B-A777-14367E784462}" destId="{5789B261-6512-41F7-A200-51F25993754F}" srcOrd="0" destOrd="0" presId="urn:microsoft.com/office/officeart/2005/8/layout/hierarchy1"/>
    <dgm:cxn modelId="{566925AE-C639-45A8-AA4D-433071420EB6}" type="presParOf" srcId="{E720D2BA-A659-421B-A777-14367E784462}" destId="{F60EF0BD-A25F-4FDD-AE3C-473FFD9CCA79}" srcOrd="1" destOrd="0" presId="urn:microsoft.com/office/officeart/2005/8/layout/hierarchy1"/>
    <dgm:cxn modelId="{C520E31F-E5EF-483F-82D6-43252AFF08F4}" type="presParOf" srcId="{323F6791-B5FC-4997-80D3-2742AEB804DE}" destId="{F98F77B6-EC6E-40BA-A3BD-744559232AD4}" srcOrd="1" destOrd="0" presId="urn:microsoft.com/office/officeart/2005/8/layout/hierarchy1"/>
    <dgm:cxn modelId="{5C2D2953-ECEF-4BD3-9295-8BD3D8295249}" type="presParOf" srcId="{F98F77B6-EC6E-40BA-A3BD-744559232AD4}" destId="{C3F5D646-6D3F-4D70-BB8A-0886BA93525C}" srcOrd="0" destOrd="0" presId="urn:microsoft.com/office/officeart/2005/8/layout/hierarchy1"/>
    <dgm:cxn modelId="{46135AA7-99F4-4E64-A0A8-5FEDE1C1B422}" type="presParOf" srcId="{F98F77B6-EC6E-40BA-A3BD-744559232AD4}" destId="{FB071BA7-92B9-439E-B964-FE265FCF09B1}" srcOrd="1" destOrd="0" presId="urn:microsoft.com/office/officeart/2005/8/layout/hierarchy1"/>
    <dgm:cxn modelId="{2F1C578E-1AB9-497D-8F87-FBEA02CEBDDA}" type="presParOf" srcId="{FB071BA7-92B9-439E-B964-FE265FCF09B1}" destId="{B6E52747-A4CD-4247-BD36-54371D69DB39}" srcOrd="0" destOrd="0" presId="urn:microsoft.com/office/officeart/2005/8/layout/hierarchy1"/>
    <dgm:cxn modelId="{757E2474-3947-4C97-9DC3-00179E44C217}" type="presParOf" srcId="{B6E52747-A4CD-4247-BD36-54371D69DB39}" destId="{4770713F-827F-4C54-B565-5F717461D85A}" srcOrd="0" destOrd="0" presId="urn:microsoft.com/office/officeart/2005/8/layout/hierarchy1"/>
    <dgm:cxn modelId="{CF94EA87-6BD3-41F9-92DA-48FE6AFBB36E}" type="presParOf" srcId="{B6E52747-A4CD-4247-BD36-54371D69DB39}" destId="{630A1D7E-A7B7-46C1-8BEF-1AF1A12F6295}" srcOrd="1" destOrd="0" presId="urn:microsoft.com/office/officeart/2005/8/layout/hierarchy1"/>
    <dgm:cxn modelId="{4149F94F-F79F-412F-ACBE-094D00611240}" type="presParOf" srcId="{FB071BA7-92B9-439E-B964-FE265FCF09B1}" destId="{1E5F3B69-B0B4-4EDF-A58D-BC758DEF826A}" srcOrd="1" destOrd="0" presId="urn:microsoft.com/office/officeart/2005/8/layout/hierarchy1"/>
    <dgm:cxn modelId="{B9660A49-268E-46F1-81E0-F398B809153F}" type="presParOf" srcId="{1E5F3B69-B0B4-4EDF-A58D-BC758DEF826A}" destId="{14954A82-7F89-450D-8F9B-0C661EC5ECCD}" srcOrd="0" destOrd="0" presId="urn:microsoft.com/office/officeart/2005/8/layout/hierarchy1"/>
    <dgm:cxn modelId="{FF55F9CE-2BBB-4E9B-B2C0-D1E564249C1A}" type="presParOf" srcId="{1E5F3B69-B0B4-4EDF-A58D-BC758DEF826A}" destId="{19DFDE44-8D09-4A46-8B28-CD27DD1069AF}" srcOrd="1" destOrd="0" presId="urn:microsoft.com/office/officeart/2005/8/layout/hierarchy1"/>
    <dgm:cxn modelId="{7C68BD5B-B03D-4D01-80B7-8F4C4B05377D}" type="presParOf" srcId="{19DFDE44-8D09-4A46-8B28-CD27DD1069AF}" destId="{45425411-CC77-424D-9346-2F20FD97BA70}" srcOrd="0" destOrd="0" presId="urn:microsoft.com/office/officeart/2005/8/layout/hierarchy1"/>
    <dgm:cxn modelId="{58E1BFCA-E03D-4481-BA9A-CE6D2464E8C3}" type="presParOf" srcId="{45425411-CC77-424D-9346-2F20FD97BA70}" destId="{E2EF4BBB-3F00-4E52-95CA-3B6CD9601493}" srcOrd="0" destOrd="0" presId="urn:microsoft.com/office/officeart/2005/8/layout/hierarchy1"/>
    <dgm:cxn modelId="{6A953A16-C598-4106-818E-60DAD08FCF01}" type="presParOf" srcId="{45425411-CC77-424D-9346-2F20FD97BA70}" destId="{3190228A-FBE9-411D-90BA-60EFC4A7B4A3}" srcOrd="1" destOrd="0" presId="urn:microsoft.com/office/officeart/2005/8/layout/hierarchy1"/>
    <dgm:cxn modelId="{1808FDB1-A63B-441A-9487-D7CDE2C9F3BB}" type="presParOf" srcId="{19DFDE44-8D09-4A46-8B28-CD27DD1069AF}" destId="{A1E4366A-3980-4500-87EF-3D667808BCC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CE9630-C543-46D4-AEBA-353D23DD0CB3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BE0BAC-BCE9-4CDD-9B18-D34B6AF9A725}">
      <dgm:prSet phldrT="[Text]" custT="1"/>
      <dgm:spPr/>
      <dgm:t>
        <a:bodyPr vert="horz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হিসাববিজ্ঞানের প্রকার/শাখা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6F33000-33E2-4FD9-8E70-60CCFD2BF47D}" type="parTrans" cxnId="{01D1C73A-E8E6-4A1B-8D6E-2CDE860E093D}">
      <dgm:prSet/>
      <dgm:spPr/>
      <dgm:t>
        <a:bodyPr/>
        <a:lstStyle/>
        <a:p>
          <a:endParaRPr lang="en-US"/>
        </a:p>
      </dgm:t>
    </dgm:pt>
    <dgm:pt modelId="{EE4F5998-05DF-4167-BC0F-543E35BB7E48}" type="sibTrans" cxnId="{01D1C73A-E8E6-4A1B-8D6E-2CDE860E093D}">
      <dgm:prSet/>
      <dgm:spPr/>
      <dgm:t>
        <a:bodyPr/>
        <a:lstStyle/>
        <a:p>
          <a:endParaRPr lang="en-US"/>
        </a:p>
      </dgm:t>
    </dgm:pt>
    <dgm:pt modelId="{D9B683C6-FD0A-448B-8458-7B130E5BEC44}">
      <dgm:prSet phldrT="[Text]" custT="1"/>
      <dgm:spPr/>
      <dgm:t>
        <a:bodyPr vert="horz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প্রাইভেট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D7738C0-44D5-41EA-A6B3-80E6094FDD8E}" type="parTrans" cxnId="{4C5354BF-D630-4299-BF5A-0FDF3FEA0312}">
      <dgm:prSet/>
      <dgm:spPr/>
      <dgm:t>
        <a:bodyPr vert="horz"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29A06F8-E436-40D8-854B-7495DBFD0A18}" type="sibTrans" cxnId="{4C5354BF-D630-4299-BF5A-0FDF3FEA0312}">
      <dgm:prSet/>
      <dgm:spPr/>
      <dgm:t>
        <a:bodyPr/>
        <a:lstStyle/>
        <a:p>
          <a:endParaRPr lang="en-US"/>
        </a:p>
      </dgm:t>
    </dgm:pt>
    <dgm:pt modelId="{FE9210E8-C4EB-486B-9F0A-1C057EF161B6}">
      <dgm:prSet phldrT="[Text]" custT="1"/>
      <dgm:spPr/>
      <dgm:t>
        <a:bodyPr vert="horz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ক্রিয়ামূলক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9C11F27-AC72-470A-896F-E1D0ACA32452}" type="parTrans" cxnId="{1A359A1D-A48D-40D4-9FC1-C0D95AFC1DA7}">
      <dgm:prSet/>
      <dgm:spPr/>
      <dgm:t>
        <a:bodyPr vert="horz"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179D8DD-DFCA-4C4F-BE6B-63B739411738}" type="sibTrans" cxnId="{1A359A1D-A48D-40D4-9FC1-C0D95AFC1DA7}">
      <dgm:prSet/>
      <dgm:spPr/>
      <dgm:t>
        <a:bodyPr/>
        <a:lstStyle/>
        <a:p>
          <a:endParaRPr lang="en-US"/>
        </a:p>
      </dgm:t>
    </dgm:pt>
    <dgm:pt modelId="{78DC9926-4F67-4585-A0C0-9B7B912A2B12}">
      <dgm:prSet phldrT="[Text]" custT="1"/>
      <dgm:spPr/>
      <dgm:t>
        <a:bodyPr vert="horz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পরিচালন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D88587D-BDBC-48A2-91B3-D3AA5644F268}" type="parTrans" cxnId="{C4611FA7-8327-4358-948F-85599435DB70}">
      <dgm:prSet/>
      <dgm:spPr/>
      <dgm:t>
        <a:bodyPr vert="horz"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81CDF13-3158-47BE-A127-870D93FC82FB}" type="sibTrans" cxnId="{C4611FA7-8327-4358-948F-85599435DB70}">
      <dgm:prSet/>
      <dgm:spPr/>
      <dgm:t>
        <a:bodyPr/>
        <a:lstStyle/>
        <a:p>
          <a:endParaRPr lang="en-US"/>
        </a:p>
      </dgm:t>
    </dgm:pt>
    <dgm:pt modelId="{98F0DA3F-08E4-4C39-9F6C-A1CBCE5BE274}">
      <dgm:prSet phldrT="[Text]" custT="1"/>
      <dgm:spPr/>
      <dgm:t>
        <a:bodyPr vert="horz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পাবলিক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908D2E7-1AD5-4A68-B02E-78C45EBFE916}" type="parTrans" cxnId="{307A3AC9-604D-47C7-978B-01A2EC20F3FD}">
      <dgm:prSet/>
      <dgm:spPr/>
      <dgm:t>
        <a:bodyPr vert="horz"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C89C238-44F0-4546-B1A8-6752B6B367F6}" type="sibTrans" cxnId="{307A3AC9-604D-47C7-978B-01A2EC20F3FD}">
      <dgm:prSet/>
      <dgm:spPr/>
      <dgm:t>
        <a:bodyPr/>
        <a:lstStyle/>
        <a:p>
          <a:endParaRPr lang="en-US"/>
        </a:p>
      </dgm:t>
    </dgm:pt>
    <dgm:pt modelId="{4A19C2C7-3884-4419-BC9C-47146CA32ED2}">
      <dgm:prSet phldrT="[Text]" custT="1"/>
      <dgm:spPr/>
      <dgm:t>
        <a:bodyPr vert="horz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নীরিক্ষা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350C5F7-BCB4-4CF9-B55C-65D91C3EA91E}" type="parTrans" cxnId="{5A444B56-D48A-4B8F-AA1F-E75AE99EC3B3}">
      <dgm:prSet/>
      <dgm:spPr/>
      <dgm:t>
        <a:bodyPr vert="horz"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C2DA4E2-CB9F-4028-A029-DA6787CDEFBC}" type="sibTrans" cxnId="{5A444B56-D48A-4B8F-AA1F-E75AE99EC3B3}">
      <dgm:prSet/>
      <dgm:spPr/>
      <dgm:t>
        <a:bodyPr/>
        <a:lstStyle/>
        <a:p>
          <a:endParaRPr lang="en-US"/>
        </a:p>
      </dgm:t>
    </dgm:pt>
    <dgm:pt modelId="{C4F21732-52C2-4E88-B936-20D6E0ACBA66}">
      <dgm:prSet custT="1"/>
      <dgm:spPr/>
      <dgm:t>
        <a:bodyPr vert="horz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কর পরামর্শক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71E3643-E2A3-47D4-BAD2-C74A6A51F1ED}" type="parTrans" cxnId="{D47FC6AB-2FCE-4E8C-8B10-7BB88639BEAF}">
      <dgm:prSet/>
      <dgm:spPr/>
      <dgm:t>
        <a:bodyPr vert="horz"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DE13D0B-5A0B-4C55-A9F8-4EB010F57C38}" type="sibTrans" cxnId="{D47FC6AB-2FCE-4E8C-8B10-7BB88639BEAF}">
      <dgm:prSet/>
      <dgm:spPr/>
      <dgm:t>
        <a:bodyPr/>
        <a:lstStyle/>
        <a:p>
          <a:endParaRPr lang="en-US"/>
        </a:p>
      </dgm:t>
    </dgm:pt>
    <dgm:pt modelId="{A0B80DFA-15E8-4B32-9C53-292F7A150AB5}">
      <dgm:prSet custT="1"/>
      <dgm:spPr/>
      <dgm:t>
        <a:bodyPr vert="horz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ব্যাবস্থাপনা পরামর্শক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BF9BFC6-B507-40BE-B04A-F5C551D45BAF}" type="parTrans" cxnId="{E1781ABA-9529-495D-BBD0-1D0F181A2103}">
      <dgm:prSet/>
      <dgm:spPr/>
      <dgm:t>
        <a:bodyPr vert="horz"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74174A0-A187-449F-8AED-B3E0E296F392}" type="sibTrans" cxnId="{E1781ABA-9529-495D-BBD0-1D0F181A2103}">
      <dgm:prSet/>
      <dgm:spPr/>
      <dgm:t>
        <a:bodyPr/>
        <a:lstStyle/>
        <a:p>
          <a:endParaRPr lang="en-US"/>
        </a:p>
      </dgm:t>
    </dgm:pt>
    <dgm:pt modelId="{1F1E7FDE-A105-453B-AFF5-CE5097EBAD00}">
      <dgm:prSet custT="1"/>
      <dgm:spPr/>
      <dgm:t>
        <a:bodyPr vert="horz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বিশেষায়িত</a:t>
          </a:r>
        </a:p>
      </dgm:t>
    </dgm:pt>
    <dgm:pt modelId="{239E29A0-7265-4F56-8A9E-5C8BCA79EF1C}" type="parTrans" cxnId="{E2059C98-8F7C-493E-B096-FA9F93D8BDA7}">
      <dgm:prSet/>
      <dgm:spPr/>
      <dgm:t>
        <a:bodyPr vert="horz"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67EBAC7-C554-4F29-9E78-A87D115B4C20}" type="sibTrans" cxnId="{E2059C98-8F7C-493E-B096-FA9F93D8BDA7}">
      <dgm:prSet/>
      <dgm:spPr/>
      <dgm:t>
        <a:bodyPr/>
        <a:lstStyle/>
        <a:p>
          <a:endParaRPr lang="en-US"/>
        </a:p>
      </dgm:t>
    </dgm:pt>
    <dgm:pt modelId="{D2AF7921-2D58-4F51-A332-9E200FB76A26}">
      <dgm:prSet custT="1"/>
      <dgm:spPr/>
      <dgm:t>
        <a:bodyPr vert="vert270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উৎপাদন ব্যয়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5A0718F-9DCA-4C56-8D64-B8168E3CE483}" type="parTrans" cxnId="{7FBF1B38-96A7-481B-8562-4215F00304FB}">
      <dgm:prSet/>
      <dgm:spPr/>
      <dgm:t>
        <a:bodyPr vert="horz"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585D193-C8B9-47F6-BBB8-AADC0F4CD228}" type="sibTrans" cxnId="{7FBF1B38-96A7-481B-8562-4215F00304FB}">
      <dgm:prSet/>
      <dgm:spPr/>
      <dgm:t>
        <a:bodyPr/>
        <a:lstStyle/>
        <a:p>
          <a:endParaRPr lang="en-US"/>
        </a:p>
      </dgm:t>
    </dgm:pt>
    <dgm:pt modelId="{850DFBCD-ED39-42AD-AEED-F95DCBEA3826}">
      <dgm:prSet custT="1"/>
      <dgm:spPr/>
      <dgm:t>
        <a:bodyPr vert="vert270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ব্যবস্থাপকীয়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352E41-FD7E-477A-8541-697809549426}" type="parTrans" cxnId="{B5EF14EF-AE41-45CF-8588-199FDF0AFB4A}">
      <dgm:prSet/>
      <dgm:spPr/>
      <dgm:t>
        <a:bodyPr vert="horz"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63C6721-069B-43FE-B73B-3FCC6180C51C}" type="sibTrans" cxnId="{B5EF14EF-AE41-45CF-8588-199FDF0AFB4A}">
      <dgm:prSet/>
      <dgm:spPr/>
      <dgm:t>
        <a:bodyPr/>
        <a:lstStyle/>
        <a:p>
          <a:endParaRPr lang="en-US"/>
        </a:p>
      </dgm:t>
    </dgm:pt>
    <dgm:pt modelId="{1FB2F116-E8A9-405F-A9B0-7796830630F3}">
      <dgm:prSet custT="1"/>
      <dgm:spPr/>
      <dgm:t>
        <a:bodyPr vert="vert270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আয়কর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15140ED-467C-4B73-93E3-5F8F7464E2C7}" type="parTrans" cxnId="{ACC7BAB0-AE83-4A6D-A536-BA98CEEE0D89}">
      <dgm:prSet/>
      <dgm:spPr/>
      <dgm:t>
        <a:bodyPr vert="horz"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50AB06D-4D37-4EA1-AE16-0754F109EC9C}" type="sibTrans" cxnId="{ACC7BAB0-AE83-4A6D-A536-BA98CEEE0D89}">
      <dgm:prSet/>
      <dgm:spPr/>
      <dgm:t>
        <a:bodyPr/>
        <a:lstStyle/>
        <a:p>
          <a:endParaRPr lang="en-US"/>
        </a:p>
      </dgm:t>
    </dgm:pt>
    <dgm:pt modelId="{1E3152BC-A1BA-45B2-92C0-F854F02C9451}">
      <dgm:prSet custT="1"/>
      <dgm:spPr/>
      <dgm:t>
        <a:bodyPr vert="vert270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বাজেট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44E8BED-8909-4281-ACD7-FEF8DCC6C9D7}" type="parTrans" cxnId="{4028B3B2-81FA-4D33-8082-6F6CC32B8F59}">
      <dgm:prSet/>
      <dgm:spPr/>
      <dgm:t>
        <a:bodyPr vert="horz"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E583772-C23A-412B-A806-372F54D50A45}" type="sibTrans" cxnId="{4028B3B2-81FA-4D33-8082-6F6CC32B8F59}">
      <dgm:prSet/>
      <dgm:spPr/>
      <dgm:t>
        <a:bodyPr/>
        <a:lstStyle/>
        <a:p>
          <a:endParaRPr lang="en-US"/>
        </a:p>
      </dgm:t>
    </dgm:pt>
    <dgm:pt modelId="{08373E23-A869-4F20-A208-FD48EED49986}">
      <dgm:prSet custT="1"/>
      <dgm:spPr/>
      <dgm:t>
        <a:bodyPr vert="vert270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অভ্যন্তরীন নীরিক্ষা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6B7ADB2-A699-4842-A70C-8B4E706A412E}" type="parTrans" cxnId="{051ED055-148F-42FE-9308-4B0D8BDDBC31}">
      <dgm:prSet/>
      <dgm:spPr/>
      <dgm:t>
        <a:bodyPr vert="horz"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57D714B-13E1-4F24-A3BC-DA3F80782E16}" type="sibTrans" cxnId="{051ED055-148F-42FE-9308-4B0D8BDDBC31}">
      <dgm:prSet/>
      <dgm:spPr/>
      <dgm:t>
        <a:bodyPr/>
        <a:lstStyle/>
        <a:p>
          <a:endParaRPr lang="en-US"/>
        </a:p>
      </dgm:t>
    </dgm:pt>
    <dgm:pt modelId="{F1428C7F-1C92-4437-9498-02850E00C129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F05F4B1-79FE-443F-82A2-03DB7E62BF04}" type="parTrans" cxnId="{A6F40C3F-16D4-4FEF-97B5-56D422A67A8B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A30C650-D5C7-4E27-98E9-CDD82E650D96}" type="sibTrans" cxnId="{A6F40C3F-16D4-4FEF-97B5-56D422A67A8B}">
      <dgm:prSet/>
      <dgm:spPr/>
      <dgm:t>
        <a:bodyPr/>
        <a:lstStyle/>
        <a:p>
          <a:endParaRPr lang="en-US"/>
        </a:p>
      </dgm:t>
    </dgm:pt>
    <dgm:pt modelId="{DB09A8B3-41E3-49AE-8F9B-C41DD9ACF9C5}">
      <dgm:prSet custT="1"/>
      <dgm:spPr/>
      <dgm:t>
        <a:bodyPr vert="vert270"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সরকারি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6A71762-312B-415E-8747-5661AE43C1BC}" type="parTrans" cxnId="{AC7B7A4F-D1E7-496E-A432-08EFB2BB10D1}">
      <dgm:prSet/>
      <dgm:spPr/>
      <dgm:t>
        <a:bodyPr/>
        <a:lstStyle/>
        <a:p>
          <a:endParaRPr lang="en-US"/>
        </a:p>
      </dgm:t>
    </dgm:pt>
    <dgm:pt modelId="{821C4FC4-C4CF-4D23-9E83-FFD3F0292CA8}" type="sibTrans" cxnId="{AC7B7A4F-D1E7-496E-A432-08EFB2BB10D1}">
      <dgm:prSet/>
      <dgm:spPr/>
      <dgm:t>
        <a:bodyPr/>
        <a:lstStyle/>
        <a:p>
          <a:endParaRPr lang="en-US"/>
        </a:p>
      </dgm:t>
    </dgm:pt>
    <dgm:pt modelId="{30D834D2-7A19-442F-8149-628DA63FF6B4}" type="pres">
      <dgm:prSet presAssocID="{3DCE9630-C543-46D4-AEBA-353D23DD0CB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5CC2AB4-569A-4C21-A7E5-DBC435903334}" type="pres">
      <dgm:prSet presAssocID="{4DBE0BAC-BCE9-4CDD-9B18-D34B6AF9A725}" presName="hierRoot1" presStyleCnt="0"/>
      <dgm:spPr/>
    </dgm:pt>
    <dgm:pt modelId="{8494A429-6D9D-475C-B766-4C203D6C74BA}" type="pres">
      <dgm:prSet presAssocID="{4DBE0BAC-BCE9-4CDD-9B18-D34B6AF9A725}" presName="composite" presStyleCnt="0"/>
      <dgm:spPr/>
    </dgm:pt>
    <dgm:pt modelId="{E16C5C87-D271-4C42-96CB-2980D8319837}" type="pres">
      <dgm:prSet presAssocID="{4DBE0BAC-BCE9-4CDD-9B18-D34B6AF9A725}" presName="background" presStyleLbl="node0" presStyleIdx="0" presStyleCnt="1"/>
      <dgm:spPr/>
    </dgm:pt>
    <dgm:pt modelId="{ED6CE74B-3FC7-4E20-B5E1-987E39AD17A7}" type="pres">
      <dgm:prSet presAssocID="{4DBE0BAC-BCE9-4CDD-9B18-D34B6AF9A725}" presName="text" presStyleLbl="fgAcc0" presStyleIdx="0" presStyleCnt="1" custScaleX="690129" custScaleY="287529" custLinFactY="-196631" custLinFactNeighborX="9746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285471-14B7-4BBD-91D4-53A5D9A0214F}" type="pres">
      <dgm:prSet presAssocID="{4DBE0BAC-BCE9-4CDD-9B18-D34B6AF9A725}" presName="hierChild2" presStyleCnt="0"/>
      <dgm:spPr/>
    </dgm:pt>
    <dgm:pt modelId="{D49D5905-2454-4F33-AF81-21FBE5F347F5}" type="pres">
      <dgm:prSet presAssocID="{1D7738C0-44D5-41EA-A6B3-80E6094FDD8E}" presName="Name10" presStyleLbl="parChTrans1D2" presStyleIdx="0" presStyleCnt="2" custSzX="2469628" custSzY="506161"/>
      <dgm:spPr/>
      <dgm:t>
        <a:bodyPr/>
        <a:lstStyle/>
        <a:p>
          <a:endParaRPr lang="en-US"/>
        </a:p>
      </dgm:t>
    </dgm:pt>
    <dgm:pt modelId="{CD25DD64-6D33-4AAC-9F96-44FF2DAB8A8E}" type="pres">
      <dgm:prSet presAssocID="{D9B683C6-FD0A-448B-8458-7B130E5BEC44}" presName="hierRoot2" presStyleCnt="0"/>
      <dgm:spPr/>
    </dgm:pt>
    <dgm:pt modelId="{D64E8681-0BCA-4F23-85DC-5FC1920BFE67}" type="pres">
      <dgm:prSet presAssocID="{D9B683C6-FD0A-448B-8458-7B130E5BEC44}" presName="composite2" presStyleCnt="0"/>
      <dgm:spPr/>
    </dgm:pt>
    <dgm:pt modelId="{365F2717-B3AB-46F9-827A-253DE7B61D61}" type="pres">
      <dgm:prSet presAssocID="{D9B683C6-FD0A-448B-8458-7B130E5BEC44}" presName="background2" presStyleLbl="node2" presStyleIdx="0" presStyleCnt="2"/>
      <dgm:spPr/>
    </dgm:pt>
    <dgm:pt modelId="{E7ACDFF7-32D5-47C2-974A-3828848E6901}" type="pres">
      <dgm:prSet presAssocID="{D9B683C6-FD0A-448B-8458-7B130E5BEC44}" presName="text2" presStyleLbl="fgAcc2" presStyleIdx="0" presStyleCnt="2" custScaleX="425979" custScaleY="204707" custLinFactY="-156316" custLinFactNeighborX="1359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329100-B902-48D9-B2B7-9690A5F63C85}" type="pres">
      <dgm:prSet presAssocID="{D9B683C6-FD0A-448B-8458-7B130E5BEC44}" presName="hierChild3" presStyleCnt="0"/>
      <dgm:spPr/>
    </dgm:pt>
    <dgm:pt modelId="{B1BB218A-FF7B-4849-8AE8-8136D9BF3B0C}" type="pres">
      <dgm:prSet presAssocID="{39C11F27-AC72-470A-896F-E1D0ACA32452}" presName="Name17" presStyleLbl="parChTrans1D3" presStyleIdx="0" presStyleCnt="5" custSzX="987851" custSzY="506161"/>
      <dgm:spPr/>
      <dgm:t>
        <a:bodyPr/>
        <a:lstStyle/>
        <a:p>
          <a:endParaRPr lang="en-US"/>
        </a:p>
      </dgm:t>
    </dgm:pt>
    <dgm:pt modelId="{16C954C4-3503-429C-A9EE-0583585872E6}" type="pres">
      <dgm:prSet presAssocID="{FE9210E8-C4EB-486B-9F0A-1C057EF161B6}" presName="hierRoot3" presStyleCnt="0"/>
      <dgm:spPr/>
    </dgm:pt>
    <dgm:pt modelId="{98234BAD-01B7-43EE-9004-1C007821CB21}" type="pres">
      <dgm:prSet presAssocID="{FE9210E8-C4EB-486B-9F0A-1C057EF161B6}" presName="composite3" presStyleCnt="0"/>
      <dgm:spPr/>
    </dgm:pt>
    <dgm:pt modelId="{87D7EBF9-43FB-4CDD-B775-AFD838C68FAD}" type="pres">
      <dgm:prSet presAssocID="{FE9210E8-C4EB-486B-9F0A-1C057EF161B6}" presName="background3" presStyleLbl="node3" presStyleIdx="0" presStyleCnt="5"/>
      <dgm:spPr/>
    </dgm:pt>
    <dgm:pt modelId="{A5895662-9E4C-4CEB-8BA7-79C6A44A9E6C}" type="pres">
      <dgm:prSet presAssocID="{FE9210E8-C4EB-486B-9F0A-1C057EF161B6}" presName="text3" presStyleLbl="fgAcc3" presStyleIdx="0" presStyleCnt="5" custScaleX="454560" custScaleY="297612" custLinFactY="-100000" custLinFactNeighborX="12817" custLinFactNeighborY="-1612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8D182E-C6CF-4081-8A94-B882FD47D76D}" type="pres">
      <dgm:prSet presAssocID="{FE9210E8-C4EB-486B-9F0A-1C057EF161B6}" presName="hierChild4" presStyleCnt="0"/>
      <dgm:spPr/>
    </dgm:pt>
    <dgm:pt modelId="{2FB6EBCD-E121-4234-8469-CD2D6889AAB4}" type="pres">
      <dgm:prSet presAssocID="{3D88587D-BDBC-48A2-91B3-D3AA5644F268}" presName="Name17" presStyleLbl="parChTrans1D3" presStyleIdx="1" presStyleCnt="5" custSzX="987851" custSzY="506161"/>
      <dgm:spPr/>
      <dgm:t>
        <a:bodyPr/>
        <a:lstStyle/>
        <a:p>
          <a:endParaRPr lang="en-US"/>
        </a:p>
      </dgm:t>
    </dgm:pt>
    <dgm:pt modelId="{6D8AC153-9CC4-4C5E-95B2-210C1437E631}" type="pres">
      <dgm:prSet presAssocID="{78DC9926-4F67-4585-A0C0-9B7B912A2B12}" presName="hierRoot3" presStyleCnt="0"/>
      <dgm:spPr/>
    </dgm:pt>
    <dgm:pt modelId="{2B511A73-FCF1-4742-9AB0-4651A6559591}" type="pres">
      <dgm:prSet presAssocID="{78DC9926-4F67-4585-A0C0-9B7B912A2B12}" presName="composite3" presStyleCnt="0"/>
      <dgm:spPr/>
    </dgm:pt>
    <dgm:pt modelId="{A3A33662-556A-4D67-9F75-2AD2DEE7D3C4}" type="pres">
      <dgm:prSet presAssocID="{78DC9926-4F67-4585-A0C0-9B7B912A2B12}" presName="background3" presStyleLbl="node3" presStyleIdx="1" presStyleCnt="5"/>
      <dgm:spPr/>
    </dgm:pt>
    <dgm:pt modelId="{6385FDEA-2B46-465B-9F01-1E58886BA443}" type="pres">
      <dgm:prSet presAssocID="{78DC9926-4F67-4585-A0C0-9B7B912A2B12}" presName="text3" presStyleLbl="fgAcc3" presStyleIdx="1" presStyleCnt="5" custScaleX="454560" custScaleY="297612" custLinFactY="-100000" custLinFactNeighborX="12817" custLinFactNeighborY="-1612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24498D-9904-41C8-95B0-89959D232BE3}" type="pres">
      <dgm:prSet presAssocID="{78DC9926-4F67-4585-A0C0-9B7B912A2B12}" presName="hierChild4" presStyleCnt="0"/>
      <dgm:spPr/>
    </dgm:pt>
    <dgm:pt modelId="{EEF9E579-1D08-4FEE-BAEC-65BC01ADB0AA}" type="pres">
      <dgm:prSet presAssocID="{9F05F4B1-79FE-443F-82A2-03DB7E62BF04}" presName="Name23" presStyleLbl="parChTrans1D4" presStyleIdx="0" presStyleCnt="8"/>
      <dgm:spPr/>
      <dgm:t>
        <a:bodyPr/>
        <a:lstStyle/>
        <a:p>
          <a:endParaRPr lang="en-US"/>
        </a:p>
      </dgm:t>
    </dgm:pt>
    <dgm:pt modelId="{86F47AD0-1A85-4A03-B444-D5B172C2326B}" type="pres">
      <dgm:prSet presAssocID="{F1428C7F-1C92-4437-9498-02850E00C129}" presName="hierRoot4" presStyleCnt="0"/>
      <dgm:spPr/>
    </dgm:pt>
    <dgm:pt modelId="{66228BDC-1B83-4935-A080-DCC66F398C9B}" type="pres">
      <dgm:prSet presAssocID="{F1428C7F-1C92-4437-9498-02850E00C129}" presName="composite4" presStyleCnt="0"/>
      <dgm:spPr/>
    </dgm:pt>
    <dgm:pt modelId="{8759C48F-5DE0-4DAD-A9F7-F5CAEA6F07E7}" type="pres">
      <dgm:prSet presAssocID="{F1428C7F-1C92-4437-9498-02850E00C129}" presName="background4" presStyleLbl="node4" presStyleIdx="0" presStyleCnt="8"/>
      <dgm:spPr/>
    </dgm:pt>
    <dgm:pt modelId="{1A32EF1A-36D3-478F-84AF-D36723B4D5EB}" type="pres">
      <dgm:prSet presAssocID="{F1428C7F-1C92-4437-9498-02850E00C129}" presName="text4" presStyleLbl="fgAcc4" presStyleIdx="0" presStyleCnt="8" custScaleX="566030" custScaleY="256538" custLinFactY="-69577" custLinFactNeighborX="-41389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EE66F3-87F3-49A2-AACA-F27F38FBEA83}" type="pres">
      <dgm:prSet presAssocID="{F1428C7F-1C92-4437-9498-02850E00C129}" presName="hierChild5" presStyleCnt="0"/>
      <dgm:spPr/>
    </dgm:pt>
    <dgm:pt modelId="{03C59B66-AB63-4797-BCB5-0B344A5592E5}" type="pres">
      <dgm:prSet presAssocID="{239E29A0-7265-4F56-8A9E-5C8BCA79EF1C}" presName="Name23" presStyleLbl="parChTrans1D4" presStyleIdx="1" presStyleCnt="8" custSzX="120355" custSzY="506161"/>
      <dgm:spPr/>
      <dgm:t>
        <a:bodyPr/>
        <a:lstStyle/>
        <a:p>
          <a:endParaRPr lang="en-US"/>
        </a:p>
      </dgm:t>
    </dgm:pt>
    <dgm:pt modelId="{FC95DE3A-C484-4A17-B55B-1FA7876CAC02}" type="pres">
      <dgm:prSet presAssocID="{1F1E7FDE-A105-453B-AFF5-CE5097EBAD00}" presName="hierRoot4" presStyleCnt="0"/>
      <dgm:spPr/>
    </dgm:pt>
    <dgm:pt modelId="{4F082869-E24F-4B14-A36A-28E784CAE41E}" type="pres">
      <dgm:prSet presAssocID="{1F1E7FDE-A105-453B-AFF5-CE5097EBAD00}" presName="composite4" presStyleCnt="0"/>
      <dgm:spPr/>
    </dgm:pt>
    <dgm:pt modelId="{CDA17E9D-C262-47F1-8E47-0544B5AFF75C}" type="pres">
      <dgm:prSet presAssocID="{1F1E7FDE-A105-453B-AFF5-CE5097EBAD00}" presName="background4" presStyleLbl="node4" presStyleIdx="1" presStyleCnt="8"/>
      <dgm:spPr/>
    </dgm:pt>
    <dgm:pt modelId="{C308E5E5-035F-4512-BD31-8A4F7F56EB51}" type="pres">
      <dgm:prSet presAssocID="{1F1E7FDE-A105-453B-AFF5-CE5097EBAD00}" presName="text4" presStyleLbl="fgAcc4" presStyleIdx="1" presStyleCnt="8" custScaleX="602346" custScaleY="239287" custLinFactY="-69727" custLinFactNeighborX="3296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7880F6-0A74-4CCC-82E8-34ED49A50475}" type="pres">
      <dgm:prSet presAssocID="{1F1E7FDE-A105-453B-AFF5-CE5097EBAD00}" presName="hierChild5" presStyleCnt="0"/>
      <dgm:spPr/>
    </dgm:pt>
    <dgm:pt modelId="{A1DC5BD9-1F00-4919-A2B8-20AA93EA17CC}" type="pres">
      <dgm:prSet presAssocID="{65A0718F-9DCA-4C56-8D64-B8168E3CE483}" presName="Name23" presStyleLbl="parChTrans1D4" presStyleIdx="2" presStyleCnt="8" custSzX="3951406" custSzY="506161"/>
      <dgm:spPr/>
      <dgm:t>
        <a:bodyPr/>
        <a:lstStyle/>
        <a:p>
          <a:endParaRPr lang="en-US"/>
        </a:p>
      </dgm:t>
    </dgm:pt>
    <dgm:pt modelId="{D3F72ECF-94E8-40A1-B7F5-F31A80879F45}" type="pres">
      <dgm:prSet presAssocID="{D2AF7921-2D58-4F51-A332-9E200FB76A26}" presName="hierRoot4" presStyleCnt="0"/>
      <dgm:spPr/>
    </dgm:pt>
    <dgm:pt modelId="{46EF33EC-8C1D-4902-97BC-6C53773A5C21}" type="pres">
      <dgm:prSet presAssocID="{D2AF7921-2D58-4F51-A332-9E200FB76A26}" presName="composite4" presStyleCnt="0"/>
      <dgm:spPr/>
    </dgm:pt>
    <dgm:pt modelId="{9A64CE79-1B27-4185-AF07-0B8705E8CF4B}" type="pres">
      <dgm:prSet presAssocID="{D2AF7921-2D58-4F51-A332-9E200FB76A26}" presName="background4" presStyleLbl="node4" presStyleIdx="2" presStyleCnt="8"/>
      <dgm:spPr/>
    </dgm:pt>
    <dgm:pt modelId="{3DC82796-310B-4F73-AE16-971FB855AE63}" type="pres">
      <dgm:prSet presAssocID="{D2AF7921-2D58-4F51-A332-9E200FB76A26}" presName="text4" presStyleLbl="fgAcc4" presStyleIdx="2" presStyleCnt="8" custScaleX="203136" custScaleY="8046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0CBBDE-7DC1-4F18-AC01-E0F8786740F6}" type="pres">
      <dgm:prSet presAssocID="{D2AF7921-2D58-4F51-A332-9E200FB76A26}" presName="hierChild5" presStyleCnt="0"/>
      <dgm:spPr/>
    </dgm:pt>
    <dgm:pt modelId="{80CF8E72-ED00-42EB-8963-42FD1C643375}" type="pres">
      <dgm:prSet presAssocID="{72352E41-FD7E-477A-8541-697809549426}" presName="Name23" presStyleLbl="parChTrans1D4" presStyleIdx="3" presStyleCnt="8" custSzX="1975703" custSzY="506161"/>
      <dgm:spPr/>
      <dgm:t>
        <a:bodyPr/>
        <a:lstStyle/>
        <a:p>
          <a:endParaRPr lang="en-US"/>
        </a:p>
      </dgm:t>
    </dgm:pt>
    <dgm:pt modelId="{64D31C47-A877-441A-A249-4E75869AB4D0}" type="pres">
      <dgm:prSet presAssocID="{850DFBCD-ED39-42AD-AEED-F95DCBEA3826}" presName="hierRoot4" presStyleCnt="0"/>
      <dgm:spPr/>
    </dgm:pt>
    <dgm:pt modelId="{C222864F-7239-43CF-A1CE-ED8DDFE75B6C}" type="pres">
      <dgm:prSet presAssocID="{850DFBCD-ED39-42AD-AEED-F95DCBEA3826}" presName="composite4" presStyleCnt="0"/>
      <dgm:spPr/>
    </dgm:pt>
    <dgm:pt modelId="{255BE418-7204-4711-8A9B-D475FF61467A}" type="pres">
      <dgm:prSet presAssocID="{850DFBCD-ED39-42AD-AEED-F95DCBEA3826}" presName="background4" presStyleLbl="node4" presStyleIdx="3" presStyleCnt="8"/>
      <dgm:spPr/>
    </dgm:pt>
    <dgm:pt modelId="{6AB0F1A0-1352-48F7-9D8F-2651D40592B1}" type="pres">
      <dgm:prSet presAssocID="{850DFBCD-ED39-42AD-AEED-F95DCBEA3826}" presName="text4" presStyleLbl="fgAcc4" presStyleIdx="3" presStyleCnt="8" custScaleX="203136" custScaleY="8046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7F5F24-8DAE-45C0-B1F7-F782BFD9430A}" type="pres">
      <dgm:prSet presAssocID="{850DFBCD-ED39-42AD-AEED-F95DCBEA3826}" presName="hierChild5" presStyleCnt="0"/>
      <dgm:spPr/>
    </dgm:pt>
    <dgm:pt modelId="{465ABE06-9D25-43AA-A254-BE7E613EABDD}" type="pres">
      <dgm:prSet presAssocID="{D15140ED-467C-4B73-93E3-5F8F7464E2C7}" presName="Name23" presStyleLbl="parChTrans1D4" presStyleIdx="4" presStyleCnt="8" custSzX="120355" custSzY="506161"/>
      <dgm:spPr/>
      <dgm:t>
        <a:bodyPr/>
        <a:lstStyle/>
        <a:p>
          <a:endParaRPr lang="en-US"/>
        </a:p>
      </dgm:t>
    </dgm:pt>
    <dgm:pt modelId="{B5D80DD1-97A9-42B8-AEC6-CB5B4129F916}" type="pres">
      <dgm:prSet presAssocID="{1FB2F116-E8A9-405F-A9B0-7796830630F3}" presName="hierRoot4" presStyleCnt="0"/>
      <dgm:spPr/>
    </dgm:pt>
    <dgm:pt modelId="{82BFED7E-ABD6-448E-AF7C-0DABD43F4160}" type="pres">
      <dgm:prSet presAssocID="{1FB2F116-E8A9-405F-A9B0-7796830630F3}" presName="composite4" presStyleCnt="0"/>
      <dgm:spPr/>
    </dgm:pt>
    <dgm:pt modelId="{11CBB03D-8545-4989-80D9-B275EA9134CE}" type="pres">
      <dgm:prSet presAssocID="{1FB2F116-E8A9-405F-A9B0-7796830630F3}" presName="background4" presStyleLbl="node4" presStyleIdx="4" presStyleCnt="8"/>
      <dgm:spPr/>
    </dgm:pt>
    <dgm:pt modelId="{22F98E57-0B54-4B4E-A34A-0D9D9E91A4F4}" type="pres">
      <dgm:prSet presAssocID="{1FB2F116-E8A9-405F-A9B0-7796830630F3}" presName="text4" presStyleLbl="fgAcc4" presStyleIdx="4" presStyleCnt="8" custScaleX="203136" custScaleY="8046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4ED26B-5B56-47FA-AC9A-2E6C7F9AAFBA}" type="pres">
      <dgm:prSet presAssocID="{1FB2F116-E8A9-405F-A9B0-7796830630F3}" presName="hierChild5" presStyleCnt="0"/>
      <dgm:spPr/>
    </dgm:pt>
    <dgm:pt modelId="{9D3D2D06-9BA1-4CEA-9FCD-33DCD73B993B}" type="pres">
      <dgm:prSet presAssocID="{244E8BED-8909-4281-ACD7-FEF8DCC6C9D7}" presName="Name23" presStyleLbl="parChTrans1D4" presStyleIdx="5" presStyleCnt="8" custSzX="1975703" custSzY="506161"/>
      <dgm:spPr/>
      <dgm:t>
        <a:bodyPr/>
        <a:lstStyle/>
        <a:p>
          <a:endParaRPr lang="en-US"/>
        </a:p>
      </dgm:t>
    </dgm:pt>
    <dgm:pt modelId="{F8CFE334-D121-4DE7-BA31-5D941D3CD8B5}" type="pres">
      <dgm:prSet presAssocID="{1E3152BC-A1BA-45B2-92C0-F854F02C9451}" presName="hierRoot4" presStyleCnt="0"/>
      <dgm:spPr/>
    </dgm:pt>
    <dgm:pt modelId="{B7001B18-1142-4DAD-A127-AF7B0D27FC31}" type="pres">
      <dgm:prSet presAssocID="{1E3152BC-A1BA-45B2-92C0-F854F02C9451}" presName="composite4" presStyleCnt="0"/>
      <dgm:spPr/>
    </dgm:pt>
    <dgm:pt modelId="{ED6348E8-C702-4089-8CCA-FC7B24A4D017}" type="pres">
      <dgm:prSet presAssocID="{1E3152BC-A1BA-45B2-92C0-F854F02C9451}" presName="background4" presStyleLbl="node4" presStyleIdx="5" presStyleCnt="8"/>
      <dgm:spPr/>
    </dgm:pt>
    <dgm:pt modelId="{CDA71C3D-EBA7-4C6E-9FE4-65A9423142D3}" type="pres">
      <dgm:prSet presAssocID="{1E3152BC-A1BA-45B2-92C0-F854F02C9451}" presName="text4" presStyleLbl="fgAcc4" presStyleIdx="5" presStyleCnt="8" custScaleX="203136" custScaleY="8046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D2D97E-CF35-407B-B0B6-3F5269FDCEDB}" type="pres">
      <dgm:prSet presAssocID="{1E3152BC-A1BA-45B2-92C0-F854F02C9451}" presName="hierChild5" presStyleCnt="0"/>
      <dgm:spPr/>
    </dgm:pt>
    <dgm:pt modelId="{5DA57D47-5597-42F4-B076-265ED5762237}" type="pres">
      <dgm:prSet presAssocID="{B6B7ADB2-A699-4842-A70C-8B4E706A412E}" presName="Name23" presStyleLbl="parChTrans1D4" presStyleIdx="6" presStyleCnt="8" custSzX="3951406" custSzY="506161"/>
      <dgm:spPr/>
      <dgm:t>
        <a:bodyPr/>
        <a:lstStyle/>
        <a:p>
          <a:endParaRPr lang="en-US"/>
        </a:p>
      </dgm:t>
    </dgm:pt>
    <dgm:pt modelId="{8C6BD2EA-1261-4E45-B86F-069EAE4462B4}" type="pres">
      <dgm:prSet presAssocID="{08373E23-A869-4F20-A208-FD48EED49986}" presName="hierRoot4" presStyleCnt="0"/>
      <dgm:spPr/>
    </dgm:pt>
    <dgm:pt modelId="{BE03F8DC-4840-42E7-9C05-B07701B3B802}" type="pres">
      <dgm:prSet presAssocID="{08373E23-A869-4F20-A208-FD48EED49986}" presName="composite4" presStyleCnt="0"/>
      <dgm:spPr/>
    </dgm:pt>
    <dgm:pt modelId="{1E825061-528A-4B7C-BF93-55A8B7277CAA}" type="pres">
      <dgm:prSet presAssocID="{08373E23-A869-4F20-A208-FD48EED49986}" presName="background4" presStyleLbl="node4" presStyleIdx="6" presStyleCnt="8"/>
      <dgm:spPr/>
    </dgm:pt>
    <dgm:pt modelId="{952B6295-7FAC-414C-8541-1CE6164CEDEA}" type="pres">
      <dgm:prSet presAssocID="{08373E23-A869-4F20-A208-FD48EED49986}" presName="text4" presStyleLbl="fgAcc4" presStyleIdx="6" presStyleCnt="8" custScaleX="203136" custScaleY="8046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13CA8B-F43B-47A7-B187-3DE2833C8AA8}" type="pres">
      <dgm:prSet presAssocID="{08373E23-A869-4F20-A208-FD48EED49986}" presName="hierChild5" presStyleCnt="0"/>
      <dgm:spPr/>
    </dgm:pt>
    <dgm:pt modelId="{04141C06-CA9F-4D6C-95DF-2F3B2D1CFC71}" type="pres">
      <dgm:prSet presAssocID="{A6A71762-312B-415E-8747-5661AE43C1BC}" presName="Name23" presStyleLbl="parChTrans1D4" presStyleIdx="7" presStyleCnt="8"/>
      <dgm:spPr/>
      <dgm:t>
        <a:bodyPr/>
        <a:lstStyle/>
        <a:p>
          <a:endParaRPr lang="en-US"/>
        </a:p>
      </dgm:t>
    </dgm:pt>
    <dgm:pt modelId="{1896F6CD-F40B-4421-8878-78C34FD7D1C5}" type="pres">
      <dgm:prSet presAssocID="{DB09A8B3-41E3-49AE-8F9B-C41DD9ACF9C5}" presName="hierRoot4" presStyleCnt="0"/>
      <dgm:spPr/>
    </dgm:pt>
    <dgm:pt modelId="{A4AC4BF1-C990-4025-B114-8FF0805F408E}" type="pres">
      <dgm:prSet presAssocID="{DB09A8B3-41E3-49AE-8F9B-C41DD9ACF9C5}" presName="composite4" presStyleCnt="0"/>
      <dgm:spPr/>
    </dgm:pt>
    <dgm:pt modelId="{0DFF89CF-134B-4C33-9F3C-A3AC71C36BC5}" type="pres">
      <dgm:prSet presAssocID="{DB09A8B3-41E3-49AE-8F9B-C41DD9ACF9C5}" presName="background4" presStyleLbl="node4" presStyleIdx="7" presStyleCnt="8"/>
      <dgm:spPr/>
    </dgm:pt>
    <dgm:pt modelId="{A75BDAA4-708F-4468-8B2C-3E5B1B2AD590}" type="pres">
      <dgm:prSet presAssocID="{DB09A8B3-41E3-49AE-8F9B-C41DD9ACF9C5}" presName="text4" presStyleLbl="fgAcc4" presStyleIdx="7" presStyleCnt="8" custScaleX="217677" custScaleY="7842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D76169-EA21-401E-8E9E-27B630A3E277}" type="pres">
      <dgm:prSet presAssocID="{DB09A8B3-41E3-49AE-8F9B-C41DD9ACF9C5}" presName="hierChild5" presStyleCnt="0"/>
      <dgm:spPr/>
    </dgm:pt>
    <dgm:pt modelId="{E734E775-E82F-470A-96FC-456EAE9A9DC9}" type="pres">
      <dgm:prSet presAssocID="{F908D2E7-1AD5-4A68-B02E-78C45EBFE916}" presName="Name10" presStyleLbl="parChTrans1D2" presStyleIdx="1" presStyleCnt="2" custSzX="2469628" custSzY="506161"/>
      <dgm:spPr/>
      <dgm:t>
        <a:bodyPr/>
        <a:lstStyle/>
        <a:p>
          <a:endParaRPr lang="en-US"/>
        </a:p>
      </dgm:t>
    </dgm:pt>
    <dgm:pt modelId="{2EA87329-90B7-474D-87AB-6C5D97EB00C4}" type="pres">
      <dgm:prSet presAssocID="{98F0DA3F-08E4-4C39-9F6C-A1CBCE5BE274}" presName="hierRoot2" presStyleCnt="0"/>
      <dgm:spPr/>
    </dgm:pt>
    <dgm:pt modelId="{8404F509-6E2D-43E7-83AC-87726918656C}" type="pres">
      <dgm:prSet presAssocID="{98F0DA3F-08E4-4C39-9F6C-A1CBCE5BE274}" presName="composite2" presStyleCnt="0"/>
      <dgm:spPr/>
    </dgm:pt>
    <dgm:pt modelId="{BB5DB8D5-568D-4EB0-9B7F-D9BEA2BA32C6}" type="pres">
      <dgm:prSet presAssocID="{98F0DA3F-08E4-4C39-9F6C-A1CBCE5BE274}" presName="background2" presStyleLbl="node2" presStyleIdx="1" presStyleCnt="2"/>
      <dgm:spPr/>
    </dgm:pt>
    <dgm:pt modelId="{31398FBF-BDBD-4386-ADBA-1B37C06DED35}" type="pres">
      <dgm:prSet presAssocID="{98F0DA3F-08E4-4C39-9F6C-A1CBCE5BE274}" presName="text2" presStyleLbl="fgAcc2" presStyleIdx="1" presStyleCnt="2" custScaleX="425979" custScaleY="204707" custLinFactY="-156316" custLinFactNeighborX="1359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454A26-2F87-43CF-A5AA-E20F31F8E9CF}" type="pres">
      <dgm:prSet presAssocID="{98F0DA3F-08E4-4C39-9F6C-A1CBCE5BE274}" presName="hierChild3" presStyleCnt="0"/>
      <dgm:spPr/>
    </dgm:pt>
    <dgm:pt modelId="{790081CE-1BAB-4C3B-8563-D79526AB078A}" type="pres">
      <dgm:prSet presAssocID="{9350C5F7-BCB4-4CF9-B55C-65D91C3EA91E}" presName="Name17" presStyleLbl="parChTrans1D3" presStyleIdx="2" presStyleCnt="5" custSzX="1975703" custSzY="506161"/>
      <dgm:spPr/>
      <dgm:t>
        <a:bodyPr/>
        <a:lstStyle/>
        <a:p>
          <a:endParaRPr lang="en-US"/>
        </a:p>
      </dgm:t>
    </dgm:pt>
    <dgm:pt modelId="{007B3BD3-1D27-4CA4-9BFA-7CDB13E4691B}" type="pres">
      <dgm:prSet presAssocID="{4A19C2C7-3884-4419-BC9C-47146CA32ED2}" presName="hierRoot3" presStyleCnt="0"/>
      <dgm:spPr/>
    </dgm:pt>
    <dgm:pt modelId="{E72CE711-5F84-4DEA-A897-0634F5F8F683}" type="pres">
      <dgm:prSet presAssocID="{4A19C2C7-3884-4419-BC9C-47146CA32ED2}" presName="composite3" presStyleCnt="0"/>
      <dgm:spPr/>
    </dgm:pt>
    <dgm:pt modelId="{FCE121FC-3191-4480-A33A-57DB1E68B578}" type="pres">
      <dgm:prSet presAssocID="{4A19C2C7-3884-4419-BC9C-47146CA32ED2}" presName="background3" presStyleLbl="node3" presStyleIdx="2" presStyleCnt="5"/>
      <dgm:spPr/>
    </dgm:pt>
    <dgm:pt modelId="{C84B2159-A27B-4FEF-BA2A-4CEFB637D518}" type="pres">
      <dgm:prSet presAssocID="{4A19C2C7-3884-4419-BC9C-47146CA32ED2}" presName="text3" presStyleLbl="fgAcc3" presStyleIdx="2" presStyleCnt="5" custScaleX="454560" custScaleY="297612" custLinFactY="-100000" custLinFactNeighborX="12817" custLinFactNeighborY="-1612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A831CC-3097-4271-A9F2-849AD1A3FF3A}" type="pres">
      <dgm:prSet presAssocID="{4A19C2C7-3884-4419-BC9C-47146CA32ED2}" presName="hierChild4" presStyleCnt="0"/>
      <dgm:spPr/>
    </dgm:pt>
    <dgm:pt modelId="{B1687E52-B4FA-4DCD-8023-E16A341B254E}" type="pres">
      <dgm:prSet presAssocID="{471E3643-E2A3-47D4-BAD2-C74A6A51F1ED}" presName="Name17" presStyleLbl="parChTrans1D3" presStyleIdx="3" presStyleCnt="5" custSzX="120355" custSzY="506161"/>
      <dgm:spPr/>
      <dgm:t>
        <a:bodyPr/>
        <a:lstStyle/>
        <a:p>
          <a:endParaRPr lang="en-US"/>
        </a:p>
      </dgm:t>
    </dgm:pt>
    <dgm:pt modelId="{DA866C8D-37B3-4946-BB90-7255C4EA2766}" type="pres">
      <dgm:prSet presAssocID="{C4F21732-52C2-4E88-B936-20D6E0ACBA66}" presName="hierRoot3" presStyleCnt="0"/>
      <dgm:spPr/>
    </dgm:pt>
    <dgm:pt modelId="{E571C307-D8B7-4304-92BD-27DFC372B5EE}" type="pres">
      <dgm:prSet presAssocID="{C4F21732-52C2-4E88-B936-20D6E0ACBA66}" presName="composite3" presStyleCnt="0"/>
      <dgm:spPr/>
    </dgm:pt>
    <dgm:pt modelId="{95BCF9E6-EB1B-4F3E-A2D1-70A14FAB2C88}" type="pres">
      <dgm:prSet presAssocID="{C4F21732-52C2-4E88-B936-20D6E0ACBA66}" presName="background3" presStyleLbl="node3" presStyleIdx="3" presStyleCnt="5"/>
      <dgm:spPr/>
    </dgm:pt>
    <dgm:pt modelId="{2C3F32F8-C1E0-4A21-9A2C-FDA92B6553D5}" type="pres">
      <dgm:prSet presAssocID="{C4F21732-52C2-4E88-B936-20D6E0ACBA66}" presName="text3" presStyleLbl="fgAcc3" presStyleIdx="3" presStyleCnt="5" custScaleX="454560" custScaleY="297612" custLinFactY="-100000" custLinFactNeighborX="12817" custLinFactNeighborY="-1612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84452A-96D9-45F0-A63F-FD086DBDB22C}" type="pres">
      <dgm:prSet presAssocID="{C4F21732-52C2-4E88-B936-20D6E0ACBA66}" presName="hierChild4" presStyleCnt="0"/>
      <dgm:spPr/>
    </dgm:pt>
    <dgm:pt modelId="{5CB43631-C4DA-4882-A948-86D16A2A16D8}" type="pres">
      <dgm:prSet presAssocID="{4BF9BFC6-B507-40BE-B04A-F5C551D45BAF}" presName="Name17" presStyleLbl="parChTrans1D3" presStyleIdx="4" presStyleCnt="5" custSzX="1975703" custSzY="506161"/>
      <dgm:spPr/>
      <dgm:t>
        <a:bodyPr/>
        <a:lstStyle/>
        <a:p>
          <a:endParaRPr lang="en-US"/>
        </a:p>
      </dgm:t>
    </dgm:pt>
    <dgm:pt modelId="{0C358924-B37C-464E-8A7C-E0300ABCC748}" type="pres">
      <dgm:prSet presAssocID="{A0B80DFA-15E8-4B32-9C53-292F7A150AB5}" presName="hierRoot3" presStyleCnt="0"/>
      <dgm:spPr/>
    </dgm:pt>
    <dgm:pt modelId="{1804338C-BA78-4A4B-A5C9-EB512A19CC19}" type="pres">
      <dgm:prSet presAssocID="{A0B80DFA-15E8-4B32-9C53-292F7A150AB5}" presName="composite3" presStyleCnt="0"/>
      <dgm:spPr/>
    </dgm:pt>
    <dgm:pt modelId="{400DACC3-0CE5-4641-9041-E87E9A71D78B}" type="pres">
      <dgm:prSet presAssocID="{A0B80DFA-15E8-4B32-9C53-292F7A150AB5}" presName="background3" presStyleLbl="node3" presStyleIdx="4" presStyleCnt="5"/>
      <dgm:spPr/>
    </dgm:pt>
    <dgm:pt modelId="{5D1076EC-4A37-42F7-88CC-7CC5950FE3CE}" type="pres">
      <dgm:prSet presAssocID="{A0B80DFA-15E8-4B32-9C53-292F7A150AB5}" presName="text3" presStyleLbl="fgAcc3" presStyleIdx="4" presStyleCnt="5" custScaleX="454560" custScaleY="297612" custLinFactY="-100000" custLinFactNeighborX="12817" custLinFactNeighborY="-1612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4E4150-59F6-4FC7-B5D2-76B884F0F1B4}" type="pres">
      <dgm:prSet presAssocID="{A0B80DFA-15E8-4B32-9C53-292F7A150AB5}" presName="hierChild4" presStyleCnt="0"/>
      <dgm:spPr/>
    </dgm:pt>
  </dgm:ptLst>
  <dgm:cxnLst>
    <dgm:cxn modelId="{D45C736F-FE10-496E-A0B4-7A4270A3F2C6}" type="presOf" srcId="{D2AF7921-2D58-4F51-A332-9E200FB76A26}" destId="{3DC82796-310B-4F73-AE16-971FB855AE63}" srcOrd="0" destOrd="0" presId="urn:microsoft.com/office/officeart/2005/8/layout/hierarchy1"/>
    <dgm:cxn modelId="{EC064FFE-2E43-490A-B9FC-EE746740085B}" type="presOf" srcId="{D9B683C6-FD0A-448B-8458-7B130E5BEC44}" destId="{E7ACDFF7-32D5-47C2-974A-3828848E6901}" srcOrd="0" destOrd="0" presId="urn:microsoft.com/office/officeart/2005/8/layout/hierarchy1"/>
    <dgm:cxn modelId="{04EC783D-1B70-4A58-844E-9E00242EA65E}" type="presOf" srcId="{DB09A8B3-41E3-49AE-8F9B-C41DD9ACF9C5}" destId="{A75BDAA4-708F-4468-8B2C-3E5B1B2AD590}" srcOrd="0" destOrd="0" presId="urn:microsoft.com/office/officeart/2005/8/layout/hierarchy1"/>
    <dgm:cxn modelId="{B46D5856-F96B-49FB-B4A5-F512955282F5}" type="presOf" srcId="{244E8BED-8909-4281-ACD7-FEF8DCC6C9D7}" destId="{9D3D2D06-9BA1-4CEA-9FCD-33DCD73B993B}" srcOrd="0" destOrd="0" presId="urn:microsoft.com/office/officeart/2005/8/layout/hierarchy1"/>
    <dgm:cxn modelId="{9C805E56-23DA-4391-8975-6F92FF1C3374}" type="presOf" srcId="{08373E23-A869-4F20-A208-FD48EED49986}" destId="{952B6295-7FAC-414C-8541-1CE6164CEDEA}" srcOrd="0" destOrd="0" presId="urn:microsoft.com/office/officeart/2005/8/layout/hierarchy1"/>
    <dgm:cxn modelId="{4C5354BF-D630-4299-BF5A-0FDF3FEA0312}" srcId="{4DBE0BAC-BCE9-4CDD-9B18-D34B6AF9A725}" destId="{D9B683C6-FD0A-448B-8458-7B130E5BEC44}" srcOrd="0" destOrd="0" parTransId="{1D7738C0-44D5-41EA-A6B3-80E6094FDD8E}" sibTransId="{529A06F8-E436-40D8-854B-7495DBFD0A18}"/>
    <dgm:cxn modelId="{94A62575-FE9F-4C90-BAF2-BF372D501729}" type="presOf" srcId="{98F0DA3F-08E4-4C39-9F6C-A1CBCE5BE274}" destId="{31398FBF-BDBD-4386-ADBA-1B37C06DED35}" srcOrd="0" destOrd="0" presId="urn:microsoft.com/office/officeart/2005/8/layout/hierarchy1"/>
    <dgm:cxn modelId="{941B9BC2-5CCA-405C-B0BF-3E9D3B9A999A}" type="presOf" srcId="{39C11F27-AC72-470A-896F-E1D0ACA32452}" destId="{B1BB218A-FF7B-4849-8AE8-8136D9BF3B0C}" srcOrd="0" destOrd="0" presId="urn:microsoft.com/office/officeart/2005/8/layout/hierarchy1"/>
    <dgm:cxn modelId="{6AB8ED67-3A33-4A4D-BDA9-F19BE44D1BE8}" type="presOf" srcId="{F1428C7F-1C92-4437-9498-02850E00C129}" destId="{1A32EF1A-36D3-478F-84AF-D36723B4D5EB}" srcOrd="0" destOrd="0" presId="urn:microsoft.com/office/officeart/2005/8/layout/hierarchy1"/>
    <dgm:cxn modelId="{5A444B56-D48A-4B8F-AA1F-E75AE99EC3B3}" srcId="{98F0DA3F-08E4-4C39-9F6C-A1CBCE5BE274}" destId="{4A19C2C7-3884-4419-BC9C-47146CA32ED2}" srcOrd="0" destOrd="0" parTransId="{9350C5F7-BCB4-4CF9-B55C-65D91C3EA91E}" sibTransId="{FC2DA4E2-CB9F-4028-A029-DA6787CDEFBC}"/>
    <dgm:cxn modelId="{1B7104A8-25FE-4B75-9207-E291E81B2E5C}" type="presOf" srcId="{850DFBCD-ED39-42AD-AEED-F95DCBEA3826}" destId="{6AB0F1A0-1352-48F7-9D8F-2651D40592B1}" srcOrd="0" destOrd="0" presId="urn:microsoft.com/office/officeart/2005/8/layout/hierarchy1"/>
    <dgm:cxn modelId="{AC7B7A4F-D1E7-496E-A432-08EFB2BB10D1}" srcId="{1F1E7FDE-A105-453B-AFF5-CE5097EBAD00}" destId="{DB09A8B3-41E3-49AE-8F9B-C41DD9ACF9C5}" srcOrd="5" destOrd="0" parTransId="{A6A71762-312B-415E-8747-5661AE43C1BC}" sibTransId="{821C4FC4-C4CF-4D23-9E83-FFD3F0292CA8}"/>
    <dgm:cxn modelId="{53EB4935-73B3-46D8-9B7D-890D06C80625}" type="presOf" srcId="{1D7738C0-44D5-41EA-A6B3-80E6094FDD8E}" destId="{D49D5905-2454-4F33-AF81-21FBE5F347F5}" srcOrd="0" destOrd="0" presId="urn:microsoft.com/office/officeart/2005/8/layout/hierarchy1"/>
    <dgm:cxn modelId="{C2EC6ED6-FA51-43E2-8BB9-A197CD2B584A}" type="presOf" srcId="{72352E41-FD7E-477A-8541-697809549426}" destId="{80CF8E72-ED00-42EB-8963-42FD1C643375}" srcOrd="0" destOrd="0" presId="urn:microsoft.com/office/officeart/2005/8/layout/hierarchy1"/>
    <dgm:cxn modelId="{BF63EAFA-0A60-4F3D-B528-4D8D0FBE5513}" type="presOf" srcId="{3D88587D-BDBC-48A2-91B3-D3AA5644F268}" destId="{2FB6EBCD-E121-4234-8469-CD2D6889AAB4}" srcOrd="0" destOrd="0" presId="urn:microsoft.com/office/officeart/2005/8/layout/hierarchy1"/>
    <dgm:cxn modelId="{ACC7BAB0-AE83-4A6D-A536-BA98CEEE0D89}" srcId="{1F1E7FDE-A105-453B-AFF5-CE5097EBAD00}" destId="{1FB2F116-E8A9-405F-A9B0-7796830630F3}" srcOrd="2" destOrd="0" parTransId="{D15140ED-467C-4B73-93E3-5F8F7464E2C7}" sibTransId="{850AB06D-4D37-4EA1-AE16-0754F109EC9C}"/>
    <dgm:cxn modelId="{7FBF1B38-96A7-481B-8562-4215F00304FB}" srcId="{1F1E7FDE-A105-453B-AFF5-CE5097EBAD00}" destId="{D2AF7921-2D58-4F51-A332-9E200FB76A26}" srcOrd="0" destOrd="0" parTransId="{65A0718F-9DCA-4C56-8D64-B8168E3CE483}" sibTransId="{D585D193-C8B9-47F6-BBB8-AADC0F4CD228}"/>
    <dgm:cxn modelId="{D7DDE8E6-0582-46D2-995B-D1A8B7A95D48}" type="presOf" srcId="{3DCE9630-C543-46D4-AEBA-353D23DD0CB3}" destId="{30D834D2-7A19-442F-8149-628DA63FF6B4}" srcOrd="0" destOrd="0" presId="urn:microsoft.com/office/officeart/2005/8/layout/hierarchy1"/>
    <dgm:cxn modelId="{4028B3B2-81FA-4D33-8082-6F6CC32B8F59}" srcId="{1F1E7FDE-A105-453B-AFF5-CE5097EBAD00}" destId="{1E3152BC-A1BA-45B2-92C0-F854F02C9451}" srcOrd="3" destOrd="0" parTransId="{244E8BED-8909-4281-ACD7-FEF8DCC6C9D7}" sibTransId="{FE583772-C23A-412B-A806-372F54D50A45}"/>
    <dgm:cxn modelId="{4744D5DE-031F-4DEC-A6C1-F988FDB32192}" type="presOf" srcId="{65A0718F-9DCA-4C56-8D64-B8168E3CE483}" destId="{A1DC5BD9-1F00-4919-A2B8-20AA93EA17CC}" srcOrd="0" destOrd="0" presId="urn:microsoft.com/office/officeart/2005/8/layout/hierarchy1"/>
    <dgm:cxn modelId="{051ED055-148F-42FE-9308-4B0D8BDDBC31}" srcId="{1F1E7FDE-A105-453B-AFF5-CE5097EBAD00}" destId="{08373E23-A869-4F20-A208-FD48EED49986}" srcOrd="4" destOrd="0" parTransId="{B6B7ADB2-A699-4842-A70C-8B4E706A412E}" sibTransId="{A57D714B-13E1-4F24-A3BC-DA3F80782E16}"/>
    <dgm:cxn modelId="{BA95E2E0-BF1F-41AF-BBAF-7A427A5D4378}" type="presOf" srcId="{A6A71762-312B-415E-8747-5661AE43C1BC}" destId="{04141C06-CA9F-4D6C-95DF-2F3B2D1CFC71}" srcOrd="0" destOrd="0" presId="urn:microsoft.com/office/officeart/2005/8/layout/hierarchy1"/>
    <dgm:cxn modelId="{1E00C066-3B77-49C3-89AC-C8188E8375D9}" type="presOf" srcId="{471E3643-E2A3-47D4-BAD2-C74A6A51F1ED}" destId="{B1687E52-B4FA-4DCD-8023-E16A341B254E}" srcOrd="0" destOrd="0" presId="urn:microsoft.com/office/officeart/2005/8/layout/hierarchy1"/>
    <dgm:cxn modelId="{644459DE-7EA7-4D35-B405-E2943A2187A5}" type="presOf" srcId="{4DBE0BAC-BCE9-4CDD-9B18-D34B6AF9A725}" destId="{ED6CE74B-3FC7-4E20-B5E1-987E39AD17A7}" srcOrd="0" destOrd="0" presId="urn:microsoft.com/office/officeart/2005/8/layout/hierarchy1"/>
    <dgm:cxn modelId="{0744EEFC-295C-4782-9B02-266F3B9EE3F7}" type="presOf" srcId="{1FB2F116-E8A9-405F-A9B0-7796830630F3}" destId="{22F98E57-0B54-4B4E-A34A-0D9D9E91A4F4}" srcOrd="0" destOrd="0" presId="urn:microsoft.com/office/officeart/2005/8/layout/hierarchy1"/>
    <dgm:cxn modelId="{01D1C73A-E8E6-4A1B-8D6E-2CDE860E093D}" srcId="{3DCE9630-C543-46D4-AEBA-353D23DD0CB3}" destId="{4DBE0BAC-BCE9-4CDD-9B18-D34B6AF9A725}" srcOrd="0" destOrd="0" parTransId="{26F33000-33E2-4FD9-8E70-60CCFD2BF47D}" sibTransId="{EE4F5998-05DF-4167-BC0F-543E35BB7E48}"/>
    <dgm:cxn modelId="{AC52BB2A-B4B6-4D38-9925-33B6EC15874C}" type="presOf" srcId="{4BF9BFC6-B507-40BE-B04A-F5C551D45BAF}" destId="{5CB43631-C4DA-4882-A948-86D16A2A16D8}" srcOrd="0" destOrd="0" presId="urn:microsoft.com/office/officeart/2005/8/layout/hierarchy1"/>
    <dgm:cxn modelId="{1BC8C743-727D-43CF-B072-4E67A0169FB4}" type="presOf" srcId="{9F05F4B1-79FE-443F-82A2-03DB7E62BF04}" destId="{EEF9E579-1D08-4FEE-BAEC-65BC01ADB0AA}" srcOrd="0" destOrd="0" presId="urn:microsoft.com/office/officeart/2005/8/layout/hierarchy1"/>
    <dgm:cxn modelId="{0093B6AC-4032-4C7B-9484-28243BEC8A8B}" type="presOf" srcId="{239E29A0-7265-4F56-8A9E-5C8BCA79EF1C}" destId="{03C59B66-AB63-4797-BCB5-0B344A5592E5}" srcOrd="0" destOrd="0" presId="urn:microsoft.com/office/officeart/2005/8/layout/hierarchy1"/>
    <dgm:cxn modelId="{307A3AC9-604D-47C7-978B-01A2EC20F3FD}" srcId="{4DBE0BAC-BCE9-4CDD-9B18-D34B6AF9A725}" destId="{98F0DA3F-08E4-4C39-9F6C-A1CBCE5BE274}" srcOrd="1" destOrd="0" parTransId="{F908D2E7-1AD5-4A68-B02E-78C45EBFE916}" sibTransId="{9C89C238-44F0-4546-B1A8-6752B6B367F6}"/>
    <dgm:cxn modelId="{D47FC6AB-2FCE-4E8C-8B10-7BB88639BEAF}" srcId="{98F0DA3F-08E4-4C39-9F6C-A1CBCE5BE274}" destId="{C4F21732-52C2-4E88-B936-20D6E0ACBA66}" srcOrd="1" destOrd="0" parTransId="{471E3643-E2A3-47D4-BAD2-C74A6A51F1ED}" sibTransId="{6DE13D0B-5A0B-4C55-A9F8-4EB010F57C38}"/>
    <dgm:cxn modelId="{E2059C98-8F7C-493E-B096-FA9F93D8BDA7}" srcId="{78DC9926-4F67-4585-A0C0-9B7B912A2B12}" destId="{1F1E7FDE-A105-453B-AFF5-CE5097EBAD00}" srcOrd="1" destOrd="0" parTransId="{239E29A0-7265-4F56-8A9E-5C8BCA79EF1C}" sibTransId="{C67EBAC7-C554-4F29-9E78-A87D115B4C20}"/>
    <dgm:cxn modelId="{347518C0-41F6-4177-B08E-52560C7D0121}" type="presOf" srcId="{78DC9926-4F67-4585-A0C0-9B7B912A2B12}" destId="{6385FDEA-2B46-465B-9F01-1E58886BA443}" srcOrd="0" destOrd="0" presId="urn:microsoft.com/office/officeart/2005/8/layout/hierarchy1"/>
    <dgm:cxn modelId="{1A359A1D-A48D-40D4-9FC1-C0D95AFC1DA7}" srcId="{D9B683C6-FD0A-448B-8458-7B130E5BEC44}" destId="{FE9210E8-C4EB-486B-9F0A-1C057EF161B6}" srcOrd="0" destOrd="0" parTransId="{39C11F27-AC72-470A-896F-E1D0ACA32452}" sibTransId="{E179D8DD-DFCA-4C4F-BE6B-63B739411738}"/>
    <dgm:cxn modelId="{223C3141-A391-4345-8EFB-A2BC58BE6083}" type="presOf" srcId="{1E3152BC-A1BA-45B2-92C0-F854F02C9451}" destId="{CDA71C3D-EBA7-4C6E-9FE4-65A9423142D3}" srcOrd="0" destOrd="0" presId="urn:microsoft.com/office/officeart/2005/8/layout/hierarchy1"/>
    <dgm:cxn modelId="{B5EF14EF-AE41-45CF-8588-199FDF0AFB4A}" srcId="{1F1E7FDE-A105-453B-AFF5-CE5097EBAD00}" destId="{850DFBCD-ED39-42AD-AEED-F95DCBEA3826}" srcOrd="1" destOrd="0" parTransId="{72352E41-FD7E-477A-8541-697809549426}" sibTransId="{863C6721-069B-43FE-B73B-3FCC6180C51C}"/>
    <dgm:cxn modelId="{B0522F78-7C1B-4076-9E46-71F77BB2617B}" type="presOf" srcId="{1F1E7FDE-A105-453B-AFF5-CE5097EBAD00}" destId="{C308E5E5-035F-4512-BD31-8A4F7F56EB51}" srcOrd="0" destOrd="0" presId="urn:microsoft.com/office/officeart/2005/8/layout/hierarchy1"/>
    <dgm:cxn modelId="{639FE46A-63D9-4693-9D97-5FACF4B12D8C}" type="presOf" srcId="{B6B7ADB2-A699-4842-A70C-8B4E706A412E}" destId="{5DA57D47-5597-42F4-B076-265ED5762237}" srcOrd="0" destOrd="0" presId="urn:microsoft.com/office/officeart/2005/8/layout/hierarchy1"/>
    <dgm:cxn modelId="{75EC2A35-346C-49C7-883D-2155C89DBF8D}" type="presOf" srcId="{4A19C2C7-3884-4419-BC9C-47146CA32ED2}" destId="{C84B2159-A27B-4FEF-BA2A-4CEFB637D518}" srcOrd="0" destOrd="0" presId="urn:microsoft.com/office/officeart/2005/8/layout/hierarchy1"/>
    <dgm:cxn modelId="{AC2D333A-4D7A-4020-BCBA-75D8231282C4}" type="presOf" srcId="{9350C5F7-BCB4-4CF9-B55C-65D91C3EA91E}" destId="{790081CE-1BAB-4C3B-8563-D79526AB078A}" srcOrd="0" destOrd="0" presId="urn:microsoft.com/office/officeart/2005/8/layout/hierarchy1"/>
    <dgm:cxn modelId="{BBBD3E2B-B3ED-4F00-A6B1-5D52980344D2}" type="presOf" srcId="{FE9210E8-C4EB-486B-9F0A-1C057EF161B6}" destId="{A5895662-9E4C-4CEB-8BA7-79C6A44A9E6C}" srcOrd="0" destOrd="0" presId="urn:microsoft.com/office/officeart/2005/8/layout/hierarchy1"/>
    <dgm:cxn modelId="{C4611FA7-8327-4358-948F-85599435DB70}" srcId="{D9B683C6-FD0A-448B-8458-7B130E5BEC44}" destId="{78DC9926-4F67-4585-A0C0-9B7B912A2B12}" srcOrd="1" destOrd="0" parTransId="{3D88587D-BDBC-48A2-91B3-D3AA5644F268}" sibTransId="{581CDF13-3158-47BE-A127-870D93FC82FB}"/>
    <dgm:cxn modelId="{A6F40C3F-16D4-4FEF-97B5-56D422A67A8B}" srcId="{78DC9926-4F67-4585-A0C0-9B7B912A2B12}" destId="{F1428C7F-1C92-4437-9498-02850E00C129}" srcOrd="0" destOrd="0" parTransId="{9F05F4B1-79FE-443F-82A2-03DB7E62BF04}" sibTransId="{AA30C650-D5C7-4E27-98E9-CDD82E650D96}"/>
    <dgm:cxn modelId="{4B87DC9B-21AB-4DAF-9570-E9B329B7F1BD}" type="presOf" srcId="{F908D2E7-1AD5-4A68-B02E-78C45EBFE916}" destId="{E734E775-E82F-470A-96FC-456EAE9A9DC9}" srcOrd="0" destOrd="0" presId="urn:microsoft.com/office/officeart/2005/8/layout/hierarchy1"/>
    <dgm:cxn modelId="{EAB5B669-A8B7-461E-93C4-3443D6714D47}" type="presOf" srcId="{D15140ED-467C-4B73-93E3-5F8F7464E2C7}" destId="{465ABE06-9D25-43AA-A254-BE7E613EABDD}" srcOrd="0" destOrd="0" presId="urn:microsoft.com/office/officeart/2005/8/layout/hierarchy1"/>
    <dgm:cxn modelId="{4FB18E7D-F281-448A-8FA1-07FA918E20C9}" type="presOf" srcId="{C4F21732-52C2-4E88-B936-20D6E0ACBA66}" destId="{2C3F32F8-C1E0-4A21-9A2C-FDA92B6553D5}" srcOrd="0" destOrd="0" presId="urn:microsoft.com/office/officeart/2005/8/layout/hierarchy1"/>
    <dgm:cxn modelId="{B8FDB670-8858-45A5-8941-1665F6E1D272}" type="presOf" srcId="{A0B80DFA-15E8-4B32-9C53-292F7A150AB5}" destId="{5D1076EC-4A37-42F7-88CC-7CC5950FE3CE}" srcOrd="0" destOrd="0" presId="urn:microsoft.com/office/officeart/2005/8/layout/hierarchy1"/>
    <dgm:cxn modelId="{E1781ABA-9529-495D-BBD0-1D0F181A2103}" srcId="{98F0DA3F-08E4-4C39-9F6C-A1CBCE5BE274}" destId="{A0B80DFA-15E8-4B32-9C53-292F7A150AB5}" srcOrd="2" destOrd="0" parTransId="{4BF9BFC6-B507-40BE-B04A-F5C551D45BAF}" sibTransId="{074174A0-A187-449F-8AED-B3E0E296F392}"/>
    <dgm:cxn modelId="{FA9A63BF-6F0C-4536-9A71-8F34DE5D0E91}" type="presParOf" srcId="{30D834D2-7A19-442F-8149-628DA63FF6B4}" destId="{D5CC2AB4-569A-4C21-A7E5-DBC435903334}" srcOrd="0" destOrd="0" presId="urn:microsoft.com/office/officeart/2005/8/layout/hierarchy1"/>
    <dgm:cxn modelId="{40CCDF25-ED0D-45C7-8787-18951A2BB572}" type="presParOf" srcId="{D5CC2AB4-569A-4C21-A7E5-DBC435903334}" destId="{8494A429-6D9D-475C-B766-4C203D6C74BA}" srcOrd="0" destOrd="0" presId="urn:microsoft.com/office/officeart/2005/8/layout/hierarchy1"/>
    <dgm:cxn modelId="{2A613592-CEA3-4592-AB94-44DC32CD5511}" type="presParOf" srcId="{8494A429-6D9D-475C-B766-4C203D6C74BA}" destId="{E16C5C87-D271-4C42-96CB-2980D8319837}" srcOrd="0" destOrd="0" presId="urn:microsoft.com/office/officeart/2005/8/layout/hierarchy1"/>
    <dgm:cxn modelId="{0A9F1AD0-8C00-4814-B64D-807A07925698}" type="presParOf" srcId="{8494A429-6D9D-475C-B766-4C203D6C74BA}" destId="{ED6CE74B-3FC7-4E20-B5E1-987E39AD17A7}" srcOrd="1" destOrd="0" presId="urn:microsoft.com/office/officeart/2005/8/layout/hierarchy1"/>
    <dgm:cxn modelId="{14BB01E1-6828-4EC2-A528-C59B1E6689D8}" type="presParOf" srcId="{D5CC2AB4-569A-4C21-A7E5-DBC435903334}" destId="{BA285471-14B7-4BBD-91D4-53A5D9A0214F}" srcOrd="1" destOrd="0" presId="urn:microsoft.com/office/officeart/2005/8/layout/hierarchy1"/>
    <dgm:cxn modelId="{511F3AAC-9EDE-4A72-A2F0-4B402F3C19C5}" type="presParOf" srcId="{BA285471-14B7-4BBD-91D4-53A5D9A0214F}" destId="{D49D5905-2454-4F33-AF81-21FBE5F347F5}" srcOrd="0" destOrd="0" presId="urn:microsoft.com/office/officeart/2005/8/layout/hierarchy1"/>
    <dgm:cxn modelId="{B7272C61-367B-4088-A368-BE3658ACBC8F}" type="presParOf" srcId="{BA285471-14B7-4BBD-91D4-53A5D9A0214F}" destId="{CD25DD64-6D33-4AAC-9F96-44FF2DAB8A8E}" srcOrd="1" destOrd="0" presId="urn:microsoft.com/office/officeart/2005/8/layout/hierarchy1"/>
    <dgm:cxn modelId="{E5A17EBB-766D-4A11-B620-357B60F7862C}" type="presParOf" srcId="{CD25DD64-6D33-4AAC-9F96-44FF2DAB8A8E}" destId="{D64E8681-0BCA-4F23-85DC-5FC1920BFE67}" srcOrd="0" destOrd="0" presId="urn:microsoft.com/office/officeart/2005/8/layout/hierarchy1"/>
    <dgm:cxn modelId="{255DFC5D-7B3C-4E5B-8510-FDC9C87088D7}" type="presParOf" srcId="{D64E8681-0BCA-4F23-85DC-5FC1920BFE67}" destId="{365F2717-B3AB-46F9-827A-253DE7B61D61}" srcOrd="0" destOrd="0" presId="urn:microsoft.com/office/officeart/2005/8/layout/hierarchy1"/>
    <dgm:cxn modelId="{3ACF42D5-66C8-4427-8A48-2FBF3A1FDFF6}" type="presParOf" srcId="{D64E8681-0BCA-4F23-85DC-5FC1920BFE67}" destId="{E7ACDFF7-32D5-47C2-974A-3828848E6901}" srcOrd="1" destOrd="0" presId="urn:microsoft.com/office/officeart/2005/8/layout/hierarchy1"/>
    <dgm:cxn modelId="{27B295AB-6E79-432C-9179-8E64890968D7}" type="presParOf" srcId="{CD25DD64-6D33-4AAC-9F96-44FF2DAB8A8E}" destId="{B8329100-B902-48D9-B2B7-9690A5F63C85}" srcOrd="1" destOrd="0" presId="urn:microsoft.com/office/officeart/2005/8/layout/hierarchy1"/>
    <dgm:cxn modelId="{0FEF2273-8B66-4237-B700-265B9613389E}" type="presParOf" srcId="{B8329100-B902-48D9-B2B7-9690A5F63C85}" destId="{B1BB218A-FF7B-4849-8AE8-8136D9BF3B0C}" srcOrd="0" destOrd="0" presId="urn:microsoft.com/office/officeart/2005/8/layout/hierarchy1"/>
    <dgm:cxn modelId="{0F8DFF18-EB4C-4DBA-AD75-DDB29395B9F5}" type="presParOf" srcId="{B8329100-B902-48D9-B2B7-9690A5F63C85}" destId="{16C954C4-3503-429C-A9EE-0583585872E6}" srcOrd="1" destOrd="0" presId="urn:microsoft.com/office/officeart/2005/8/layout/hierarchy1"/>
    <dgm:cxn modelId="{6BC30AB9-6B22-42D0-8761-E5967D86B69C}" type="presParOf" srcId="{16C954C4-3503-429C-A9EE-0583585872E6}" destId="{98234BAD-01B7-43EE-9004-1C007821CB21}" srcOrd="0" destOrd="0" presId="urn:microsoft.com/office/officeart/2005/8/layout/hierarchy1"/>
    <dgm:cxn modelId="{B37CC2FC-A8B3-402C-9F5B-924AE815F5B1}" type="presParOf" srcId="{98234BAD-01B7-43EE-9004-1C007821CB21}" destId="{87D7EBF9-43FB-4CDD-B775-AFD838C68FAD}" srcOrd="0" destOrd="0" presId="urn:microsoft.com/office/officeart/2005/8/layout/hierarchy1"/>
    <dgm:cxn modelId="{68DCA7E9-3ED6-440E-8686-CBB225E6DC92}" type="presParOf" srcId="{98234BAD-01B7-43EE-9004-1C007821CB21}" destId="{A5895662-9E4C-4CEB-8BA7-79C6A44A9E6C}" srcOrd="1" destOrd="0" presId="urn:microsoft.com/office/officeart/2005/8/layout/hierarchy1"/>
    <dgm:cxn modelId="{A712FB18-7D8F-40C3-9722-870353DDDF70}" type="presParOf" srcId="{16C954C4-3503-429C-A9EE-0583585872E6}" destId="{298D182E-C6CF-4081-8A94-B882FD47D76D}" srcOrd="1" destOrd="0" presId="urn:microsoft.com/office/officeart/2005/8/layout/hierarchy1"/>
    <dgm:cxn modelId="{044E3611-F168-4AFB-8C3C-7B32FC5C0BCD}" type="presParOf" srcId="{B8329100-B902-48D9-B2B7-9690A5F63C85}" destId="{2FB6EBCD-E121-4234-8469-CD2D6889AAB4}" srcOrd="2" destOrd="0" presId="urn:microsoft.com/office/officeart/2005/8/layout/hierarchy1"/>
    <dgm:cxn modelId="{5ABB29CE-42BF-4DB4-A634-2DFCBA255CCB}" type="presParOf" srcId="{B8329100-B902-48D9-B2B7-9690A5F63C85}" destId="{6D8AC153-9CC4-4C5E-95B2-210C1437E631}" srcOrd="3" destOrd="0" presId="urn:microsoft.com/office/officeart/2005/8/layout/hierarchy1"/>
    <dgm:cxn modelId="{4A630E77-A9C2-4267-BC6A-90C66D7DB6C9}" type="presParOf" srcId="{6D8AC153-9CC4-4C5E-95B2-210C1437E631}" destId="{2B511A73-FCF1-4742-9AB0-4651A6559591}" srcOrd="0" destOrd="0" presId="urn:microsoft.com/office/officeart/2005/8/layout/hierarchy1"/>
    <dgm:cxn modelId="{ACEDF17F-0382-47BD-8679-C8F15F825F40}" type="presParOf" srcId="{2B511A73-FCF1-4742-9AB0-4651A6559591}" destId="{A3A33662-556A-4D67-9F75-2AD2DEE7D3C4}" srcOrd="0" destOrd="0" presId="urn:microsoft.com/office/officeart/2005/8/layout/hierarchy1"/>
    <dgm:cxn modelId="{25F60823-BAC3-4E43-BE76-405ADB4AF4DD}" type="presParOf" srcId="{2B511A73-FCF1-4742-9AB0-4651A6559591}" destId="{6385FDEA-2B46-465B-9F01-1E58886BA443}" srcOrd="1" destOrd="0" presId="urn:microsoft.com/office/officeart/2005/8/layout/hierarchy1"/>
    <dgm:cxn modelId="{DB265C68-2779-4921-B1A0-86FA3967CD2D}" type="presParOf" srcId="{6D8AC153-9CC4-4C5E-95B2-210C1437E631}" destId="{9324498D-9904-41C8-95B0-89959D232BE3}" srcOrd="1" destOrd="0" presId="urn:microsoft.com/office/officeart/2005/8/layout/hierarchy1"/>
    <dgm:cxn modelId="{C7D9AF40-CC3F-4CE4-9EFE-B2284FF76129}" type="presParOf" srcId="{9324498D-9904-41C8-95B0-89959D232BE3}" destId="{EEF9E579-1D08-4FEE-BAEC-65BC01ADB0AA}" srcOrd="0" destOrd="0" presId="urn:microsoft.com/office/officeart/2005/8/layout/hierarchy1"/>
    <dgm:cxn modelId="{164C4A5C-6D2C-4236-9511-F920A828AD0B}" type="presParOf" srcId="{9324498D-9904-41C8-95B0-89959D232BE3}" destId="{86F47AD0-1A85-4A03-B444-D5B172C2326B}" srcOrd="1" destOrd="0" presId="urn:microsoft.com/office/officeart/2005/8/layout/hierarchy1"/>
    <dgm:cxn modelId="{0D19F50D-78E6-4EB3-B79D-FC439C54C165}" type="presParOf" srcId="{86F47AD0-1A85-4A03-B444-D5B172C2326B}" destId="{66228BDC-1B83-4935-A080-DCC66F398C9B}" srcOrd="0" destOrd="0" presId="urn:microsoft.com/office/officeart/2005/8/layout/hierarchy1"/>
    <dgm:cxn modelId="{A2F6FC9A-F546-4B66-A310-BC2E39F0E433}" type="presParOf" srcId="{66228BDC-1B83-4935-A080-DCC66F398C9B}" destId="{8759C48F-5DE0-4DAD-A9F7-F5CAEA6F07E7}" srcOrd="0" destOrd="0" presId="urn:microsoft.com/office/officeart/2005/8/layout/hierarchy1"/>
    <dgm:cxn modelId="{9C4420CB-0E33-43DF-9DF8-6907A62608F5}" type="presParOf" srcId="{66228BDC-1B83-4935-A080-DCC66F398C9B}" destId="{1A32EF1A-36D3-478F-84AF-D36723B4D5EB}" srcOrd="1" destOrd="0" presId="urn:microsoft.com/office/officeart/2005/8/layout/hierarchy1"/>
    <dgm:cxn modelId="{88D16306-F120-4858-B16A-F2C225F39885}" type="presParOf" srcId="{86F47AD0-1A85-4A03-B444-D5B172C2326B}" destId="{74EE66F3-87F3-49A2-AACA-F27F38FBEA83}" srcOrd="1" destOrd="0" presId="urn:microsoft.com/office/officeart/2005/8/layout/hierarchy1"/>
    <dgm:cxn modelId="{BB035A3E-762B-4B40-B812-EE21A1A5B0BE}" type="presParOf" srcId="{9324498D-9904-41C8-95B0-89959D232BE3}" destId="{03C59B66-AB63-4797-BCB5-0B344A5592E5}" srcOrd="2" destOrd="0" presId="urn:microsoft.com/office/officeart/2005/8/layout/hierarchy1"/>
    <dgm:cxn modelId="{E5A06888-6BD4-4B53-8964-B73C75629041}" type="presParOf" srcId="{9324498D-9904-41C8-95B0-89959D232BE3}" destId="{FC95DE3A-C484-4A17-B55B-1FA7876CAC02}" srcOrd="3" destOrd="0" presId="urn:microsoft.com/office/officeart/2005/8/layout/hierarchy1"/>
    <dgm:cxn modelId="{0FFB760F-E82B-499D-B1EB-50AE395B637E}" type="presParOf" srcId="{FC95DE3A-C484-4A17-B55B-1FA7876CAC02}" destId="{4F082869-E24F-4B14-A36A-28E784CAE41E}" srcOrd="0" destOrd="0" presId="urn:microsoft.com/office/officeart/2005/8/layout/hierarchy1"/>
    <dgm:cxn modelId="{BF17ECE9-1877-41A9-A447-A2E65377C41B}" type="presParOf" srcId="{4F082869-E24F-4B14-A36A-28E784CAE41E}" destId="{CDA17E9D-C262-47F1-8E47-0544B5AFF75C}" srcOrd="0" destOrd="0" presId="urn:microsoft.com/office/officeart/2005/8/layout/hierarchy1"/>
    <dgm:cxn modelId="{9C936EF3-93B9-4BC8-8E31-3998C4E54CA3}" type="presParOf" srcId="{4F082869-E24F-4B14-A36A-28E784CAE41E}" destId="{C308E5E5-035F-4512-BD31-8A4F7F56EB51}" srcOrd="1" destOrd="0" presId="urn:microsoft.com/office/officeart/2005/8/layout/hierarchy1"/>
    <dgm:cxn modelId="{06711246-09C3-4FFB-A036-BCD7320554D9}" type="presParOf" srcId="{FC95DE3A-C484-4A17-B55B-1FA7876CAC02}" destId="{517880F6-0A74-4CCC-82E8-34ED49A50475}" srcOrd="1" destOrd="0" presId="urn:microsoft.com/office/officeart/2005/8/layout/hierarchy1"/>
    <dgm:cxn modelId="{5EC31B3E-5B4B-48C9-9AB1-0EEE8F2E82F1}" type="presParOf" srcId="{517880F6-0A74-4CCC-82E8-34ED49A50475}" destId="{A1DC5BD9-1F00-4919-A2B8-20AA93EA17CC}" srcOrd="0" destOrd="0" presId="urn:microsoft.com/office/officeart/2005/8/layout/hierarchy1"/>
    <dgm:cxn modelId="{449FD997-5010-4237-AC69-6260BFE3C04F}" type="presParOf" srcId="{517880F6-0A74-4CCC-82E8-34ED49A50475}" destId="{D3F72ECF-94E8-40A1-B7F5-F31A80879F45}" srcOrd="1" destOrd="0" presId="urn:microsoft.com/office/officeart/2005/8/layout/hierarchy1"/>
    <dgm:cxn modelId="{92A72EB4-E132-489A-B0FF-B5585D731A5B}" type="presParOf" srcId="{D3F72ECF-94E8-40A1-B7F5-F31A80879F45}" destId="{46EF33EC-8C1D-4902-97BC-6C53773A5C21}" srcOrd="0" destOrd="0" presId="urn:microsoft.com/office/officeart/2005/8/layout/hierarchy1"/>
    <dgm:cxn modelId="{874913D4-5AF3-43D2-9AD1-6AE0A20CB520}" type="presParOf" srcId="{46EF33EC-8C1D-4902-97BC-6C53773A5C21}" destId="{9A64CE79-1B27-4185-AF07-0B8705E8CF4B}" srcOrd="0" destOrd="0" presId="urn:microsoft.com/office/officeart/2005/8/layout/hierarchy1"/>
    <dgm:cxn modelId="{F264D86A-FBF7-4E42-859E-5CE8A2C4C1FD}" type="presParOf" srcId="{46EF33EC-8C1D-4902-97BC-6C53773A5C21}" destId="{3DC82796-310B-4F73-AE16-971FB855AE63}" srcOrd="1" destOrd="0" presId="urn:microsoft.com/office/officeart/2005/8/layout/hierarchy1"/>
    <dgm:cxn modelId="{1A9D06EF-9DBE-4906-A00A-31DAF0B0972D}" type="presParOf" srcId="{D3F72ECF-94E8-40A1-B7F5-F31A80879F45}" destId="{A30CBBDE-7DC1-4F18-AC01-E0F8786740F6}" srcOrd="1" destOrd="0" presId="urn:microsoft.com/office/officeart/2005/8/layout/hierarchy1"/>
    <dgm:cxn modelId="{284BDFDC-94F6-4E7C-8AE7-55481121B5F9}" type="presParOf" srcId="{517880F6-0A74-4CCC-82E8-34ED49A50475}" destId="{80CF8E72-ED00-42EB-8963-42FD1C643375}" srcOrd="2" destOrd="0" presId="urn:microsoft.com/office/officeart/2005/8/layout/hierarchy1"/>
    <dgm:cxn modelId="{5E2183BC-77A5-48C5-9AF7-063C28E7F7CF}" type="presParOf" srcId="{517880F6-0A74-4CCC-82E8-34ED49A50475}" destId="{64D31C47-A877-441A-A249-4E75869AB4D0}" srcOrd="3" destOrd="0" presId="urn:microsoft.com/office/officeart/2005/8/layout/hierarchy1"/>
    <dgm:cxn modelId="{C7B15A69-2D17-488C-A942-82DC72B02991}" type="presParOf" srcId="{64D31C47-A877-441A-A249-4E75869AB4D0}" destId="{C222864F-7239-43CF-A1CE-ED8DDFE75B6C}" srcOrd="0" destOrd="0" presId="urn:microsoft.com/office/officeart/2005/8/layout/hierarchy1"/>
    <dgm:cxn modelId="{5A6EA1D6-3055-4E5F-B20E-722FD9D7D418}" type="presParOf" srcId="{C222864F-7239-43CF-A1CE-ED8DDFE75B6C}" destId="{255BE418-7204-4711-8A9B-D475FF61467A}" srcOrd="0" destOrd="0" presId="urn:microsoft.com/office/officeart/2005/8/layout/hierarchy1"/>
    <dgm:cxn modelId="{FB4BC03D-8D1A-4C63-B601-CFB3A5C15B8E}" type="presParOf" srcId="{C222864F-7239-43CF-A1CE-ED8DDFE75B6C}" destId="{6AB0F1A0-1352-48F7-9D8F-2651D40592B1}" srcOrd="1" destOrd="0" presId="urn:microsoft.com/office/officeart/2005/8/layout/hierarchy1"/>
    <dgm:cxn modelId="{DD84CC57-A4CB-4CB3-B98F-E05F10F8966B}" type="presParOf" srcId="{64D31C47-A877-441A-A249-4E75869AB4D0}" destId="{9C7F5F24-8DAE-45C0-B1F7-F782BFD9430A}" srcOrd="1" destOrd="0" presId="urn:microsoft.com/office/officeart/2005/8/layout/hierarchy1"/>
    <dgm:cxn modelId="{7F09A79C-7DEA-49DF-8C15-C6C414BB8642}" type="presParOf" srcId="{517880F6-0A74-4CCC-82E8-34ED49A50475}" destId="{465ABE06-9D25-43AA-A254-BE7E613EABDD}" srcOrd="4" destOrd="0" presId="urn:microsoft.com/office/officeart/2005/8/layout/hierarchy1"/>
    <dgm:cxn modelId="{7B5613A2-6C19-41A5-887C-7CA138292F48}" type="presParOf" srcId="{517880F6-0A74-4CCC-82E8-34ED49A50475}" destId="{B5D80DD1-97A9-42B8-AEC6-CB5B4129F916}" srcOrd="5" destOrd="0" presId="urn:microsoft.com/office/officeart/2005/8/layout/hierarchy1"/>
    <dgm:cxn modelId="{D5F3D390-0779-4FC5-A745-73A1297A4BE8}" type="presParOf" srcId="{B5D80DD1-97A9-42B8-AEC6-CB5B4129F916}" destId="{82BFED7E-ABD6-448E-AF7C-0DABD43F4160}" srcOrd="0" destOrd="0" presId="urn:microsoft.com/office/officeart/2005/8/layout/hierarchy1"/>
    <dgm:cxn modelId="{E56F4C3B-3416-4F1F-9648-8BEC72D5E6EB}" type="presParOf" srcId="{82BFED7E-ABD6-448E-AF7C-0DABD43F4160}" destId="{11CBB03D-8545-4989-80D9-B275EA9134CE}" srcOrd="0" destOrd="0" presId="urn:microsoft.com/office/officeart/2005/8/layout/hierarchy1"/>
    <dgm:cxn modelId="{0FCBD61F-8628-4EDB-91AF-551A2BF05F5D}" type="presParOf" srcId="{82BFED7E-ABD6-448E-AF7C-0DABD43F4160}" destId="{22F98E57-0B54-4B4E-A34A-0D9D9E91A4F4}" srcOrd="1" destOrd="0" presId="urn:microsoft.com/office/officeart/2005/8/layout/hierarchy1"/>
    <dgm:cxn modelId="{7BCDB1DC-E04A-4EC5-8F4A-C398078D6303}" type="presParOf" srcId="{B5D80DD1-97A9-42B8-AEC6-CB5B4129F916}" destId="{914ED26B-5B56-47FA-AC9A-2E6C7F9AAFBA}" srcOrd="1" destOrd="0" presId="urn:microsoft.com/office/officeart/2005/8/layout/hierarchy1"/>
    <dgm:cxn modelId="{FB507C55-5B47-489A-AB9D-937E4B052631}" type="presParOf" srcId="{517880F6-0A74-4CCC-82E8-34ED49A50475}" destId="{9D3D2D06-9BA1-4CEA-9FCD-33DCD73B993B}" srcOrd="6" destOrd="0" presId="urn:microsoft.com/office/officeart/2005/8/layout/hierarchy1"/>
    <dgm:cxn modelId="{2130FE24-BA66-473C-96EA-F48852067FE1}" type="presParOf" srcId="{517880F6-0A74-4CCC-82E8-34ED49A50475}" destId="{F8CFE334-D121-4DE7-BA31-5D941D3CD8B5}" srcOrd="7" destOrd="0" presId="urn:microsoft.com/office/officeart/2005/8/layout/hierarchy1"/>
    <dgm:cxn modelId="{D486834B-4754-40F2-85AB-3731B9001566}" type="presParOf" srcId="{F8CFE334-D121-4DE7-BA31-5D941D3CD8B5}" destId="{B7001B18-1142-4DAD-A127-AF7B0D27FC31}" srcOrd="0" destOrd="0" presId="urn:microsoft.com/office/officeart/2005/8/layout/hierarchy1"/>
    <dgm:cxn modelId="{767B1858-09D7-4DF8-80FB-F091E1B63E78}" type="presParOf" srcId="{B7001B18-1142-4DAD-A127-AF7B0D27FC31}" destId="{ED6348E8-C702-4089-8CCA-FC7B24A4D017}" srcOrd="0" destOrd="0" presId="urn:microsoft.com/office/officeart/2005/8/layout/hierarchy1"/>
    <dgm:cxn modelId="{1B5DDD3A-B041-4050-A103-C3B9D480A541}" type="presParOf" srcId="{B7001B18-1142-4DAD-A127-AF7B0D27FC31}" destId="{CDA71C3D-EBA7-4C6E-9FE4-65A9423142D3}" srcOrd="1" destOrd="0" presId="urn:microsoft.com/office/officeart/2005/8/layout/hierarchy1"/>
    <dgm:cxn modelId="{5833539E-607A-41A2-9068-E623A1C7A634}" type="presParOf" srcId="{F8CFE334-D121-4DE7-BA31-5D941D3CD8B5}" destId="{FFD2D97E-CF35-407B-B0B6-3F5269FDCEDB}" srcOrd="1" destOrd="0" presId="urn:microsoft.com/office/officeart/2005/8/layout/hierarchy1"/>
    <dgm:cxn modelId="{2B89CC00-D3A7-43B1-909E-B53FF642B412}" type="presParOf" srcId="{517880F6-0A74-4CCC-82E8-34ED49A50475}" destId="{5DA57D47-5597-42F4-B076-265ED5762237}" srcOrd="8" destOrd="0" presId="urn:microsoft.com/office/officeart/2005/8/layout/hierarchy1"/>
    <dgm:cxn modelId="{BA48B24A-6508-42CA-A7A8-C44926E06753}" type="presParOf" srcId="{517880F6-0A74-4CCC-82E8-34ED49A50475}" destId="{8C6BD2EA-1261-4E45-B86F-069EAE4462B4}" srcOrd="9" destOrd="0" presId="urn:microsoft.com/office/officeart/2005/8/layout/hierarchy1"/>
    <dgm:cxn modelId="{4FE458CA-F86E-4FDA-BF76-953A389D8057}" type="presParOf" srcId="{8C6BD2EA-1261-4E45-B86F-069EAE4462B4}" destId="{BE03F8DC-4840-42E7-9C05-B07701B3B802}" srcOrd="0" destOrd="0" presId="urn:microsoft.com/office/officeart/2005/8/layout/hierarchy1"/>
    <dgm:cxn modelId="{90558732-E562-4D28-A547-94091B34829B}" type="presParOf" srcId="{BE03F8DC-4840-42E7-9C05-B07701B3B802}" destId="{1E825061-528A-4B7C-BF93-55A8B7277CAA}" srcOrd="0" destOrd="0" presId="urn:microsoft.com/office/officeart/2005/8/layout/hierarchy1"/>
    <dgm:cxn modelId="{0E6CFF7C-C8D9-44B6-B71C-C26110B87D21}" type="presParOf" srcId="{BE03F8DC-4840-42E7-9C05-B07701B3B802}" destId="{952B6295-7FAC-414C-8541-1CE6164CEDEA}" srcOrd="1" destOrd="0" presId="urn:microsoft.com/office/officeart/2005/8/layout/hierarchy1"/>
    <dgm:cxn modelId="{F025364E-9AE5-43EA-BB9E-91077DEF4687}" type="presParOf" srcId="{8C6BD2EA-1261-4E45-B86F-069EAE4462B4}" destId="{6313CA8B-F43B-47A7-B187-3DE2833C8AA8}" srcOrd="1" destOrd="0" presId="urn:microsoft.com/office/officeart/2005/8/layout/hierarchy1"/>
    <dgm:cxn modelId="{D30377E6-C2EF-460B-A686-2A3ACC1C237D}" type="presParOf" srcId="{517880F6-0A74-4CCC-82E8-34ED49A50475}" destId="{04141C06-CA9F-4D6C-95DF-2F3B2D1CFC71}" srcOrd="10" destOrd="0" presId="urn:microsoft.com/office/officeart/2005/8/layout/hierarchy1"/>
    <dgm:cxn modelId="{346E3C99-B13B-4DE7-B9E3-E4039C1858DA}" type="presParOf" srcId="{517880F6-0A74-4CCC-82E8-34ED49A50475}" destId="{1896F6CD-F40B-4421-8878-78C34FD7D1C5}" srcOrd="11" destOrd="0" presId="urn:microsoft.com/office/officeart/2005/8/layout/hierarchy1"/>
    <dgm:cxn modelId="{280CF213-B254-4DEA-AB2E-81A33C0EF3BB}" type="presParOf" srcId="{1896F6CD-F40B-4421-8878-78C34FD7D1C5}" destId="{A4AC4BF1-C990-4025-B114-8FF0805F408E}" srcOrd="0" destOrd="0" presId="urn:microsoft.com/office/officeart/2005/8/layout/hierarchy1"/>
    <dgm:cxn modelId="{51F1FCBC-A489-46AF-9F2D-1D0ED644F492}" type="presParOf" srcId="{A4AC4BF1-C990-4025-B114-8FF0805F408E}" destId="{0DFF89CF-134B-4C33-9F3C-A3AC71C36BC5}" srcOrd="0" destOrd="0" presId="urn:microsoft.com/office/officeart/2005/8/layout/hierarchy1"/>
    <dgm:cxn modelId="{1BA56ACB-99BC-42E5-9455-A7E74A3FACCB}" type="presParOf" srcId="{A4AC4BF1-C990-4025-B114-8FF0805F408E}" destId="{A75BDAA4-708F-4468-8B2C-3E5B1B2AD590}" srcOrd="1" destOrd="0" presId="urn:microsoft.com/office/officeart/2005/8/layout/hierarchy1"/>
    <dgm:cxn modelId="{DD1D0029-B989-4BCF-AC4B-6B304E4979C6}" type="presParOf" srcId="{1896F6CD-F40B-4421-8878-78C34FD7D1C5}" destId="{11D76169-EA21-401E-8E9E-27B630A3E277}" srcOrd="1" destOrd="0" presId="urn:microsoft.com/office/officeart/2005/8/layout/hierarchy1"/>
    <dgm:cxn modelId="{36F7F1DF-A3C7-4127-BD12-C169A984B6B2}" type="presParOf" srcId="{BA285471-14B7-4BBD-91D4-53A5D9A0214F}" destId="{E734E775-E82F-470A-96FC-456EAE9A9DC9}" srcOrd="2" destOrd="0" presId="urn:microsoft.com/office/officeart/2005/8/layout/hierarchy1"/>
    <dgm:cxn modelId="{6ABA0CF4-4716-46D9-A57A-03792A4BB6B8}" type="presParOf" srcId="{BA285471-14B7-4BBD-91D4-53A5D9A0214F}" destId="{2EA87329-90B7-474D-87AB-6C5D97EB00C4}" srcOrd="3" destOrd="0" presId="urn:microsoft.com/office/officeart/2005/8/layout/hierarchy1"/>
    <dgm:cxn modelId="{DDEF2CDC-8ACB-4886-A4FF-6E88AA5149F7}" type="presParOf" srcId="{2EA87329-90B7-474D-87AB-6C5D97EB00C4}" destId="{8404F509-6E2D-43E7-83AC-87726918656C}" srcOrd="0" destOrd="0" presId="urn:microsoft.com/office/officeart/2005/8/layout/hierarchy1"/>
    <dgm:cxn modelId="{E436B9A0-65BA-49E6-856D-CA6B1D7CFCD1}" type="presParOf" srcId="{8404F509-6E2D-43E7-83AC-87726918656C}" destId="{BB5DB8D5-568D-4EB0-9B7F-D9BEA2BA32C6}" srcOrd="0" destOrd="0" presId="urn:microsoft.com/office/officeart/2005/8/layout/hierarchy1"/>
    <dgm:cxn modelId="{2326A3DF-A87B-47D7-877A-C4FB047C2CD8}" type="presParOf" srcId="{8404F509-6E2D-43E7-83AC-87726918656C}" destId="{31398FBF-BDBD-4386-ADBA-1B37C06DED35}" srcOrd="1" destOrd="0" presId="urn:microsoft.com/office/officeart/2005/8/layout/hierarchy1"/>
    <dgm:cxn modelId="{C9B42763-58AE-4CB8-B498-833A2CF8F40C}" type="presParOf" srcId="{2EA87329-90B7-474D-87AB-6C5D97EB00C4}" destId="{FF454A26-2F87-43CF-A5AA-E20F31F8E9CF}" srcOrd="1" destOrd="0" presId="urn:microsoft.com/office/officeart/2005/8/layout/hierarchy1"/>
    <dgm:cxn modelId="{A1E3AFF6-DF6E-47E8-98CD-90C6F752D218}" type="presParOf" srcId="{FF454A26-2F87-43CF-A5AA-E20F31F8E9CF}" destId="{790081CE-1BAB-4C3B-8563-D79526AB078A}" srcOrd="0" destOrd="0" presId="urn:microsoft.com/office/officeart/2005/8/layout/hierarchy1"/>
    <dgm:cxn modelId="{32EFA91E-8233-4276-97E1-6F3AD36B9C92}" type="presParOf" srcId="{FF454A26-2F87-43CF-A5AA-E20F31F8E9CF}" destId="{007B3BD3-1D27-4CA4-9BFA-7CDB13E4691B}" srcOrd="1" destOrd="0" presId="urn:microsoft.com/office/officeart/2005/8/layout/hierarchy1"/>
    <dgm:cxn modelId="{CBC2203C-B5D5-4A56-A239-38CA7326687E}" type="presParOf" srcId="{007B3BD3-1D27-4CA4-9BFA-7CDB13E4691B}" destId="{E72CE711-5F84-4DEA-A897-0634F5F8F683}" srcOrd="0" destOrd="0" presId="urn:microsoft.com/office/officeart/2005/8/layout/hierarchy1"/>
    <dgm:cxn modelId="{9F6F0E98-1CB5-4491-96B4-D2668BA49B01}" type="presParOf" srcId="{E72CE711-5F84-4DEA-A897-0634F5F8F683}" destId="{FCE121FC-3191-4480-A33A-57DB1E68B578}" srcOrd="0" destOrd="0" presId="urn:microsoft.com/office/officeart/2005/8/layout/hierarchy1"/>
    <dgm:cxn modelId="{0634CB65-5126-4538-AE05-371A20F11B83}" type="presParOf" srcId="{E72CE711-5F84-4DEA-A897-0634F5F8F683}" destId="{C84B2159-A27B-4FEF-BA2A-4CEFB637D518}" srcOrd="1" destOrd="0" presId="urn:microsoft.com/office/officeart/2005/8/layout/hierarchy1"/>
    <dgm:cxn modelId="{8D108E85-6BDD-4C47-9409-98917CA12221}" type="presParOf" srcId="{007B3BD3-1D27-4CA4-9BFA-7CDB13E4691B}" destId="{AAA831CC-3097-4271-A9F2-849AD1A3FF3A}" srcOrd="1" destOrd="0" presId="urn:microsoft.com/office/officeart/2005/8/layout/hierarchy1"/>
    <dgm:cxn modelId="{F76CE4AF-A75C-4779-B43D-1B73EC1C7256}" type="presParOf" srcId="{FF454A26-2F87-43CF-A5AA-E20F31F8E9CF}" destId="{B1687E52-B4FA-4DCD-8023-E16A341B254E}" srcOrd="2" destOrd="0" presId="urn:microsoft.com/office/officeart/2005/8/layout/hierarchy1"/>
    <dgm:cxn modelId="{F0B171CE-67A2-4E0F-A80F-11F0E2A04144}" type="presParOf" srcId="{FF454A26-2F87-43CF-A5AA-E20F31F8E9CF}" destId="{DA866C8D-37B3-4946-BB90-7255C4EA2766}" srcOrd="3" destOrd="0" presId="urn:microsoft.com/office/officeart/2005/8/layout/hierarchy1"/>
    <dgm:cxn modelId="{31B874EC-D746-423E-8987-AA17C5D8B4C7}" type="presParOf" srcId="{DA866C8D-37B3-4946-BB90-7255C4EA2766}" destId="{E571C307-D8B7-4304-92BD-27DFC372B5EE}" srcOrd="0" destOrd="0" presId="urn:microsoft.com/office/officeart/2005/8/layout/hierarchy1"/>
    <dgm:cxn modelId="{D3D62DD9-C181-4C31-B301-2CAB796FFAA2}" type="presParOf" srcId="{E571C307-D8B7-4304-92BD-27DFC372B5EE}" destId="{95BCF9E6-EB1B-4F3E-A2D1-70A14FAB2C88}" srcOrd="0" destOrd="0" presId="urn:microsoft.com/office/officeart/2005/8/layout/hierarchy1"/>
    <dgm:cxn modelId="{41239683-4992-40DB-84F8-69B2E41489DB}" type="presParOf" srcId="{E571C307-D8B7-4304-92BD-27DFC372B5EE}" destId="{2C3F32F8-C1E0-4A21-9A2C-FDA92B6553D5}" srcOrd="1" destOrd="0" presId="urn:microsoft.com/office/officeart/2005/8/layout/hierarchy1"/>
    <dgm:cxn modelId="{253DD06B-D7AC-4834-8CEB-E16C267EDFBB}" type="presParOf" srcId="{DA866C8D-37B3-4946-BB90-7255C4EA2766}" destId="{5184452A-96D9-45F0-A63F-FD086DBDB22C}" srcOrd="1" destOrd="0" presId="urn:microsoft.com/office/officeart/2005/8/layout/hierarchy1"/>
    <dgm:cxn modelId="{03ABA5F1-BA5D-4186-9DC5-5E7332E7455E}" type="presParOf" srcId="{FF454A26-2F87-43CF-A5AA-E20F31F8E9CF}" destId="{5CB43631-C4DA-4882-A948-86D16A2A16D8}" srcOrd="4" destOrd="0" presId="urn:microsoft.com/office/officeart/2005/8/layout/hierarchy1"/>
    <dgm:cxn modelId="{A1C70B9D-8F50-4B28-A0EE-069D4B746525}" type="presParOf" srcId="{FF454A26-2F87-43CF-A5AA-E20F31F8E9CF}" destId="{0C358924-B37C-464E-8A7C-E0300ABCC748}" srcOrd="5" destOrd="0" presId="urn:microsoft.com/office/officeart/2005/8/layout/hierarchy1"/>
    <dgm:cxn modelId="{AA336426-6EAD-4B8E-BB38-440445DCA020}" type="presParOf" srcId="{0C358924-B37C-464E-8A7C-E0300ABCC748}" destId="{1804338C-BA78-4A4B-A5C9-EB512A19CC19}" srcOrd="0" destOrd="0" presId="urn:microsoft.com/office/officeart/2005/8/layout/hierarchy1"/>
    <dgm:cxn modelId="{52E6A81D-082E-4679-BB4F-EC8CFFDC6D80}" type="presParOf" srcId="{1804338C-BA78-4A4B-A5C9-EB512A19CC19}" destId="{400DACC3-0CE5-4641-9041-E87E9A71D78B}" srcOrd="0" destOrd="0" presId="urn:microsoft.com/office/officeart/2005/8/layout/hierarchy1"/>
    <dgm:cxn modelId="{96F7F4B9-728C-43C1-BF2E-D8617097E17E}" type="presParOf" srcId="{1804338C-BA78-4A4B-A5C9-EB512A19CC19}" destId="{5D1076EC-4A37-42F7-88CC-7CC5950FE3CE}" srcOrd="1" destOrd="0" presId="urn:microsoft.com/office/officeart/2005/8/layout/hierarchy1"/>
    <dgm:cxn modelId="{E466F686-694A-4207-A0FD-70605CD5990E}" type="presParOf" srcId="{0C358924-B37C-464E-8A7C-E0300ABCC748}" destId="{5B4E4150-59F6-4FC7-B5D2-76B884F0F1B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2A3B3F-8ABE-42E0-BE83-57A2A9D2EB5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7F40884-1AF2-44E9-81AE-AD492A7D9B5B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?</a:t>
          </a:r>
        </a:p>
      </dgm:t>
    </dgm:pt>
    <dgm:pt modelId="{25F8AF93-5D06-44E8-B56A-BAE14794B619}" type="parTrans" cxnId="{C66FF880-D19E-44FC-B5F1-9D83E5D87D08}">
      <dgm:prSet/>
      <dgm:spPr/>
      <dgm:t>
        <a:bodyPr/>
        <a:lstStyle/>
        <a:p>
          <a:endParaRPr lang="en-US"/>
        </a:p>
      </dgm:t>
    </dgm:pt>
    <dgm:pt modelId="{573AF079-8625-4D5E-A3FD-1CB0A6F16AD4}" type="sibTrans" cxnId="{C66FF880-D19E-44FC-B5F1-9D83E5D87D08}">
      <dgm:prSet/>
      <dgm:spPr/>
      <dgm:t>
        <a:bodyPr/>
        <a:lstStyle/>
        <a:p>
          <a:endParaRPr lang="en-US"/>
        </a:p>
      </dgm:t>
    </dgm:pt>
    <dgm:pt modelId="{2D407C94-536C-46CC-8F3C-FF41FA03384E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ফরেনসিক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BF02E1A-753E-4EE0-9861-BCFFC927D4D2}" type="parTrans" cxnId="{05789168-A7B7-4ED1-8065-F956AAA209E4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CD16E36-2E7C-48AB-B599-CF470DB3A6AA}" type="sibTrans" cxnId="{05789168-A7B7-4ED1-8065-F956AAA209E4}">
      <dgm:prSet/>
      <dgm:spPr/>
      <dgm:t>
        <a:bodyPr/>
        <a:lstStyle/>
        <a:p>
          <a:endParaRPr lang="en-US"/>
        </a:p>
      </dgm:t>
    </dgm:pt>
    <dgm:pt modelId="{AC42A562-EFDC-4A1F-8C2C-95C271A2AD5E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নিদ্দিষ্ট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সময়কালে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সংগঠিত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লেনদেন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শনাক্তকরন,লিপবদ্ধকরন,ফলাফল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নির্নয়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তথ্য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সরবরাহ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ED048901-7764-4FD2-9772-6DD8F2F80D1D}" type="parTrans" cxnId="{7269DD7C-BFB7-4349-82B8-4AB6CE1E16E2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721070A-5AC3-4B8B-8849-08F12D0EBE48}" type="sibTrans" cxnId="{7269DD7C-BFB7-4349-82B8-4AB6CE1E16E2}">
      <dgm:prSet/>
      <dgm:spPr/>
      <dgm:t>
        <a:bodyPr/>
        <a:lstStyle/>
        <a:p>
          <a:endParaRPr lang="en-US"/>
        </a:p>
      </dgm:t>
    </dgm:pt>
    <dgm:pt modelId="{4AFB84F6-270A-4172-BC76-95537B91C611}" type="pres">
      <dgm:prSet presAssocID="{682A3B3F-8ABE-42E0-BE83-57A2A9D2EB5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5079BE-21D0-4045-A6E8-1937CBE752B0}" type="pres">
      <dgm:prSet presAssocID="{F7F40884-1AF2-44E9-81AE-AD492A7D9B5B}" presName="hierRoot1" presStyleCnt="0"/>
      <dgm:spPr/>
    </dgm:pt>
    <dgm:pt modelId="{BB74B5BF-6C09-4011-B421-7B06FD1ED131}" type="pres">
      <dgm:prSet presAssocID="{F7F40884-1AF2-44E9-81AE-AD492A7D9B5B}" presName="composite" presStyleCnt="0"/>
      <dgm:spPr/>
    </dgm:pt>
    <dgm:pt modelId="{EB91F00F-629D-4951-A480-EF3201D27A0C}" type="pres">
      <dgm:prSet presAssocID="{F7F40884-1AF2-44E9-81AE-AD492A7D9B5B}" presName="background" presStyleLbl="node0" presStyleIdx="0" presStyleCnt="1"/>
      <dgm:spPr/>
    </dgm:pt>
    <dgm:pt modelId="{BF1E253F-04CE-4EAE-9AFD-C02A9BBA21CC}" type="pres">
      <dgm:prSet presAssocID="{F7F40884-1AF2-44E9-81AE-AD492A7D9B5B}" presName="text" presStyleLbl="fgAcc0" presStyleIdx="0" presStyleCnt="1" custScaleX="128355" custScaleY="42943" custLinFactNeighborX="-4513" custLinFactNeighborY="217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D250FA-094F-4372-A5C8-5B7E4CC0D53C}" type="pres">
      <dgm:prSet presAssocID="{F7F40884-1AF2-44E9-81AE-AD492A7D9B5B}" presName="hierChild2" presStyleCnt="0"/>
      <dgm:spPr/>
    </dgm:pt>
    <dgm:pt modelId="{BB64BEBA-34A1-48FA-BECD-F4C5B3D0E43C}" type="pres">
      <dgm:prSet presAssocID="{0BF02E1A-753E-4EE0-9861-BCFFC927D4D2}" presName="Name10" presStyleLbl="parChTrans1D2" presStyleIdx="0" presStyleCnt="1"/>
      <dgm:spPr/>
      <dgm:t>
        <a:bodyPr/>
        <a:lstStyle/>
        <a:p>
          <a:endParaRPr lang="en-US"/>
        </a:p>
      </dgm:t>
    </dgm:pt>
    <dgm:pt modelId="{9A8E1011-C41B-4677-AAAB-F463E2B3963A}" type="pres">
      <dgm:prSet presAssocID="{2D407C94-536C-46CC-8F3C-FF41FA03384E}" presName="hierRoot2" presStyleCnt="0"/>
      <dgm:spPr/>
    </dgm:pt>
    <dgm:pt modelId="{E7E19BC3-A246-47DC-BAC3-3E20E27C84D6}" type="pres">
      <dgm:prSet presAssocID="{2D407C94-536C-46CC-8F3C-FF41FA03384E}" presName="composite2" presStyleCnt="0"/>
      <dgm:spPr/>
    </dgm:pt>
    <dgm:pt modelId="{8B972A8E-AEE1-4FC7-BB2C-ED0D69F8E31A}" type="pres">
      <dgm:prSet presAssocID="{2D407C94-536C-46CC-8F3C-FF41FA03384E}" presName="background2" presStyleLbl="node2" presStyleIdx="0" presStyleCnt="1"/>
      <dgm:spPr/>
    </dgm:pt>
    <dgm:pt modelId="{ECB1AB27-FE83-4405-B6DE-8E814CE126E3}" type="pres">
      <dgm:prSet presAssocID="{2D407C94-536C-46CC-8F3C-FF41FA03384E}" presName="text2" presStyleLbl="fgAcc2" presStyleIdx="0" presStyleCnt="1" custScaleX="125707" custScaleY="404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993B95-7184-4667-A7CB-3DB24F2D0CF7}" type="pres">
      <dgm:prSet presAssocID="{2D407C94-536C-46CC-8F3C-FF41FA03384E}" presName="hierChild3" presStyleCnt="0"/>
      <dgm:spPr/>
    </dgm:pt>
    <dgm:pt modelId="{D7A903A5-5A9D-4415-8758-5C3758697E38}" type="pres">
      <dgm:prSet presAssocID="{ED048901-7764-4FD2-9772-6DD8F2F80D1D}" presName="Name17" presStyleLbl="parChTrans1D3" presStyleIdx="0" presStyleCnt="1"/>
      <dgm:spPr/>
      <dgm:t>
        <a:bodyPr/>
        <a:lstStyle/>
        <a:p>
          <a:endParaRPr lang="en-US"/>
        </a:p>
      </dgm:t>
    </dgm:pt>
    <dgm:pt modelId="{CA2D0294-9B27-43D3-BECF-E0BC410B9E33}" type="pres">
      <dgm:prSet presAssocID="{AC42A562-EFDC-4A1F-8C2C-95C271A2AD5E}" presName="hierRoot3" presStyleCnt="0"/>
      <dgm:spPr/>
    </dgm:pt>
    <dgm:pt modelId="{C5578066-7075-47D5-ABAE-939D469854D4}" type="pres">
      <dgm:prSet presAssocID="{AC42A562-EFDC-4A1F-8C2C-95C271A2AD5E}" presName="composite3" presStyleCnt="0"/>
      <dgm:spPr/>
    </dgm:pt>
    <dgm:pt modelId="{5CEA45D3-EF74-4812-A86C-2BBF6CB135ED}" type="pres">
      <dgm:prSet presAssocID="{AC42A562-EFDC-4A1F-8C2C-95C271A2AD5E}" presName="background3" presStyleLbl="node3" presStyleIdx="0" presStyleCnt="1"/>
      <dgm:spPr/>
    </dgm:pt>
    <dgm:pt modelId="{AC01F5E7-85F6-4943-89FB-2F47E968D645}" type="pres">
      <dgm:prSet presAssocID="{AC42A562-EFDC-4A1F-8C2C-95C271A2AD5E}" presName="text3" presStyleLbl="fgAcc3" presStyleIdx="0" presStyleCnt="1" custScaleX="184644" custScaleY="60323" custLinFactNeighborX="1017" custLinFactNeighborY="-196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A410B9-4B0A-463C-A18E-1C303BA7800B}" type="pres">
      <dgm:prSet presAssocID="{AC42A562-EFDC-4A1F-8C2C-95C271A2AD5E}" presName="hierChild4" presStyleCnt="0"/>
      <dgm:spPr/>
    </dgm:pt>
  </dgm:ptLst>
  <dgm:cxnLst>
    <dgm:cxn modelId="{7269DD7C-BFB7-4349-82B8-4AB6CE1E16E2}" srcId="{2D407C94-536C-46CC-8F3C-FF41FA03384E}" destId="{AC42A562-EFDC-4A1F-8C2C-95C271A2AD5E}" srcOrd="0" destOrd="0" parTransId="{ED048901-7764-4FD2-9772-6DD8F2F80D1D}" sibTransId="{7721070A-5AC3-4B8B-8849-08F12D0EBE48}"/>
    <dgm:cxn modelId="{3BB52330-DE8E-4408-8A31-2CC30FA79721}" type="presOf" srcId="{682A3B3F-8ABE-42E0-BE83-57A2A9D2EB50}" destId="{4AFB84F6-270A-4172-BC76-95537B91C611}" srcOrd="0" destOrd="0" presId="urn:microsoft.com/office/officeart/2005/8/layout/hierarchy1"/>
    <dgm:cxn modelId="{941856C8-6D3D-47F3-AFAA-299D95A98165}" type="presOf" srcId="{2D407C94-536C-46CC-8F3C-FF41FA03384E}" destId="{ECB1AB27-FE83-4405-B6DE-8E814CE126E3}" srcOrd="0" destOrd="0" presId="urn:microsoft.com/office/officeart/2005/8/layout/hierarchy1"/>
    <dgm:cxn modelId="{222125E6-F75B-411E-AED3-20A4ED7C306F}" type="presOf" srcId="{ED048901-7764-4FD2-9772-6DD8F2F80D1D}" destId="{D7A903A5-5A9D-4415-8758-5C3758697E38}" srcOrd="0" destOrd="0" presId="urn:microsoft.com/office/officeart/2005/8/layout/hierarchy1"/>
    <dgm:cxn modelId="{4AE446E0-B2E0-4EB2-A0F0-90BD35EE1476}" type="presOf" srcId="{F7F40884-1AF2-44E9-81AE-AD492A7D9B5B}" destId="{BF1E253F-04CE-4EAE-9AFD-C02A9BBA21CC}" srcOrd="0" destOrd="0" presId="urn:microsoft.com/office/officeart/2005/8/layout/hierarchy1"/>
    <dgm:cxn modelId="{64CDE6CF-3131-48EE-8A29-01844728C184}" type="presOf" srcId="{0BF02E1A-753E-4EE0-9861-BCFFC927D4D2}" destId="{BB64BEBA-34A1-48FA-BECD-F4C5B3D0E43C}" srcOrd="0" destOrd="0" presId="urn:microsoft.com/office/officeart/2005/8/layout/hierarchy1"/>
    <dgm:cxn modelId="{61EE28C4-BED3-4694-A174-2CF4DFDF3E9D}" type="presOf" srcId="{AC42A562-EFDC-4A1F-8C2C-95C271A2AD5E}" destId="{AC01F5E7-85F6-4943-89FB-2F47E968D645}" srcOrd="0" destOrd="0" presId="urn:microsoft.com/office/officeart/2005/8/layout/hierarchy1"/>
    <dgm:cxn modelId="{05789168-A7B7-4ED1-8065-F956AAA209E4}" srcId="{F7F40884-1AF2-44E9-81AE-AD492A7D9B5B}" destId="{2D407C94-536C-46CC-8F3C-FF41FA03384E}" srcOrd="0" destOrd="0" parTransId="{0BF02E1A-753E-4EE0-9861-BCFFC927D4D2}" sibTransId="{CCD16E36-2E7C-48AB-B599-CF470DB3A6AA}"/>
    <dgm:cxn modelId="{C66FF880-D19E-44FC-B5F1-9D83E5D87D08}" srcId="{682A3B3F-8ABE-42E0-BE83-57A2A9D2EB50}" destId="{F7F40884-1AF2-44E9-81AE-AD492A7D9B5B}" srcOrd="0" destOrd="0" parTransId="{25F8AF93-5D06-44E8-B56A-BAE14794B619}" sibTransId="{573AF079-8625-4D5E-A3FD-1CB0A6F16AD4}"/>
    <dgm:cxn modelId="{F23252A2-DA88-41E5-A97A-2B3A2004CA47}" type="presParOf" srcId="{4AFB84F6-270A-4172-BC76-95537B91C611}" destId="{615079BE-21D0-4045-A6E8-1937CBE752B0}" srcOrd="0" destOrd="0" presId="urn:microsoft.com/office/officeart/2005/8/layout/hierarchy1"/>
    <dgm:cxn modelId="{9B35E163-3265-4AD8-AECF-7BA77762CEEB}" type="presParOf" srcId="{615079BE-21D0-4045-A6E8-1937CBE752B0}" destId="{BB74B5BF-6C09-4011-B421-7B06FD1ED131}" srcOrd="0" destOrd="0" presId="urn:microsoft.com/office/officeart/2005/8/layout/hierarchy1"/>
    <dgm:cxn modelId="{12E4A9EF-6C69-4868-8C46-0E80006CC3EC}" type="presParOf" srcId="{BB74B5BF-6C09-4011-B421-7B06FD1ED131}" destId="{EB91F00F-629D-4951-A480-EF3201D27A0C}" srcOrd="0" destOrd="0" presId="urn:microsoft.com/office/officeart/2005/8/layout/hierarchy1"/>
    <dgm:cxn modelId="{F95FA1A1-2C6B-4AB2-BA4A-13B79AD3B6CB}" type="presParOf" srcId="{BB74B5BF-6C09-4011-B421-7B06FD1ED131}" destId="{BF1E253F-04CE-4EAE-9AFD-C02A9BBA21CC}" srcOrd="1" destOrd="0" presId="urn:microsoft.com/office/officeart/2005/8/layout/hierarchy1"/>
    <dgm:cxn modelId="{18FD866D-2475-4FF2-AC13-E71EE6B4E249}" type="presParOf" srcId="{615079BE-21D0-4045-A6E8-1937CBE752B0}" destId="{76D250FA-094F-4372-A5C8-5B7E4CC0D53C}" srcOrd="1" destOrd="0" presId="urn:microsoft.com/office/officeart/2005/8/layout/hierarchy1"/>
    <dgm:cxn modelId="{AB94BF3C-C6DE-497B-B58B-C6E08D346C00}" type="presParOf" srcId="{76D250FA-094F-4372-A5C8-5B7E4CC0D53C}" destId="{BB64BEBA-34A1-48FA-BECD-F4C5B3D0E43C}" srcOrd="0" destOrd="0" presId="urn:microsoft.com/office/officeart/2005/8/layout/hierarchy1"/>
    <dgm:cxn modelId="{44484C72-9788-43DA-B369-822FE50B5D68}" type="presParOf" srcId="{76D250FA-094F-4372-A5C8-5B7E4CC0D53C}" destId="{9A8E1011-C41B-4677-AAAB-F463E2B3963A}" srcOrd="1" destOrd="0" presId="urn:microsoft.com/office/officeart/2005/8/layout/hierarchy1"/>
    <dgm:cxn modelId="{28E6F551-3216-40B4-B64A-24BE7561D6B8}" type="presParOf" srcId="{9A8E1011-C41B-4677-AAAB-F463E2B3963A}" destId="{E7E19BC3-A246-47DC-BAC3-3E20E27C84D6}" srcOrd="0" destOrd="0" presId="urn:microsoft.com/office/officeart/2005/8/layout/hierarchy1"/>
    <dgm:cxn modelId="{E94D440E-D42E-4A3A-A31F-905099F4567B}" type="presParOf" srcId="{E7E19BC3-A246-47DC-BAC3-3E20E27C84D6}" destId="{8B972A8E-AEE1-4FC7-BB2C-ED0D69F8E31A}" srcOrd="0" destOrd="0" presId="urn:microsoft.com/office/officeart/2005/8/layout/hierarchy1"/>
    <dgm:cxn modelId="{9A66BE66-0D06-450C-A989-032586554708}" type="presParOf" srcId="{E7E19BC3-A246-47DC-BAC3-3E20E27C84D6}" destId="{ECB1AB27-FE83-4405-B6DE-8E814CE126E3}" srcOrd="1" destOrd="0" presId="urn:microsoft.com/office/officeart/2005/8/layout/hierarchy1"/>
    <dgm:cxn modelId="{FFAD0C42-8558-46C5-AE3A-566477F72EEC}" type="presParOf" srcId="{9A8E1011-C41B-4677-AAAB-F463E2B3963A}" destId="{B5993B95-7184-4667-A7CB-3DB24F2D0CF7}" srcOrd="1" destOrd="0" presId="urn:microsoft.com/office/officeart/2005/8/layout/hierarchy1"/>
    <dgm:cxn modelId="{2A86685A-1A60-4104-ACD7-CCD164B81A8D}" type="presParOf" srcId="{B5993B95-7184-4667-A7CB-3DB24F2D0CF7}" destId="{D7A903A5-5A9D-4415-8758-5C3758697E38}" srcOrd="0" destOrd="0" presId="urn:microsoft.com/office/officeart/2005/8/layout/hierarchy1"/>
    <dgm:cxn modelId="{92BC3C47-232F-48BA-9001-733488C1D912}" type="presParOf" srcId="{B5993B95-7184-4667-A7CB-3DB24F2D0CF7}" destId="{CA2D0294-9B27-43D3-BECF-E0BC410B9E33}" srcOrd="1" destOrd="0" presId="urn:microsoft.com/office/officeart/2005/8/layout/hierarchy1"/>
    <dgm:cxn modelId="{6316516A-A1AB-4A51-8430-0125EDA06D3A}" type="presParOf" srcId="{CA2D0294-9B27-43D3-BECF-E0BC410B9E33}" destId="{C5578066-7075-47D5-ABAE-939D469854D4}" srcOrd="0" destOrd="0" presId="urn:microsoft.com/office/officeart/2005/8/layout/hierarchy1"/>
    <dgm:cxn modelId="{AF4E4F30-98A0-4814-BD54-93D351A71E84}" type="presParOf" srcId="{C5578066-7075-47D5-ABAE-939D469854D4}" destId="{5CEA45D3-EF74-4812-A86C-2BBF6CB135ED}" srcOrd="0" destOrd="0" presId="urn:microsoft.com/office/officeart/2005/8/layout/hierarchy1"/>
    <dgm:cxn modelId="{3661D61F-26DF-416E-A1B7-206D88DE1625}" type="presParOf" srcId="{C5578066-7075-47D5-ABAE-939D469854D4}" destId="{AC01F5E7-85F6-4943-89FB-2F47E968D645}" srcOrd="1" destOrd="0" presId="urn:microsoft.com/office/officeart/2005/8/layout/hierarchy1"/>
    <dgm:cxn modelId="{90287E21-2DA3-42EC-919B-C7B59DB4EB0B}" type="presParOf" srcId="{CA2D0294-9B27-43D3-BECF-E0BC410B9E33}" destId="{BDA410B9-4B0A-463C-A18E-1C303BA7800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8F59A7-73E6-4115-ACC0-3745B9AD15D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91C57F3-730C-45BF-9332-4969F9AA2C57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রাখার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E57FDAC-658F-4F0B-96F7-33FDA7E80E08}" type="parTrans" cxnId="{A8ED6893-0960-43E2-BE26-9BC83EBD550E}">
      <dgm:prSet/>
      <dgm:spPr/>
      <dgm:t>
        <a:bodyPr/>
        <a:lstStyle/>
        <a:p>
          <a:endParaRPr lang="en-US"/>
        </a:p>
      </dgm:t>
    </dgm:pt>
    <dgm:pt modelId="{449B920A-8DF0-498A-9925-B96D09EA496F}" type="sibTrans" cxnId="{A8ED6893-0960-43E2-BE26-9BC83EBD550E}">
      <dgm:prSet/>
      <dgm:spPr/>
      <dgm:t>
        <a:bodyPr/>
        <a:lstStyle/>
        <a:p>
          <a:endParaRPr lang="en-US"/>
        </a:p>
      </dgm:t>
    </dgm:pt>
    <dgm:pt modelId="{09ECC3AF-558E-45E5-AAF7-CC3E824CA4D3}">
      <dgm:prSet phldrT="[Text]" custT="1"/>
      <dgm:spPr/>
      <dgm:t>
        <a:bodyPr/>
        <a:lstStyle/>
        <a:p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প্রতিটা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লে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নদেনে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দুটি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পক্ষের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। এটি বিজ্ঞান সম্মত।</a:t>
          </a:r>
        </a:p>
      </dgm:t>
    </dgm:pt>
    <dgm:pt modelId="{80ED1015-C563-46E3-B373-68230BD3F0F4}" type="parTrans" cxnId="{86D4330E-B1D5-4535-8DAE-95856D1332BD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4828DBD-BF59-43B3-9C4A-E2024A191AD4}" type="sibTrans" cxnId="{86D4330E-B1D5-4535-8DAE-95856D1332BD}">
      <dgm:prSet/>
      <dgm:spPr/>
      <dgm:t>
        <a:bodyPr/>
        <a:lstStyle/>
        <a:p>
          <a:endParaRPr lang="en-US"/>
        </a:p>
      </dgm:t>
    </dgm:pt>
    <dgm:pt modelId="{4E661FF2-B215-41ED-8D54-38DDD02E24BF}">
      <dgm:prSet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দুতরফা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দাখিলা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AEF04EE-A5A5-40F3-AB95-841403B0A62A}" type="parTrans" cxnId="{682BA33D-BF92-420D-A761-370F8572F73A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D1119F4-498C-4E30-BE39-B918E4FB725E}" type="sibTrans" cxnId="{682BA33D-BF92-420D-A761-370F8572F73A}">
      <dgm:prSet/>
      <dgm:spPr/>
      <dgm:t>
        <a:bodyPr/>
        <a:lstStyle/>
        <a:p>
          <a:endParaRPr lang="en-US"/>
        </a:p>
      </dgm:t>
    </dgm:pt>
    <dgm:pt modelId="{6EABE8F1-ED70-490B-947C-79679F6D00AE}">
      <dgm:prSet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একতরফা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দাখিলা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73D10D1-E603-4A8F-9751-4BBB49839811}" type="parTrans" cxnId="{C179085A-AD48-41CC-A19F-805E76C32E1F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7663B32-9D03-4D42-95F7-9181A4E4389D}" type="sibTrans" cxnId="{C179085A-AD48-41CC-A19F-805E76C32E1F}">
      <dgm:prSet/>
      <dgm:spPr/>
      <dgm:t>
        <a:bodyPr/>
        <a:lstStyle/>
        <a:p>
          <a:endParaRPr lang="en-US"/>
        </a:p>
      </dgm:t>
    </dgm:pt>
    <dgm:pt modelId="{58CB9BD3-9458-467F-9E4F-1B01ED69E97E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কিছু লে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নদেনে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দুটি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পক্ষের</a:t>
          </a:r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,কিছুর এক পক্ষের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  ও কিছুর কোন পক্ষের 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 না।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8F8AE51-4256-494F-BD4E-2F2AE21E0CED}" type="parTrans" cxnId="{2B2861A7-19E3-412D-AB7F-EDECC672BC0E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C71BFD1-050A-4EF4-BE88-9DC38FCD3770}" type="sibTrans" cxnId="{2B2861A7-19E3-412D-AB7F-EDECC672BC0E}">
      <dgm:prSet/>
      <dgm:spPr/>
      <dgm:t>
        <a:bodyPr/>
        <a:lstStyle/>
        <a:p>
          <a:endParaRPr lang="en-US"/>
        </a:p>
      </dgm:t>
    </dgm:pt>
    <dgm:pt modelId="{7A556CA0-BC7F-44C4-8CF9-D6C8FA940BE8}" type="pres">
      <dgm:prSet presAssocID="{7F8F59A7-73E6-4115-ACC0-3745B9AD15D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3D2DC20-50E5-4CE6-9C3A-04087B3F17AA}" type="pres">
      <dgm:prSet presAssocID="{D91C57F3-730C-45BF-9332-4969F9AA2C57}" presName="hierRoot1" presStyleCnt="0"/>
      <dgm:spPr/>
    </dgm:pt>
    <dgm:pt modelId="{351F7333-2EF3-4453-A4B2-EEC9E081634D}" type="pres">
      <dgm:prSet presAssocID="{D91C57F3-730C-45BF-9332-4969F9AA2C57}" presName="composite" presStyleCnt="0"/>
      <dgm:spPr/>
    </dgm:pt>
    <dgm:pt modelId="{71E3A833-2AF0-4500-BA1F-0B4EF79E0F82}" type="pres">
      <dgm:prSet presAssocID="{D91C57F3-730C-45BF-9332-4969F9AA2C57}" presName="background" presStyleLbl="node0" presStyleIdx="0" presStyleCnt="1"/>
      <dgm:spPr/>
    </dgm:pt>
    <dgm:pt modelId="{1C7AFBA9-3046-4242-A683-8FD10A8B1AC9}" type="pres">
      <dgm:prSet presAssocID="{D91C57F3-730C-45BF-9332-4969F9AA2C57}" presName="text" presStyleLbl="fgAcc0" presStyleIdx="0" presStyleCnt="1" custScaleX="1649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FF976B-70A8-4434-9BAA-143F85B675F8}" type="pres">
      <dgm:prSet presAssocID="{D91C57F3-730C-45BF-9332-4969F9AA2C57}" presName="hierChild2" presStyleCnt="0"/>
      <dgm:spPr/>
    </dgm:pt>
    <dgm:pt modelId="{6977D282-5FAF-4124-9037-424EC907443C}" type="pres">
      <dgm:prSet presAssocID="{373D10D1-E603-4A8F-9751-4BBB49839811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0736B09-1BF6-4301-A075-3619E6EAB8CD}" type="pres">
      <dgm:prSet presAssocID="{6EABE8F1-ED70-490B-947C-79679F6D00AE}" presName="hierRoot2" presStyleCnt="0"/>
      <dgm:spPr/>
    </dgm:pt>
    <dgm:pt modelId="{ADCD0676-B08F-4D46-82DF-9DD3A1A65AD2}" type="pres">
      <dgm:prSet presAssocID="{6EABE8F1-ED70-490B-947C-79679F6D00AE}" presName="composite2" presStyleCnt="0"/>
      <dgm:spPr/>
    </dgm:pt>
    <dgm:pt modelId="{E26FD36D-AED0-4290-9508-0075D02F911D}" type="pres">
      <dgm:prSet presAssocID="{6EABE8F1-ED70-490B-947C-79679F6D00AE}" presName="background2" presStyleLbl="node2" presStyleIdx="0" presStyleCnt="2"/>
      <dgm:spPr/>
    </dgm:pt>
    <dgm:pt modelId="{7A7B31A3-190A-42DA-86CC-A9C78E250EDD}" type="pres">
      <dgm:prSet presAssocID="{6EABE8F1-ED70-490B-947C-79679F6D00AE}" presName="text2" presStyleLbl="fgAcc2" presStyleIdx="0" presStyleCnt="2" custScaleX="1573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6A8D5B-F6A9-4D72-A261-86BFA747582D}" type="pres">
      <dgm:prSet presAssocID="{6EABE8F1-ED70-490B-947C-79679F6D00AE}" presName="hierChild3" presStyleCnt="0"/>
      <dgm:spPr/>
    </dgm:pt>
    <dgm:pt modelId="{64E1C1FA-7E1B-4C43-86BB-5ECB2812C964}" type="pres">
      <dgm:prSet presAssocID="{A8F8AE51-4256-494F-BD4E-2F2AE21E0CED}" presName="Name17" presStyleLbl="parChTrans1D3" presStyleIdx="0" presStyleCnt="2"/>
      <dgm:spPr/>
      <dgm:t>
        <a:bodyPr/>
        <a:lstStyle/>
        <a:p>
          <a:endParaRPr lang="en-US"/>
        </a:p>
      </dgm:t>
    </dgm:pt>
    <dgm:pt modelId="{DA136EF0-7183-4A89-A0D1-DFAF40B0B339}" type="pres">
      <dgm:prSet presAssocID="{58CB9BD3-9458-467F-9E4F-1B01ED69E97E}" presName="hierRoot3" presStyleCnt="0"/>
      <dgm:spPr/>
    </dgm:pt>
    <dgm:pt modelId="{8F82AF71-0481-4BFA-BFE1-954A30507A7A}" type="pres">
      <dgm:prSet presAssocID="{58CB9BD3-9458-467F-9E4F-1B01ED69E97E}" presName="composite3" presStyleCnt="0"/>
      <dgm:spPr/>
    </dgm:pt>
    <dgm:pt modelId="{FBD11124-F4CC-478F-9E1B-EDE25A7D3F39}" type="pres">
      <dgm:prSet presAssocID="{58CB9BD3-9458-467F-9E4F-1B01ED69E97E}" presName="background3" presStyleLbl="node3" presStyleIdx="0" presStyleCnt="2"/>
      <dgm:spPr/>
    </dgm:pt>
    <dgm:pt modelId="{D3337990-7948-44B1-A8C2-977013209F74}" type="pres">
      <dgm:prSet presAssocID="{58CB9BD3-9458-467F-9E4F-1B01ED69E97E}" presName="text3" presStyleLbl="fgAcc3" presStyleIdx="0" presStyleCnt="2" custScaleX="223663" custScaleY="992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5FEBD7-E7F4-4DEC-AB2B-F1EF62F2AB80}" type="pres">
      <dgm:prSet presAssocID="{58CB9BD3-9458-467F-9E4F-1B01ED69E97E}" presName="hierChild4" presStyleCnt="0"/>
      <dgm:spPr/>
    </dgm:pt>
    <dgm:pt modelId="{B259DBA6-7264-4058-8B0C-22B755767E66}" type="pres">
      <dgm:prSet presAssocID="{2AEF04EE-A5A5-40F3-AB95-841403B0A62A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F233615-AB8E-411A-8116-9B5A8709F5DD}" type="pres">
      <dgm:prSet presAssocID="{4E661FF2-B215-41ED-8D54-38DDD02E24BF}" presName="hierRoot2" presStyleCnt="0"/>
      <dgm:spPr/>
    </dgm:pt>
    <dgm:pt modelId="{E728DF47-E838-46BB-A848-0DCB69538D06}" type="pres">
      <dgm:prSet presAssocID="{4E661FF2-B215-41ED-8D54-38DDD02E24BF}" presName="composite2" presStyleCnt="0"/>
      <dgm:spPr/>
    </dgm:pt>
    <dgm:pt modelId="{B8A65C7E-219A-460B-83DC-B86CF6FE20D3}" type="pres">
      <dgm:prSet presAssocID="{4E661FF2-B215-41ED-8D54-38DDD02E24BF}" presName="background2" presStyleLbl="node2" presStyleIdx="1" presStyleCnt="2"/>
      <dgm:spPr/>
    </dgm:pt>
    <dgm:pt modelId="{6AF4891B-7264-4CAF-8EE3-A22985B981A0}" type="pres">
      <dgm:prSet presAssocID="{4E661FF2-B215-41ED-8D54-38DDD02E24BF}" presName="text2" presStyleLbl="fgAcc2" presStyleIdx="1" presStyleCnt="2" custScaleX="1573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4B2EDD-1696-4CD6-86DB-869113290036}" type="pres">
      <dgm:prSet presAssocID="{4E661FF2-B215-41ED-8D54-38DDD02E24BF}" presName="hierChild3" presStyleCnt="0"/>
      <dgm:spPr/>
    </dgm:pt>
    <dgm:pt modelId="{22AE82B7-F8D8-4E50-B1F3-8C426B45B560}" type="pres">
      <dgm:prSet presAssocID="{80ED1015-C563-46E3-B373-68230BD3F0F4}" presName="Name17" presStyleLbl="parChTrans1D3" presStyleIdx="1" presStyleCnt="2"/>
      <dgm:spPr/>
      <dgm:t>
        <a:bodyPr/>
        <a:lstStyle/>
        <a:p>
          <a:endParaRPr lang="en-US"/>
        </a:p>
      </dgm:t>
    </dgm:pt>
    <dgm:pt modelId="{0C69A1E6-FB78-47E2-BAF0-BF3F45F88922}" type="pres">
      <dgm:prSet presAssocID="{09ECC3AF-558E-45E5-AAF7-CC3E824CA4D3}" presName="hierRoot3" presStyleCnt="0"/>
      <dgm:spPr/>
    </dgm:pt>
    <dgm:pt modelId="{77F502BC-804C-4D04-86B5-30DA21D8FEB0}" type="pres">
      <dgm:prSet presAssocID="{09ECC3AF-558E-45E5-AAF7-CC3E824CA4D3}" presName="composite3" presStyleCnt="0"/>
      <dgm:spPr/>
    </dgm:pt>
    <dgm:pt modelId="{91612AEB-C1A3-4B95-A869-109F58316FAD}" type="pres">
      <dgm:prSet presAssocID="{09ECC3AF-558E-45E5-AAF7-CC3E824CA4D3}" presName="background3" presStyleLbl="node3" presStyleIdx="1" presStyleCnt="2"/>
      <dgm:spPr/>
    </dgm:pt>
    <dgm:pt modelId="{DF1F717B-D3EC-4DFD-88D6-983611BCFAA9}" type="pres">
      <dgm:prSet presAssocID="{09ECC3AF-558E-45E5-AAF7-CC3E824CA4D3}" presName="text3" presStyleLbl="fgAcc3" presStyleIdx="1" presStyleCnt="2" custScaleX="223663" custScaleY="992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DC7AB8-DEC6-442F-8B35-4141E1EE0209}" type="pres">
      <dgm:prSet presAssocID="{09ECC3AF-558E-45E5-AAF7-CC3E824CA4D3}" presName="hierChild4" presStyleCnt="0"/>
      <dgm:spPr/>
    </dgm:pt>
  </dgm:ptLst>
  <dgm:cxnLst>
    <dgm:cxn modelId="{1B1A44F9-F224-4B12-BE6A-A2A098EF7784}" type="presOf" srcId="{4E661FF2-B215-41ED-8D54-38DDD02E24BF}" destId="{6AF4891B-7264-4CAF-8EE3-A22985B981A0}" srcOrd="0" destOrd="0" presId="urn:microsoft.com/office/officeart/2005/8/layout/hierarchy1"/>
    <dgm:cxn modelId="{C179085A-AD48-41CC-A19F-805E76C32E1F}" srcId="{D91C57F3-730C-45BF-9332-4969F9AA2C57}" destId="{6EABE8F1-ED70-490B-947C-79679F6D00AE}" srcOrd="0" destOrd="0" parTransId="{373D10D1-E603-4A8F-9751-4BBB49839811}" sibTransId="{97663B32-9D03-4D42-95F7-9181A4E4389D}"/>
    <dgm:cxn modelId="{2B2861A7-19E3-412D-AB7F-EDECC672BC0E}" srcId="{6EABE8F1-ED70-490B-947C-79679F6D00AE}" destId="{58CB9BD3-9458-467F-9E4F-1B01ED69E97E}" srcOrd="0" destOrd="0" parTransId="{A8F8AE51-4256-494F-BD4E-2F2AE21E0CED}" sibTransId="{AC71BFD1-050A-4EF4-BE88-9DC38FCD3770}"/>
    <dgm:cxn modelId="{EA965A26-19F3-45B2-9437-7EED27AE1346}" type="presOf" srcId="{80ED1015-C563-46E3-B373-68230BD3F0F4}" destId="{22AE82B7-F8D8-4E50-B1F3-8C426B45B560}" srcOrd="0" destOrd="0" presId="urn:microsoft.com/office/officeart/2005/8/layout/hierarchy1"/>
    <dgm:cxn modelId="{9313C1F8-9222-4988-845C-589668D5585B}" type="presOf" srcId="{A8F8AE51-4256-494F-BD4E-2F2AE21E0CED}" destId="{64E1C1FA-7E1B-4C43-86BB-5ECB2812C964}" srcOrd="0" destOrd="0" presId="urn:microsoft.com/office/officeart/2005/8/layout/hierarchy1"/>
    <dgm:cxn modelId="{5C3FDEA8-E035-4838-9C1A-A58B30BFCE75}" type="presOf" srcId="{6EABE8F1-ED70-490B-947C-79679F6D00AE}" destId="{7A7B31A3-190A-42DA-86CC-A9C78E250EDD}" srcOrd="0" destOrd="0" presId="urn:microsoft.com/office/officeart/2005/8/layout/hierarchy1"/>
    <dgm:cxn modelId="{A8ED6893-0960-43E2-BE26-9BC83EBD550E}" srcId="{7F8F59A7-73E6-4115-ACC0-3745B9AD15DE}" destId="{D91C57F3-730C-45BF-9332-4969F9AA2C57}" srcOrd="0" destOrd="0" parTransId="{BE57FDAC-658F-4F0B-96F7-33FDA7E80E08}" sibTransId="{449B920A-8DF0-498A-9925-B96D09EA496F}"/>
    <dgm:cxn modelId="{682BA33D-BF92-420D-A761-370F8572F73A}" srcId="{D91C57F3-730C-45BF-9332-4969F9AA2C57}" destId="{4E661FF2-B215-41ED-8D54-38DDD02E24BF}" srcOrd="1" destOrd="0" parTransId="{2AEF04EE-A5A5-40F3-AB95-841403B0A62A}" sibTransId="{2D1119F4-498C-4E30-BE39-B918E4FB725E}"/>
    <dgm:cxn modelId="{011B8FD3-7F59-4ABF-9599-3637BF335EA6}" type="presOf" srcId="{373D10D1-E603-4A8F-9751-4BBB49839811}" destId="{6977D282-5FAF-4124-9037-424EC907443C}" srcOrd="0" destOrd="0" presId="urn:microsoft.com/office/officeart/2005/8/layout/hierarchy1"/>
    <dgm:cxn modelId="{0D0F6DA0-CB3A-498E-943F-053087CA9B4F}" type="presOf" srcId="{2AEF04EE-A5A5-40F3-AB95-841403B0A62A}" destId="{B259DBA6-7264-4058-8B0C-22B755767E66}" srcOrd="0" destOrd="0" presId="urn:microsoft.com/office/officeart/2005/8/layout/hierarchy1"/>
    <dgm:cxn modelId="{62900119-7775-4EDF-96E7-EA94F2FE7AD2}" type="presOf" srcId="{D91C57F3-730C-45BF-9332-4969F9AA2C57}" destId="{1C7AFBA9-3046-4242-A683-8FD10A8B1AC9}" srcOrd="0" destOrd="0" presId="urn:microsoft.com/office/officeart/2005/8/layout/hierarchy1"/>
    <dgm:cxn modelId="{86D4330E-B1D5-4535-8DAE-95856D1332BD}" srcId="{4E661FF2-B215-41ED-8D54-38DDD02E24BF}" destId="{09ECC3AF-558E-45E5-AAF7-CC3E824CA4D3}" srcOrd="0" destOrd="0" parTransId="{80ED1015-C563-46E3-B373-68230BD3F0F4}" sibTransId="{D4828DBD-BF59-43B3-9C4A-E2024A191AD4}"/>
    <dgm:cxn modelId="{CBF8DEFB-6F3E-4436-A3C5-E02B9082FF62}" type="presOf" srcId="{7F8F59A7-73E6-4115-ACC0-3745B9AD15DE}" destId="{7A556CA0-BC7F-44C4-8CF9-D6C8FA940BE8}" srcOrd="0" destOrd="0" presId="urn:microsoft.com/office/officeart/2005/8/layout/hierarchy1"/>
    <dgm:cxn modelId="{AF67B1DB-5A85-42E0-8126-BDEADA6BEB56}" type="presOf" srcId="{58CB9BD3-9458-467F-9E4F-1B01ED69E97E}" destId="{D3337990-7948-44B1-A8C2-977013209F74}" srcOrd="0" destOrd="0" presId="urn:microsoft.com/office/officeart/2005/8/layout/hierarchy1"/>
    <dgm:cxn modelId="{E10204A4-6829-44B7-A2F2-3DC1ED2A932D}" type="presOf" srcId="{09ECC3AF-558E-45E5-AAF7-CC3E824CA4D3}" destId="{DF1F717B-D3EC-4DFD-88D6-983611BCFAA9}" srcOrd="0" destOrd="0" presId="urn:microsoft.com/office/officeart/2005/8/layout/hierarchy1"/>
    <dgm:cxn modelId="{804B9215-CA9F-4E6A-8BB9-8C63E77B4C0C}" type="presParOf" srcId="{7A556CA0-BC7F-44C4-8CF9-D6C8FA940BE8}" destId="{D3D2DC20-50E5-4CE6-9C3A-04087B3F17AA}" srcOrd="0" destOrd="0" presId="urn:microsoft.com/office/officeart/2005/8/layout/hierarchy1"/>
    <dgm:cxn modelId="{D398A5A6-01BA-4066-8E97-18B7512C5F63}" type="presParOf" srcId="{D3D2DC20-50E5-4CE6-9C3A-04087B3F17AA}" destId="{351F7333-2EF3-4453-A4B2-EEC9E081634D}" srcOrd="0" destOrd="0" presId="urn:microsoft.com/office/officeart/2005/8/layout/hierarchy1"/>
    <dgm:cxn modelId="{A2F26841-67E3-4BE7-88A3-7E20686D804A}" type="presParOf" srcId="{351F7333-2EF3-4453-A4B2-EEC9E081634D}" destId="{71E3A833-2AF0-4500-BA1F-0B4EF79E0F82}" srcOrd="0" destOrd="0" presId="urn:microsoft.com/office/officeart/2005/8/layout/hierarchy1"/>
    <dgm:cxn modelId="{807E52F1-D1DE-4A88-813C-0F3AF2C15F56}" type="presParOf" srcId="{351F7333-2EF3-4453-A4B2-EEC9E081634D}" destId="{1C7AFBA9-3046-4242-A683-8FD10A8B1AC9}" srcOrd="1" destOrd="0" presId="urn:microsoft.com/office/officeart/2005/8/layout/hierarchy1"/>
    <dgm:cxn modelId="{9A2CEBB4-D912-4551-B111-0C3FF491FE1F}" type="presParOf" srcId="{D3D2DC20-50E5-4CE6-9C3A-04087B3F17AA}" destId="{0AFF976B-70A8-4434-9BAA-143F85B675F8}" srcOrd="1" destOrd="0" presId="urn:microsoft.com/office/officeart/2005/8/layout/hierarchy1"/>
    <dgm:cxn modelId="{3082F0BA-5549-4F1D-8E54-2BFA1031F972}" type="presParOf" srcId="{0AFF976B-70A8-4434-9BAA-143F85B675F8}" destId="{6977D282-5FAF-4124-9037-424EC907443C}" srcOrd="0" destOrd="0" presId="urn:microsoft.com/office/officeart/2005/8/layout/hierarchy1"/>
    <dgm:cxn modelId="{4419D27D-0B00-446B-91EE-F643464FA9EE}" type="presParOf" srcId="{0AFF976B-70A8-4434-9BAA-143F85B675F8}" destId="{D0736B09-1BF6-4301-A075-3619E6EAB8CD}" srcOrd="1" destOrd="0" presId="urn:microsoft.com/office/officeart/2005/8/layout/hierarchy1"/>
    <dgm:cxn modelId="{D7479720-6C3B-45BF-BA6B-C71C2E215C5A}" type="presParOf" srcId="{D0736B09-1BF6-4301-A075-3619E6EAB8CD}" destId="{ADCD0676-B08F-4D46-82DF-9DD3A1A65AD2}" srcOrd="0" destOrd="0" presId="urn:microsoft.com/office/officeart/2005/8/layout/hierarchy1"/>
    <dgm:cxn modelId="{209FAD05-C801-4D1F-A17A-5E5D64F44432}" type="presParOf" srcId="{ADCD0676-B08F-4D46-82DF-9DD3A1A65AD2}" destId="{E26FD36D-AED0-4290-9508-0075D02F911D}" srcOrd="0" destOrd="0" presId="urn:microsoft.com/office/officeart/2005/8/layout/hierarchy1"/>
    <dgm:cxn modelId="{13CA529A-2B83-4758-9F7C-DA212F093F13}" type="presParOf" srcId="{ADCD0676-B08F-4D46-82DF-9DD3A1A65AD2}" destId="{7A7B31A3-190A-42DA-86CC-A9C78E250EDD}" srcOrd="1" destOrd="0" presId="urn:microsoft.com/office/officeart/2005/8/layout/hierarchy1"/>
    <dgm:cxn modelId="{7A266300-C0DC-4E83-82EB-7E302B4454F9}" type="presParOf" srcId="{D0736B09-1BF6-4301-A075-3619E6EAB8CD}" destId="{396A8D5B-F6A9-4D72-A261-86BFA747582D}" srcOrd="1" destOrd="0" presId="urn:microsoft.com/office/officeart/2005/8/layout/hierarchy1"/>
    <dgm:cxn modelId="{77EDDC94-3C8B-4B88-A113-86A1DC8398D7}" type="presParOf" srcId="{396A8D5B-F6A9-4D72-A261-86BFA747582D}" destId="{64E1C1FA-7E1B-4C43-86BB-5ECB2812C964}" srcOrd="0" destOrd="0" presId="urn:microsoft.com/office/officeart/2005/8/layout/hierarchy1"/>
    <dgm:cxn modelId="{D9272185-9770-4ACE-B2E9-3A8276E2E18A}" type="presParOf" srcId="{396A8D5B-F6A9-4D72-A261-86BFA747582D}" destId="{DA136EF0-7183-4A89-A0D1-DFAF40B0B339}" srcOrd="1" destOrd="0" presId="urn:microsoft.com/office/officeart/2005/8/layout/hierarchy1"/>
    <dgm:cxn modelId="{39E49E00-DED1-42A4-BEAB-134DA3FDAC1D}" type="presParOf" srcId="{DA136EF0-7183-4A89-A0D1-DFAF40B0B339}" destId="{8F82AF71-0481-4BFA-BFE1-954A30507A7A}" srcOrd="0" destOrd="0" presId="urn:microsoft.com/office/officeart/2005/8/layout/hierarchy1"/>
    <dgm:cxn modelId="{D8D54CCB-1C94-46DE-A41F-3A32A10ED437}" type="presParOf" srcId="{8F82AF71-0481-4BFA-BFE1-954A30507A7A}" destId="{FBD11124-F4CC-478F-9E1B-EDE25A7D3F39}" srcOrd="0" destOrd="0" presId="urn:microsoft.com/office/officeart/2005/8/layout/hierarchy1"/>
    <dgm:cxn modelId="{67FE64C6-1BBD-4B3C-AF5B-9009B6D9CDC1}" type="presParOf" srcId="{8F82AF71-0481-4BFA-BFE1-954A30507A7A}" destId="{D3337990-7948-44B1-A8C2-977013209F74}" srcOrd="1" destOrd="0" presId="urn:microsoft.com/office/officeart/2005/8/layout/hierarchy1"/>
    <dgm:cxn modelId="{DE8F0B57-41A2-427A-8DD2-A8869EF7C00C}" type="presParOf" srcId="{DA136EF0-7183-4A89-A0D1-DFAF40B0B339}" destId="{605FEBD7-E7F4-4DEC-AB2B-F1EF62F2AB80}" srcOrd="1" destOrd="0" presId="urn:microsoft.com/office/officeart/2005/8/layout/hierarchy1"/>
    <dgm:cxn modelId="{F2CEB476-1F39-484B-8567-99751986F4B8}" type="presParOf" srcId="{0AFF976B-70A8-4434-9BAA-143F85B675F8}" destId="{B259DBA6-7264-4058-8B0C-22B755767E66}" srcOrd="2" destOrd="0" presId="urn:microsoft.com/office/officeart/2005/8/layout/hierarchy1"/>
    <dgm:cxn modelId="{DCFFD1A0-1868-4BD3-A107-5A2F1200533B}" type="presParOf" srcId="{0AFF976B-70A8-4434-9BAA-143F85B675F8}" destId="{FF233615-AB8E-411A-8116-9B5A8709F5DD}" srcOrd="3" destOrd="0" presId="urn:microsoft.com/office/officeart/2005/8/layout/hierarchy1"/>
    <dgm:cxn modelId="{12B2BB4F-FFF4-4795-8668-EA46800DF03D}" type="presParOf" srcId="{FF233615-AB8E-411A-8116-9B5A8709F5DD}" destId="{E728DF47-E838-46BB-A848-0DCB69538D06}" srcOrd="0" destOrd="0" presId="urn:microsoft.com/office/officeart/2005/8/layout/hierarchy1"/>
    <dgm:cxn modelId="{6230D1A3-5322-4D3D-A7B4-9C6DC397FD78}" type="presParOf" srcId="{E728DF47-E838-46BB-A848-0DCB69538D06}" destId="{B8A65C7E-219A-460B-83DC-B86CF6FE20D3}" srcOrd="0" destOrd="0" presId="urn:microsoft.com/office/officeart/2005/8/layout/hierarchy1"/>
    <dgm:cxn modelId="{9E19DCF5-D09E-4846-9BEA-040ACB0BBE49}" type="presParOf" srcId="{E728DF47-E838-46BB-A848-0DCB69538D06}" destId="{6AF4891B-7264-4CAF-8EE3-A22985B981A0}" srcOrd="1" destOrd="0" presId="urn:microsoft.com/office/officeart/2005/8/layout/hierarchy1"/>
    <dgm:cxn modelId="{356E18A7-DB59-457B-BC0C-30BCC206A6D4}" type="presParOf" srcId="{FF233615-AB8E-411A-8116-9B5A8709F5DD}" destId="{314B2EDD-1696-4CD6-86DB-869113290036}" srcOrd="1" destOrd="0" presId="urn:microsoft.com/office/officeart/2005/8/layout/hierarchy1"/>
    <dgm:cxn modelId="{C56BDEDB-B56D-4F93-8085-00E619FC7D10}" type="presParOf" srcId="{314B2EDD-1696-4CD6-86DB-869113290036}" destId="{22AE82B7-F8D8-4E50-B1F3-8C426B45B560}" srcOrd="0" destOrd="0" presId="urn:microsoft.com/office/officeart/2005/8/layout/hierarchy1"/>
    <dgm:cxn modelId="{37F0CA87-1B1C-4867-8807-F613AF30C162}" type="presParOf" srcId="{314B2EDD-1696-4CD6-86DB-869113290036}" destId="{0C69A1E6-FB78-47E2-BAF0-BF3F45F88922}" srcOrd="1" destOrd="0" presId="urn:microsoft.com/office/officeart/2005/8/layout/hierarchy1"/>
    <dgm:cxn modelId="{B3F9EAD8-BFF3-4E88-8ADA-348211CCB66E}" type="presParOf" srcId="{0C69A1E6-FB78-47E2-BAF0-BF3F45F88922}" destId="{77F502BC-804C-4D04-86B5-30DA21D8FEB0}" srcOrd="0" destOrd="0" presId="urn:microsoft.com/office/officeart/2005/8/layout/hierarchy1"/>
    <dgm:cxn modelId="{29B68B03-30A3-40E0-BE46-3176E680F7F6}" type="presParOf" srcId="{77F502BC-804C-4D04-86B5-30DA21D8FEB0}" destId="{91612AEB-C1A3-4B95-A869-109F58316FAD}" srcOrd="0" destOrd="0" presId="urn:microsoft.com/office/officeart/2005/8/layout/hierarchy1"/>
    <dgm:cxn modelId="{0B9E57B9-9242-4AB7-A2CA-5DB714563D88}" type="presParOf" srcId="{77F502BC-804C-4D04-86B5-30DA21D8FEB0}" destId="{DF1F717B-D3EC-4DFD-88D6-983611BCFAA9}" srcOrd="1" destOrd="0" presId="urn:microsoft.com/office/officeart/2005/8/layout/hierarchy1"/>
    <dgm:cxn modelId="{9493A0AA-F6FA-4602-8929-350DF1EBC527}" type="presParOf" srcId="{0C69A1E6-FB78-47E2-BAF0-BF3F45F88922}" destId="{ACDC7AB8-DEC6-442F-8B35-4141E1EE020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5F13DD4-7646-41F7-BE0F-011A86F6ED2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A7BD044-D7B6-4DBB-BB59-AA8C882F0BD5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রক্ষিত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বইসমূহ</a:t>
          </a:r>
          <a:endParaRPr lang="bn-IN" sz="3200" b="1" dirty="0">
            <a:latin typeface="NikoshBAN" pitchFamily="2" charset="0"/>
            <a:cs typeface="NikoshBAN" pitchFamily="2" charset="0"/>
          </a:endParaRPr>
        </a:p>
        <a:p>
          <a:r>
            <a:rPr lang="en-US" sz="3200" b="1" dirty="0">
              <a:latin typeface="NikoshBAN" pitchFamily="2" charset="0"/>
              <a:cs typeface="NikoshBAN" pitchFamily="2" charset="0"/>
            </a:rPr>
            <a:t>(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একতরফা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)</a:t>
          </a:r>
        </a:p>
      </dgm:t>
    </dgm:pt>
    <dgm:pt modelId="{F77D4CBD-0CC0-48D3-9E76-9D36797C9459}" type="parTrans" cxnId="{EC6FC146-6B4B-4326-B73F-6B9341EDBEAC}">
      <dgm:prSet/>
      <dgm:spPr/>
      <dgm:t>
        <a:bodyPr/>
        <a:lstStyle/>
        <a:p>
          <a:endParaRPr lang="en-US"/>
        </a:p>
      </dgm:t>
    </dgm:pt>
    <dgm:pt modelId="{3090FB13-0E44-4EC9-9D80-C488C8409BB9}" type="sibTrans" cxnId="{EC6FC146-6B4B-4326-B73F-6B9341EDBEAC}">
      <dgm:prSet/>
      <dgm:spPr/>
      <dgm:t>
        <a:bodyPr/>
        <a:lstStyle/>
        <a:p>
          <a:endParaRPr lang="en-US"/>
        </a:p>
      </dgm:t>
    </dgm:pt>
    <dgm:pt modelId="{EEA2C64A-F008-4A66-A501-57C6DDDF3B0B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আবশ্যিক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7649B54A-F3FC-405C-AE31-91F4B01DCAAA}" type="parTrans" cxnId="{21C77FC9-B4C7-4097-8644-937A35ADF937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A53CD222-1F6A-4828-BE73-DC24022B92D5}" type="sibTrans" cxnId="{21C77FC9-B4C7-4097-8644-937A35ADF937}">
      <dgm:prSet/>
      <dgm:spPr/>
      <dgm:t>
        <a:bodyPr/>
        <a:lstStyle/>
        <a:p>
          <a:endParaRPr lang="en-US"/>
        </a:p>
      </dgm:t>
    </dgm:pt>
    <dgm:pt modelId="{BCAF5E84-A43F-4435-81D2-128263700180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সম্পদ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B321ADBF-0121-48DC-A44B-287C23E86C36}" type="parTrans" cxnId="{1BD5504C-2CAF-4694-A49B-F5355351608C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D536A6FA-F65A-4C28-915E-B81A50CCD9B6}" type="sibTrans" cxnId="{1BD5504C-2CAF-4694-A49B-F5355351608C}">
      <dgm:prSet/>
      <dgm:spPr/>
      <dgm:t>
        <a:bodyPr/>
        <a:lstStyle/>
        <a:p>
          <a:endParaRPr lang="en-US"/>
        </a:p>
      </dgm:t>
    </dgm:pt>
    <dgm:pt modelId="{11FDD24D-921D-422A-836B-19B2BA4D5589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দায়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C41B12BE-F47C-4776-BC92-A39C8D8DBF6B}" type="parTrans" cxnId="{5CE1C333-815F-48D5-8DD1-DEB1B05CC98D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6DA0135A-4AB2-4672-82F9-7A26A13376B5}" type="sibTrans" cxnId="{5CE1C333-815F-48D5-8DD1-DEB1B05CC98D}">
      <dgm:prSet/>
      <dgm:spPr/>
      <dgm:t>
        <a:bodyPr/>
        <a:lstStyle/>
        <a:p>
          <a:endParaRPr lang="en-US"/>
        </a:p>
      </dgm:t>
    </dgm:pt>
    <dgm:pt modelId="{407DC7A3-7B6B-4587-836D-B11C330C4727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অরক্ষিত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D39C95F2-2768-48BF-B06A-88B2D2FF6FF8}" type="parTrans" cxnId="{F38C8A69-7632-4C9B-8BB9-3A76C81BE13A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23C277BE-33B7-44E0-ABDF-BC86F2CD2CBA}" type="sibTrans" cxnId="{F38C8A69-7632-4C9B-8BB9-3A76C81BE13A}">
      <dgm:prSet/>
      <dgm:spPr/>
      <dgm:t>
        <a:bodyPr/>
        <a:lstStyle/>
        <a:p>
          <a:endParaRPr lang="en-US"/>
        </a:p>
      </dgm:t>
    </dgm:pt>
    <dgm:pt modelId="{4BC121C0-F57B-409B-9DD0-688BBAE1E583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আয়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33531145-8AB0-439D-AF32-0B3DBE61D059}" type="parTrans" cxnId="{E8E8832C-AB47-4CF7-9CDF-C57685E146D3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51E5F4B4-9E0C-4739-9595-AA71D27420E6}" type="sibTrans" cxnId="{E8E8832C-AB47-4CF7-9CDF-C57685E146D3}">
      <dgm:prSet/>
      <dgm:spPr/>
      <dgm:t>
        <a:bodyPr/>
        <a:lstStyle/>
        <a:p>
          <a:endParaRPr lang="en-US"/>
        </a:p>
      </dgm:t>
    </dgm:pt>
    <dgm:pt modelId="{DEA3373D-97F3-4D73-934D-B2E5E6445D2A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ব্যয়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F1F85CD4-C539-4679-9F9D-5BAC95A1D0D6}" type="parTrans" cxnId="{31515635-B5ED-4D9B-8192-F4CDE96B76F9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303AD7A6-497C-4F1D-977A-BCE423658953}" type="sibTrans" cxnId="{31515635-B5ED-4D9B-8192-F4CDE96B76F9}">
      <dgm:prSet/>
      <dgm:spPr/>
      <dgm:t>
        <a:bodyPr/>
        <a:lstStyle/>
        <a:p>
          <a:endParaRPr lang="en-US"/>
        </a:p>
      </dgm:t>
    </dgm:pt>
    <dgm:pt modelId="{9F511720-C854-4572-9864-A3249480CD8A}" type="pres">
      <dgm:prSet presAssocID="{55F13DD4-7646-41F7-BE0F-011A86F6ED2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094C833-5A0B-43B6-881D-1597C16926DC}" type="pres">
      <dgm:prSet presAssocID="{BA7BD044-D7B6-4DBB-BB59-AA8C882F0BD5}" presName="hierRoot1" presStyleCnt="0"/>
      <dgm:spPr/>
    </dgm:pt>
    <dgm:pt modelId="{6F6FAFD4-59A3-40BA-B17F-9F38B36A9EDC}" type="pres">
      <dgm:prSet presAssocID="{BA7BD044-D7B6-4DBB-BB59-AA8C882F0BD5}" presName="composite" presStyleCnt="0"/>
      <dgm:spPr/>
    </dgm:pt>
    <dgm:pt modelId="{E79C4B78-D0DB-4A00-9541-7F81DF3696F2}" type="pres">
      <dgm:prSet presAssocID="{BA7BD044-D7B6-4DBB-BB59-AA8C882F0BD5}" presName="background" presStyleLbl="node0" presStyleIdx="0" presStyleCnt="1"/>
      <dgm:spPr/>
    </dgm:pt>
    <dgm:pt modelId="{57AACC59-533E-4AB7-A4F1-78D6C2028B5F}" type="pres">
      <dgm:prSet presAssocID="{BA7BD044-D7B6-4DBB-BB59-AA8C882F0BD5}" presName="text" presStyleLbl="fgAcc0" presStyleIdx="0" presStyleCnt="1" custScaleX="1540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2B467F-1B2B-435E-8D1A-1B38EA01422E}" type="pres">
      <dgm:prSet presAssocID="{BA7BD044-D7B6-4DBB-BB59-AA8C882F0BD5}" presName="hierChild2" presStyleCnt="0"/>
      <dgm:spPr/>
    </dgm:pt>
    <dgm:pt modelId="{5F22C6CD-D7C2-4508-987D-4083FEC6E87A}" type="pres">
      <dgm:prSet presAssocID="{7649B54A-F3FC-405C-AE31-91F4B01DCAAA}" presName="Name10" presStyleLbl="parChTrans1D2" presStyleIdx="0" presStyleCnt="2"/>
      <dgm:spPr/>
      <dgm:t>
        <a:bodyPr/>
        <a:lstStyle/>
        <a:p>
          <a:endParaRPr lang="en-US"/>
        </a:p>
      </dgm:t>
    </dgm:pt>
    <dgm:pt modelId="{5FF8AA2C-1B61-4452-A205-6B4B3DBA6E02}" type="pres">
      <dgm:prSet presAssocID="{EEA2C64A-F008-4A66-A501-57C6DDDF3B0B}" presName="hierRoot2" presStyleCnt="0"/>
      <dgm:spPr/>
    </dgm:pt>
    <dgm:pt modelId="{B9553629-0910-4BDA-B351-D1DD7184C77B}" type="pres">
      <dgm:prSet presAssocID="{EEA2C64A-F008-4A66-A501-57C6DDDF3B0B}" presName="composite2" presStyleCnt="0"/>
      <dgm:spPr/>
    </dgm:pt>
    <dgm:pt modelId="{597D8A4F-F5F0-43D9-B9A2-ED1CAF727233}" type="pres">
      <dgm:prSet presAssocID="{EEA2C64A-F008-4A66-A501-57C6DDDF3B0B}" presName="background2" presStyleLbl="node2" presStyleIdx="0" presStyleCnt="2"/>
      <dgm:spPr/>
    </dgm:pt>
    <dgm:pt modelId="{34F00D08-FA5D-4212-8831-609CC60F2165}" type="pres">
      <dgm:prSet presAssocID="{EEA2C64A-F008-4A66-A501-57C6DDDF3B0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B2E2DF-CC13-4728-92F8-8B72B1735597}" type="pres">
      <dgm:prSet presAssocID="{EEA2C64A-F008-4A66-A501-57C6DDDF3B0B}" presName="hierChild3" presStyleCnt="0"/>
      <dgm:spPr/>
    </dgm:pt>
    <dgm:pt modelId="{A03E6EB1-2A4C-4D88-9340-C1131144DF45}" type="pres">
      <dgm:prSet presAssocID="{B321ADBF-0121-48DC-A44B-287C23E86C36}" presName="Name17" presStyleLbl="parChTrans1D3" presStyleIdx="0" presStyleCnt="4"/>
      <dgm:spPr/>
      <dgm:t>
        <a:bodyPr/>
        <a:lstStyle/>
        <a:p>
          <a:endParaRPr lang="en-US"/>
        </a:p>
      </dgm:t>
    </dgm:pt>
    <dgm:pt modelId="{7074D2D5-413A-41BF-A8A4-907ED20E5B38}" type="pres">
      <dgm:prSet presAssocID="{BCAF5E84-A43F-4435-81D2-128263700180}" presName="hierRoot3" presStyleCnt="0"/>
      <dgm:spPr/>
    </dgm:pt>
    <dgm:pt modelId="{757D2FC8-602C-4B76-A88E-E6CC6A5D091D}" type="pres">
      <dgm:prSet presAssocID="{BCAF5E84-A43F-4435-81D2-128263700180}" presName="composite3" presStyleCnt="0"/>
      <dgm:spPr/>
    </dgm:pt>
    <dgm:pt modelId="{F27F86F0-D8C9-41FA-9909-03A04D5741B1}" type="pres">
      <dgm:prSet presAssocID="{BCAF5E84-A43F-4435-81D2-128263700180}" presName="background3" presStyleLbl="node3" presStyleIdx="0" presStyleCnt="4"/>
      <dgm:spPr/>
    </dgm:pt>
    <dgm:pt modelId="{24FB2EFC-0D78-4641-847C-9ACCA7A974D6}" type="pres">
      <dgm:prSet presAssocID="{BCAF5E84-A43F-4435-81D2-128263700180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E499E8-95B3-4113-B6CC-0AF6BEE2D5A1}" type="pres">
      <dgm:prSet presAssocID="{BCAF5E84-A43F-4435-81D2-128263700180}" presName="hierChild4" presStyleCnt="0"/>
      <dgm:spPr/>
    </dgm:pt>
    <dgm:pt modelId="{4F4A2A99-42A0-4597-AB69-47F372C5E6EA}" type="pres">
      <dgm:prSet presAssocID="{C41B12BE-F47C-4776-BC92-A39C8D8DBF6B}" presName="Name17" presStyleLbl="parChTrans1D3" presStyleIdx="1" presStyleCnt="4"/>
      <dgm:spPr/>
      <dgm:t>
        <a:bodyPr/>
        <a:lstStyle/>
        <a:p>
          <a:endParaRPr lang="en-US"/>
        </a:p>
      </dgm:t>
    </dgm:pt>
    <dgm:pt modelId="{C82CB342-3B80-40AA-BA3A-367F8BDC30A8}" type="pres">
      <dgm:prSet presAssocID="{11FDD24D-921D-422A-836B-19B2BA4D5589}" presName="hierRoot3" presStyleCnt="0"/>
      <dgm:spPr/>
    </dgm:pt>
    <dgm:pt modelId="{40A53AA5-DB97-4412-8D3C-2EA3F5FEE207}" type="pres">
      <dgm:prSet presAssocID="{11FDD24D-921D-422A-836B-19B2BA4D5589}" presName="composite3" presStyleCnt="0"/>
      <dgm:spPr/>
    </dgm:pt>
    <dgm:pt modelId="{C98AC8DC-82B1-4719-A034-0ADBDB2F3A02}" type="pres">
      <dgm:prSet presAssocID="{11FDD24D-921D-422A-836B-19B2BA4D5589}" presName="background3" presStyleLbl="node3" presStyleIdx="1" presStyleCnt="4"/>
      <dgm:spPr/>
    </dgm:pt>
    <dgm:pt modelId="{D21347D8-5C61-4023-82E5-4AEA448BB3A0}" type="pres">
      <dgm:prSet presAssocID="{11FDD24D-921D-422A-836B-19B2BA4D5589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4FD0A7-833C-40AA-8FC5-1FBC3F037FB2}" type="pres">
      <dgm:prSet presAssocID="{11FDD24D-921D-422A-836B-19B2BA4D5589}" presName="hierChild4" presStyleCnt="0"/>
      <dgm:spPr/>
    </dgm:pt>
    <dgm:pt modelId="{3CEC2078-A8C6-4F30-8151-2CCA384F43F2}" type="pres">
      <dgm:prSet presAssocID="{D39C95F2-2768-48BF-B06A-88B2D2FF6FF8}" presName="Name10" presStyleLbl="parChTrans1D2" presStyleIdx="1" presStyleCnt="2"/>
      <dgm:spPr/>
      <dgm:t>
        <a:bodyPr/>
        <a:lstStyle/>
        <a:p>
          <a:endParaRPr lang="en-US"/>
        </a:p>
      </dgm:t>
    </dgm:pt>
    <dgm:pt modelId="{8743A813-38E2-42A2-B50A-DD697A6D9C5A}" type="pres">
      <dgm:prSet presAssocID="{407DC7A3-7B6B-4587-836D-B11C330C4727}" presName="hierRoot2" presStyleCnt="0"/>
      <dgm:spPr/>
    </dgm:pt>
    <dgm:pt modelId="{09599968-956E-4DF6-8A35-54B112800CBE}" type="pres">
      <dgm:prSet presAssocID="{407DC7A3-7B6B-4587-836D-B11C330C4727}" presName="composite2" presStyleCnt="0"/>
      <dgm:spPr/>
    </dgm:pt>
    <dgm:pt modelId="{66126E87-8C5C-40D0-A3BB-A3D1B204B320}" type="pres">
      <dgm:prSet presAssocID="{407DC7A3-7B6B-4587-836D-B11C330C4727}" presName="background2" presStyleLbl="node2" presStyleIdx="1" presStyleCnt="2"/>
      <dgm:spPr/>
    </dgm:pt>
    <dgm:pt modelId="{40D2A20C-469E-41D2-8C73-483E88FF68D4}" type="pres">
      <dgm:prSet presAssocID="{407DC7A3-7B6B-4587-836D-B11C330C4727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73B248-E246-46C2-B1F6-CA662380AA6F}" type="pres">
      <dgm:prSet presAssocID="{407DC7A3-7B6B-4587-836D-B11C330C4727}" presName="hierChild3" presStyleCnt="0"/>
      <dgm:spPr/>
    </dgm:pt>
    <dgm:pt modelId="{8ECB097F-F9A5-44DA-8D29-E7E80139B3BD}" type="pres">
      <dgm:prSet presAssocID="{33531145-8AB0-439D-AF32-0B3DBE61D059}" presName="Name17" presStyleLbl="parChTrans1D3" presStyleIdx="2" presStyleCnt="4"/>
      <dgm:spPr/>
      <dgm:t>
        <a:bodyPr/>
        <a:lstStyle/>
        <a:p>
          <a:endParaRPr lang="en-US"/>
        </a:p>
      </dgm:t>
    </dgm:pt>
    <dgm:pt modelId="{FC33B308-6195-4E51-A504-D6C43FFFD7B3}" type="pres">
      <dgm:prSet presAssocID="{4BC121C0-F57B-409B-9DD0-688BBAE1E583}" presName="hierRoot3" presStyleCnt="0"/>
      <dgm:spPr/>
    </dgm:pt>
    <dgm:pt modelId="{059296B6-C711-4D1D-84EA-E1860B4A1AF3}" type="pres">
      <dgm:prSet presAssocID="{4BC121C0-F57B-409B-9DD0-688BBAE1E583}" presName="composite3" presStyleCnt="0"/>
      <dgm:spPr/>
    </dgm:pt>
    <dgm:pt modelId="{05075442-59FC-4A17-8704-C27D7B27FB84}" type="pres">
      <dgm:prSet presAssocID="{4BC121C0-F57B-409B-9DD0-688BBAE1E583}" presName="background3" presStyleLbl="node3" presStyleIdx="2" presStyleCnt="4"/>
      <dgm:spPr/>
    </dgm:pt>
    <dgm:pt modelId="{698B6FA6-1614-462F-A7E7-13B6CB710D71}" type="pres">
      <dgm:prSet presAssocID="{4BC121C0-F57B-409B-9DD0-688BBAE1E583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C9EC9B-A752-47FD-8C58-01756B81FA4B}" type="pres">
      <dgm:prSet presAssocID="{4BC121C0-F57B-409B-9DD0-688BBAE1E583}" presName="hierChild4" presStyleCnt="0"/>
      <dgm:spPr/>
    </dgm:pt>
    <dgm:pt modelId="{E0568306-7FD7-4226-BA89-7CCCEF29A4DC}" type="pres">
      <dgm:prSet presAssocID="{F1F85CD4-C539-4679-9F9D-5BAC95A1D0D6}" presName="Name17" presStyleLbl="parChTrans1D3" presStyleIdx="3" presStyleCnt="4"/>
      <dgm:spPr/>
      <dgm:t>
        <a:bodyPr/>
        <a:lstStyle/>
        <a:p>
          <a:endParaRPr lang="en-US"/>
        </a:p>
      </dgm:t>
    </dgm:pt>
    <dgm:pt modelId="{DDB8943F-FAD6-4373-BBDB-9354DDBB78E8}" type="pres">
      <dgm:prSet presAssocID="{DEA3373D-97F3-4D73-934D-B2E5E6445D2A}" presName="hierRoot3" presStyleCnt="0"/>
      <dgm:spPr/>
    </dgm:pt>
    <dgm:pt modelId="{4FB6FE98-4925-4F30-9679-50F9525FFDEE}" type="pres">
      <dgm:prSet presAssocID="{DEA3373D-97F3-4D73-934D-B2E5E6445D2A}" presName="composite3" presStyleCnt="0"/>
      <dgm:spPr/>
    </dgm:pt>
    <dgm:pt modelId="{3117E382-0535-4231-89B6-2659B6FB79CF}" type="pres">
      <dgm:prSet presAssocID="{DEA3373D-97F3-4D73-934D-B2E5E6445D2A}" presName="background3" presStyleLbl="node3" presStyleIdx="3" presStyleCnt="4"/>
      <dgm:spPr/>
    </dgm:pt>
    <dgm:pt modelId="{42B502C2-88C7-449A-B723-54D01AE01B48}" type="pres">
      <dgm:prSet presAssocID="{DEA3373D-97F3-4D73-934D-B2E5E6445D2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52F033-DB9D-4B8F-8226-3F0A5BF1C681}" type="pres">
      <dgm:prSet presAssocID="{DEA3373D-97F3-4D73-934D-B2E5E6445D2A}" presName="hierChild4" presStyleCnt="0"/>
      <dgm:spPr/>
    </dgm:pt>
  </dgm:ptLst>
  <dgm:cxnLst>
    <dgm:cxn modelId="{868972C0-A4B3-4D94-BA25-5EB08A7CD069}" type="presOf" srcId="{407DC7A3-7B6B-4587-836D-B11C330C4727}" destId="{40D2A20C-469E-41D2-8C73-483E88FF68D4}" srcOrd="0" destOrd="0" presId="urn:microsoft.com/office/officeart/2005/8/layout/hierarchy1"/>
    <dgm:cxn modelId="{21C77FC9-B4C7-4097-8644-937A35ADF937}" srcId="{BA7BD044-D7B6-4DBB-BB59-AA8C882F0BD5}" destId="{EEA2C64A-F008-4A66-A501-57C6DDDF3B0B}" srcOrd="0" destOrd="0" parTransId="{7649B54A-F3FC-405C-AE31-91F4B01DCAAA}" sibTransId="{A53CD222-1F6A-4828-BE73-DC24022B92D5}"/>
    <dgm:cxn modelId="{02E241C1-187C-4F86-881F-3E275DA00E12}" type="presOf" srcId="{55F13DD4-7646-41F7-BE0F-011A86F6ED23}" destId="{9F511720-C854-4572-9864-A3249480CD8A}" srcOrd="0" destOrd="0" presId="urn:microsoft.com/office/officeart/2005/8/layout/hierarchy1"/>
    <dgm:cxn modelId="{E8E8832C-AB47-4CF7-9CDF-C57685E146D3}" srcId="{407DC7A3-7B6B-4587-836D-B11C330C4727}" destId="{4BC121C0-F57B-409B-9DD0-688BBAE1E583}" srcOrd="0" destOrd="0" parTransId="{33531145-8AB0-439D-AF32-0B3DBE61D059}" sibTransId="{51E5F4B4-9E0C-4739-9595-AA71D27420E6}"/>
    <dgm:cxn modelId="{31515635-B5ED-4D9B-8192-F4CDE96B76F9}" srcId="{407DC7A3-7B6B-4587-836D-B11C330C4727}" destId="{DEA3373D-97F3-4D73-934D-B2E5E6445D2A}" srcOrd="1" destOrd="0" parTransId="{F1F85CD4-C539-4679-9F9D-5BAC95A1D0D6}" sibTransId="{303AD7A6-497C-4F1D-977A-BCE423658953}"/>
    <dgm:cxn modelId="{441666D9-080C-4180-8E56-D3D6C141F777}" type="presOf" srcId="{33531145-8AB0-439D-AF32-0B3DBE61D059}" destId="{8ECB097F-F9A5-44DA-8D29-E7E80139B3BD}" srcOrd="0" destOrd="0" presId="urn:microsoft.com/office/officeart/2005/8/layout/hierarchy1"/>
    <dgm:cxn modelId="{EC6FC146-6B4B-4326-B73F-6B9341EDBEAC}" srcId="{55F13DD4-7646-41F7-BE0F-011A86F6ED23}" destId="{BA7BD044-D7B6-4DBB-BB59-AA8C882F0BD5}" srcOrd="0" destOrd="0" parTransId="{F77D4CBD-0CC0-48D3-9E76-9D36797C9459}" sibTransId="{3090FB13-0E44-4EC9-9D80-C488C8409BB9}"/>
    <dgm:cxn modelId="{72A531BD-EBD2-44F5-9C0D-AA7DF7B4F27C}" type="presOf" srcId="{7649B54A-F3FC-405C-AE31-91F4B01DCAAA}" destId="{5F22C6CD-D7C2-4508-987D-4083FEC6E87A}" srcOrd="0" destOrd="0" presId="urn:microsoft.com/office/officeart/2005/8/layout/hierarchy1"/>
    <dgm:cxn modelId="{22DFB604-32A2-4CBA-AC58-7D8BDC879F59}" type="presOf" srcId="{B321ADBF-0121-48DC-A44B-287C23E86C36}" destId="{A03E6EB1-2A4C-4D88-9340-C1131144DF45}" srcOrd="0" destOrd="0" presId="urn:microsoft.com/office/officeart/2005/8/layout/hierarchy1"/>
    <dgm:cxn modelId="{5CE1C333-815F-48D5-8DD1-DEB1B05CC98D}" srcId="{EEA2C64A-F008-4A66-A501-57C6DDDF3B0B}" destId="{11FDD24D-921D-422A-836B-19B2BA4D5589}" srcOrd="1" destOrd="0" parTransId="{C41B12BE-F47C-4776-BC92-A39C8D8DBF6B}" sibTransId="{6DA0135A-4AB2-4672-82F9-7A26A13376B5}"/>
    <dgm:cxn modelId="{F38C8A69-7632-4C9B-8BB9-3A76C81BE13A}" srcId="{BA7BD044-D7B6-4DBB-BB59-AA8C882F0BD5}" destId="{407DC7A3-7B6B-4587-836D-B11C330C4727}" srcOrd="1" destOrd="0" parTransId="{D39C95F2-2768-48BF-B06A-88B2D2FF6FF8}" sibTransId="{23C277BE-33B7-44E0-ABDF-BC86F2CD2CBA}"/>
    <dgm:cxn modelId="{D372822A-5720-4AD2-8464-E5912299872C}" type="presOf" srcId="{EEA2C64A-F008-4A66-A501-57C6DDDF3B0B}" destId="{34F00D08-FA5D-4212-8831-609CC60F2165}" srcOrd="0" destOrd="0" presId="urn:microsoft.com/office/officeart/2005/8/layout/hierarchy1"/>
    <dgm:cxn modelId="{6E603D31-47B8-4A34-91E3-73C869C78133}" type="presOf" srcId="{BA7BD044-D7B6-4DBB-BB59-AA8C882F0BD5}" destId="{57AACC59-533E-4AB7-A4F1-78D6C2028B5F}" srcOrd="0" destOrd="0" presId="urn:microsoft.com/office/officeart/2005/8/layout/hierarchy1"/>
    <dgm:cxn modelId="{1BD5504C-2CAF-4694-A49B-F5355351608C}" srcId="{EEA2C64A-F008-4A66-A501-57C6DDDF3B0B}" destId="{BCAF5E84-A43F-4435-81D2-128263700180}" srcOrd="0" destOrd="0" parTransId="{B321ADBF-0121-48DC-A44B-287C23E86C36}" sibTransId="{D536A6FA-F65A-4C28-915E-B81A50CCD9B6}"/>
    <dgm:cxn modelId="{0DE98EDE-7231-4650-B41F-F75BC35809E1}" type="presOf" srcId="{DEA3373D-97F3-4D73-934D-B2E5E6445D2A}" destId="{42B502C2-88C7-449A-B723-54D01AE01B48}" srcOrd="0" destOrd="0" presId="urn:microsoft.com/office/officeart/2005/8/layout/hierarchy1"/>
    <dgm:cxn modelId="{27A7AD8A-E980-47DF-8265-B23058708641}" type="presOf" srcId="{BCAF5E84-A43F-4435-81D2-128263700180}" destId="{24FB2EFC-0D78-4641-847C-9ACCA7A974D6}" srcOrd="0" destOrd="0" presId="urn:microsoft.com/office/officeart/2005/8/layout/hierarchy1"/>
    <dgm:cxn modelId="{2A085AB2-9B80-4BD6-9392-8A094A29BD02}" type="presOf" srcId="{D39C95F2-2768-48BF-B06A-88B2D2FF6FF8}" destId="{3CEC2078-A8C6-4F30-8151-2CCA384F43F2}" srcOrd="0" destOrd="0" presId="urn:microsoft.com/office/officeart/2005/8/layout/hierarchy1"/>
    <dgm:cxn modelId="{E1F37FBF-5B2D-49BD-AA98-6CB348BBB412}" type="presOf" srcId="{4BC121C0-F57B-409B-9DD0-688BBAE1E583}" destId="{698B6FA6-1614-462F-A7E7-13B6CB710D71}" srcOrd="0" destOrd="0" presId="urn:microsoft.com/office/officeart/2005/8/layout/hierarchy1"/>
    <dgm:cxn modelId="{470FD095-D6AC-4EB7-B4C2-C08BD4505D24}" type="presOf" srcId="{C41B12BE-F47C-4776-BC92-A39C8D8DBF6B}" destId="{4F4A2A99-42A0-4597-AB69-47F372C5E6EA}" srcOrd="0" destOrd="0" presId="urn:microsoft.com/office/officeart/2005/8/layout/hierarchy1"/>
    <dgm:cxn modelId="{01D7DAC6-7A5B-499B-BBCD-5F3B11ABF861}" type="presOf" srcId="{11FDD24D-921D-422A-836B-19B2BA4D5589}" destId="{D21347D8-5C61-4023-82E5-4AEA448BB3A0}" srcOrd="0" destOrd="0" presId="urn:microsoft.com/office/officeart/2005/8/layout/hierarchy1"/>
    <dgm:cxn modelId="{07A35959-D828-484D-900D-97FA5424CE00}" type="presOf" srcId="{F1F85CD4-C539-4679-9F9D-5BAC95A1D0D6}" destId="{E0568306-7FD7-4226-BA89-7CCCEF29A4DC}" srcOrd="0" destOrd="0" presId="urn:microsoft.com/office/officeart/2005/8/layout/hierarchy1"/>
    <dgm:cxn modelId="{D7DFA82C-8810-47BC-97A4-F0DA7C741DE1}" type="presParOf" srcId="{9F511720-C854-4572-9864-A3249480CD8A}" destId="{5094C833-5A0B-43B6-881D-1597C16926DC}" srcOrd="0" destOrd="0" presId="urn:microsoft.com/office/officeart/2005/8/layout/hierarchy1"/>
    <dgm:cxn modelId="{50C83217-ABE3-4AE2-AD16-1E3B27D1888C}" type="presParOf" srcId="{5094C833-5A0B-43B6-881D-1597C16926DC}" destId="{6F6FAFD4-59A3-40BA-B17F-9F38B36A9EDC}" srcOrd="0" destOrd="0" presId="urn:microsoft.com/office/officeart/2005/8/layout/hierarchy1"/>
    <dgm:cxn modelId="{A2A9C3EB-EFF9-46EA-AF87-EF9D7F820033}" type="presParOf" srcId="{6F6FAFD4-59A3-40BA-B17F-9F38B36A9EDC}" destId="{E79C4B78-D0DB-4A00-9541-7F81DF3696F2}" srcOrd="0" destOrd="0" presId="urn:microsoft.com/office/officeart/2005/8/layout/hierarchy1"/>
    <dgm:cxn modelId="{31BA9B06-BE33-45BD-91D4-72F10C01FAA4}" type="presParOf" srcId="{6F6FAFD4-59A3-40BA-B17F-9F38B36A9EDC}" destId="{57AACC59-533E-4AB7-A4F1-78D6C2028B5F}" srcOrd="1" destOrd="0" presId="urn:microsoft.com/office/officeart/2005/8/layout/hierarchy1"/>
    <dgm:cxn modelId="{A33364FF-F798-4036-B0B1-A4B15181ECC2}" type="presParOf" srcId="{5094C833-5A0B-43B6-881D-1597C16926DC}" destId="{3E2B467F-1B2B-435E-8D1A-1B38EA01422E}" srcOrd="1" destOrd="0" presId="urn:microsoft.com/office/officeart/2005/8/layout/hierarchy1"/>
    <dgm:cxn modelId="{E71F7102-DC02-4648-AEEF-ED0AC7A3370F}" type="presParOf" srcId="{3E2B467F-1B2B-435E-8D1A-1B38EA01422E}" destId="{5F22C6CD-D7C2-4508-987D-4083FEC6E87A}" srcOrd="0" destOrd="0" presId="urn:microsoft.com/office/officeart/2005/8/layout/hierarchy1"/>
    <dgm:cxn modelId="{AE27E6EE-D7D7-4A36-AF98-EE173F6B8573}" type="presParOf" srcId="{3E2B467F-1B2B-435E-8D1A-1B38EA01422E}" destId="{5FF8AA2C-1B61-4452-A205-6B4B3DBA6E02}" srcOrd="1" destOrd="0" presId="urn:microsoft.com/office/officeart/2005/8/layout/hierarchy1"/>
    <dgm:cxn modelId="{E808B597-91B0-4489-B249-B4A6454DBCAA}" type="presParOf" srcId="{5FF8AA2C-1B61-4452-A205-6B4B3DBA6E02}" destId="{B9553629-0910-4BDA-B351-D1DD7184C77B}" srcOrd="0" destOrd="0" presId="urn:microsoft.com/office/officeart/2005/8/layout/hierarchy1"/>
    <dgm:cxn modelId="{4D661D9B-0B79-461D-9542-0EEEFE091F96}" type="presParOf" srcId="{B9553629-0910-4BDA-B351-D1DD7184C77B}" destId="{597D8A4F-F5F0-43D9-B9A2-ED1CAF727233}" srcOrd="0" destOrd="0" presId="urn:microsoft.com/office/officeart/2005/8/layout/hierarchy1"/>
    <dgm:cxn modelId="{A70AFAC2-9A06-4A3E-AEA3-A973D76B8E31}" type="presParOf" srcId="{B9553629-0910-4BDA-B351-D1DD7184C77B}" destId="{34F00D08-FA5D-4212-8831-609CC60F2165}" srcOrd="1" destOrd="0" presId="urn:microsoft.com/office/officeart/2005/8/layout/hierarchy1"/>
    <dgm:cxn modelId="{2E668B64-3E4E-4D83-9C17-2DCB99FC1D23}" type="presParOf" srcId="{5FF8AA2C-1B61-4452-A205-6B4B3DBA6E02}" destId="{89B2E2DF-CC13-4728-92F8-8B72B1735597}" srcOrd="1" destOrd="0" presId="urn:microsoft.com/office/officeart/2005/8/layout/hierarchy1"/>
    <dgm:cxn modelId="{15CDA8B7-F710-4A81-8A71-54399B67F4BC}" type="presParOf" srcId="{89B2E2DF-CC13-4728-92F8-8B72B1735597}" destId="{A03E6EB1-2A4C-4D88-9340-C1131144DF45}" srcOrd="0" destOrd="0" presId="urn:microsoft.com/office/officeart/2005/8/layout/hierarchy1"/>
    <dgm:cxn modelId="{3F3DC836-494B-425D-8EBA-E743F95D4591}" type="presParOf" srcId="{89B2E2DF-CC13-4728-92F8-8B72B1735597}" destId="{7074D2D5-413A-41BF-A8A4-907ED20E5B38}" srcOrd="1" destOrd="0" presId="urn:microsoft.com/office/officeart/2005/8/layout/hierarchy1"/>
    <dgm:cxn modelId="{44286A04-7A1C-4226-9ED7-6F04FBB85EB2}" type="presParOf" srcId="{7074D2D5-413A-41BF-A8A4-907ED20E5B38}" destId="{757D2FC8-602C-4B76-A88E-E6CC6A5D091D}" srcOrd="0" destOrd="0" presId="urn:microsoft.com/office/officeart/2005/8/layout/hierarchy1"/>
    <dgm:cxn modelId="{9DFAADD7-05C5-4577-8E34-2CEEAB00E5E5}" type="presParOf" srcId="{757D2FC8-602C-4B76-A88E-E6CC6A5D091D}" destId="{F27F86F0-D8C9-41FA-9909-03A04D5741B1}" srcOrd="0" destOrd="0" presId="urn:microsoft.com/office/officeart/2005/8/layout/hierarchy1"/>
    <dgm:cxn modelId="{FC7DCF15-53B1-4D67-8F55-4CFDD2E0D5C4}" type="presParOf" srcId="{757D2FC8-602C-4B76-A88E-E6CC6A5D091D}" destId="{24FB2EFC-0D78-4641-847C-9ACCA7A974D6}" srcOrd="1" destOrd="0" presId="urn:microsoft.com/office/officeart/2005/8/layout/hierarchy1"/>
    <dgm:cxn modelId="{8DDB16D0-EFD8-4EE6-90E7-832F14514C29}" type="presParOf" srcId="{7074D2D5-413A-41BF-A8A4-907ED20E5B38}" destId="{94E499E8-95B3-4113-B6CC-0AF6BEE2D5A1}" srcOrd="1" destOrd="0" presId="urn:microsoft.com/office/officeart/2005/8/layout/hierarchy1"/>
    <dgm:cxn modelId="{070A5742-4483-4734-BD02-3915E67368C0}" type="presParOf" srcId="{89B2E2DF-CC13-4728-92F8-8B72B1735597}" destId="{4F4A2A99-42A0-4597-AB69-47F372C5E6EA}" srcOrd="2" destOrd="0" presId="urn:microsoft.com/office/officeart/2005/8/layout/hierarchy1"/>
    <dgm:cxn modelId="{85757B58-32AD-4C41-A409-FB273EC4F084}" type="presParOf" srcId="{89B2E2DF-CC13-4728-92F8-8B72B1735597}" destId="{C82CB342-3B80-40AA-BA3A-367F8BDC30A8}" srcOrd="3" destOrd="0" presId="urn:microsoft.com/office/officeart/2005/8/layout/hierarchy1"/>
    <dgm:cxn modelId="{2C737F79-612D-435D-8626-3F745D2A9CD0}" type="presParOf" srcId="{C82CB342-3B80-40AA-BA3A-367F8BDC30A8}" destId="{40A53AA5-DB97-4412-8D3C-2EA3F5FEE207}" srcOrd="0" destOrd="0" presId="urn:microsoft.com/office/officeart/2005/8/layout/hierarchy1"/>
    <dgm:cxn modelId="{07AC7CA6-222F-4CF8-91F7-D0AECA9B2597}" type="presParOf" srcId="{40A53AA5-DB97-4412-8D3C-2EA3F5FEE207}" destId="{C98AC8DC-82B1-4719-A034-0ADBDB2F3A02}" srcOrd="0" destOrd="0" presId="urn:microsoft.com/office/officeart/2005/8/layout/hierarchy1"/>
    <dgm:cxn modelId="{ACDA36D0-4417-42EB-B791-865AFC3D6D02}" type="presParOf" srcId="{40A53AA5-DB97-4412-8D3C-2EA3F5FEE207}" destId="{D21347D8-5C61-4023-82E5-4AEA448BB3A0}" srcOrd="1" destOrd="0" presId="urn:microsoft.com/office/officeart/2005/8/layout/hierarchy1"/>
    <dgm:cxn modelId="{CE5AD8D1-9775-4382-98F5-9F6565323AA8}" type="presParOf" srcId="{C82CB342-3B80-40AA-BA3A-367F8BDC30A8}" destId="{A14FD0A7-833C-40AA-8FC5-1FBC3F037FB2}" srcOrd="1" destOrd="0" presId="urn:microsoft.com/office/officeart/2005/8/layout/hierarchy1"/>
    <dgm:cxn modelId="{553B1C87-A3B6-46E0-8682-F8707FD39529}" type="presParOf" srcId="{3E2B467F-1B2B-435E-8D1A-1B38EA01422E}" destId="{3CEC2078-A8C6-4F30-8151-2CCA384F43F2}" srcOrd="2" destOrd="0" presId="urn:microsoft.com/office/officeart/2005/8/layout/hierarchy1"/>
    <dgm:cxn modelId="{BE6FB0DC-1864-4CE0-99ED-EABAEE3CB93E}" type="presParOf" srcId="{3E2B467F-1B2B-435E-8D1A-1B38EA01422E}" destId="{8743A813-38E2-42A2-B50A-DD697A6D9C5A}" srcOrd="3" destOrd="0" presId="urn:microsoft.com/office/officeart/2005/8/layout/hierarchy1"/>
    <dgm:cxn modelId="{579EC0C9-20A4-49BA-A162-F11AB736707C}" type="presParOf" srcId="{8743A813-38E2-42A2-B50A-DD697A6D9C5A}" destId="{09599968-956E-4DF6-8A35-54B112800CBE}" srcOrd="0" destOrd="0" presId="urn:microsoft.com/office/officeart/2005/8/layout/hierarchy1"/>
    <dgm:cxn modelId="{89AB7096-FE50-4337-85D4-EFA2DD7A1C16}" type="presParOf" srcId="{09599968-956E-4DF6-8A35-54B112800CBE}" destId="{66126E87-8C5C-40D0-A3BB-A3D1B204B320}" srcOrd="0" destOrd="0" presId="urn:microsoft.com/office/officeart/2005/8/layout/hierarchy1"/>
    <dgm:cxn modelId="{114D7867-20FD-46CF-AEED-F8D4CB2A19A4}" type="presParOf" srcId="{09599968-956E-4DF6-8A35-54B112800CBE}" destId="{40D2A20C-469E-41D2-8C73-483E88FF68D4}" srcOrd="1" destOrd="0" presId="urn:microsoft.com/office/officeart/2005/8/layout/hierarchy1"/>
    <dgm:cxn modelId="{36F8BA6D-4355-4901-9D97-08908A86DFB8}" type="presParOf" srcId="{8743A813-38E2-42A2-B50A-DD697A6D9C5A}" destId="{3F73B248-E246-46C2-B1F6-CA662380AA6F}" srcOrd="1" destOrd="0" presId="urn:microsoft.com/office/officeart/2005/8/layout/hierarchy1"/>
    <dgm:cxn modelId="{C9469419-EB78-4DFE-A8D0-544523D30E21}" type="presParOf" srcId="{3F73B248-E246-46C2-B1F6-CA662380AA6F}" destId="{8ECB097F-F9A5-44DA-8D29-E7E80139B3BD}" srcOrd="0" destOrd="0" presId="urn:microsoft.com/office/officeart/2005/8/layout/hierarchy1"/>
    <dgm:cxn modelId="{0E85386C-D46F-488C-BBA7-EDED8D518D45}" type="presParOf" srcId="{3F73B248-E246-46C2-B1F6-CA662380AA6F}" destId="{FC33B308-6195-4E51-A504-D6C43FFFD7B3}" srcOrd="1" destOrd="0" presId="urn:microsoft.com/office/officeart/2005/8/layout/hierarchy1"/>
    <dgm:cxn modelId="{7A1B76C2-813E-4C38-B2C5-554B2D77EA74}" type="presParOf" srcId="{FC33B308-6195-4E51-A504-D6C43FFFD7B3}" destId="{059296B6-C711-4D1D-84EA-E1860B4A1AF3}" srcOrd="0" destOrd="0" presId="urn:microsoft.com/office/officeart/2005/8/layout/hierarchy1"/>
    <dgm:cxn modelId="{81BED972-35DD-4E2A-80D5-0720FBF1111D}" type="presParOf" srcId="{059296B6-C711-4D1D-84EA-E1860B4A1AF3}" destId="{05075442-59FC-4A17-8704-C27D7B27FB84}" srcOrd="0" destOrd="0" presId="urn:microsoft.com/office/officeart/2005/8/layout/hierarchy1"/>
    <dgm:cxn modelId="{BDE9E3CD-B7E5-402B-954A-493E01C7CEC6}" type="presParOf" srcId="{059296B6-C711-4D1D-84EA-E1860B4A1AF3}" destId="{698B6FA6-1614-462F-A7E7-13B6CB710D71}" srcOrd="1" destOrd="0" presId="urn:microsoft.com/office/officeart/2005/8/layout/hierarchy1"/>
    <dgm:cxn modelId="{92DBA445-83FE-4770-9966-F2F17DC6242D}" type="presParOf" srcId="{FC33B308-6195-4E51-A504-D6C43FFFD7B3}" destId="{92C9EC9B-A752-47FD-8C58-01756B81FA4B}" srcOrd="1" destOrd="0" presId="urn:microsoft.com/office/officeart/2005/8/layout/hierarchy1"/>
    <dgm:cxn modelId="{746C184B-E61A-4AA1-BE6F-7F29C1197243}" type="presParOf" srcId="{3F73B248-E246-46C2-B1F6-CA662380AA6F}" destId="{E0568306-7FD7-4226-BA89-7CCCEF29A4DC}" srcOrd="2" destOrd="0" presId="urn:microsoft.com/office/officeart/2005/8/layout/hierarchy1"/>
    <dgm:cxn modelId="{B95AEBF5-2CAD-43FE-B3C4-06FD0B4743AE}" type="presParOf" srcId="{3F73B248-E246-46C2-B1F6-CA662380AA6F}" destId="{DDB8943F-FAD6-4373-BBDB-9354DDBB78E8}" srcOrd="3" destOrd="0" presId="urn:microsoft.com/office/officeart/2005/8/layout/hierarchy1"/>
    <dgm:cxn modelId="{43B8B95B-E87E-48C9-8F2F-9FF3D8EA3387}" type="presParOf" srcId="{DDB8943F-FAD6-4373-BBDB-9354DDBB78E8}" destId="{4FB6FE98-4925-4F30-9679-50F9525FFDEE}" srcOrd="0" destOrd="0" presId="urn:microsoft.com/office/officeart/2005/8/layout/hierarchy1"/>
    <dgm:cxn modelId="{EB584CED-5AE6-4726-935B-84EB021A57A9}" type="presParOf" srcId="{4FB6FE98-4925-4F30-9679-50F9525FFDEE}" destId="{3117E382-0535-4231-89B6-2659B6FB79CF}" srcOrd="0" destOrd="0" presId="urn:microsoft.com/office/officeart/2005/8/layout/hierarchy1"/>
    <dgm:cxn modelId="{66EF36BE-6749-4162-8E99-E60781056979}" type="presParOf" srcId="{4FB6FE98-4925-4F30-9679-50F9525FFDEE}" destId="{42B502C2-88C7-449A-B723-54D01AE01B48}" srcOrd="1" destOrd="0" presId="urn:microsoft.com/office/officeart/2005/8/layout/hierarchy1"/>
    <dgm:cxn modelId="{CAE30A50-A79E-4DE3-AE9E-23B55FB13C98}" type="presParOf" srcId="{DDB8943F-FAD6-4373-BBDB-9354DDBB78E8}" destId="{3652F033-DB9D-4B8F-8226-3F0A5BF1C68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2860077-FB48-4A37-ADB8-85D18FD9B89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BB811F6-0E86-47FD-957D-D20FBDF6DE98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রক্ষন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B56B0D56-CBCA-46B5-9629-AD2921F0CE43}" type="parTrans" cxnId="{C72D993C-871C-4460-A822-9D97D10554DB}">
      <dgm:prSet/>
      <dgm:spPr/>
      <dgm:t>
        <a:bodyPr/>
        <a:lstStyle/>
        <a:p>
          <a:endParaRPr lang="en-US"/>
        </a:p>
      </dgm:t>
    </dgm:pt>
    <dgm:pt modelId="{C62A02C0-EA36-4B1E-98C2-85965FB52D77}" type="sibTrans" cxnId="{C72D993C-871C-4460-A822-9D97D10554DB}">
      <dgm:prSet/>
      <dgm:spPr/>
      <dgm:t>
        <a:bodyPr/>
        <a:lstStyle/>
        <a:p>
          <a:endParaRPr lang="en-US"/>
        </a:p>
      </dgm:t>
    </dgm:pt>
    <dgm:pt modelId="{D9E930BE-0D01-4F31-92C4-8A09CE5A2AFF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লাভ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লোকসান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0A0E8887-FD66-440B-96B3-38C1BA287EB1}" type="parTrans" cxnId="{A6BBD203-106F-464C-A238-C7E6F7076513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D50407B5-5FBC-47FD-8BA3-9B1E761B8897}" type="sibTrans" cxnId="{A6BBD203-106F-464C-A238-C7E6F7076513}">
      <dgm:prSet/>
      <dgm:spPr/>
      <dgm:t>
        <a:bodyPr/>
        <a:lstStyle/>
        <a:p>
          <a:endParaRPr lang="en-US"/>
        </a:p>
      </dgm:t>
    </dgm:pt>
    <dgm:pt modelId="{8AF1C23F-42E2-4F27-BA10-E8C3756E3C15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একটি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হিসাবকালের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জন্য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5C4081F5-E606-4995-934D-46DB48634BB1}" type="parTrans" cxnId="{1F45875E-3BAC-4B28-A817-288AD1C63695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872FA154-5E94-4237-9109-F30CAC00DD3C}" type="sibTrans" cxnId="{1F45875E-3BAC-4B28-A817-288AD1C63695}">
      <dgm:prSet/>
      <dgm:spPr/>
      <dgm:t>
        <a:bodyPr/>
        <a:lstStyle/>
        <a:p>
          <a:endParaRPr lang="en-US"/>
        </a:p>
      </dgm:t>
    </dgm:pt>
    <dgm:pt modelId="{4D5C1548-0135-4BB1-A93C-102296184780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বৈষয়িক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FDD5099E-563A-4E21-98C9-DFA56FF7AFC6}" type="parTrans" cxnId="{75EFDB5F-096B-4AF7-8E4D-AD8136B39BAE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87FC020A-2458-4881-A3B4-37EF20244809}" type="sibTrans" cxnId="{75EFDB5F-096B-4AF7-8E4D-AD8136B39BAE}">
      <dgm:prSet/>
      <dgm:spPr/>
      <dgm:t>
        <a:bodyPr/>
        <a:lstStyle/>
        <a:p>
          <a:endParaRPr lang="en-US"/>
        </a:p>
      </dgm:t>
    </dgm:pt>
    <dgm:pt modelId="{6C15690E-95A3-4332-A05C-6C668C666FF5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একটি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দিনের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জন্য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237822E8-B863-4D7F-B18D-4984F6BCAD20}" type="parTrans" cxnId="{47344A36-A02B-4E3F-BF44-EE81F30087F4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35E8891F-A455-41CD-8ADC-2D98A7C3612D}" type="sibTrans" cxnId="{47344A36-A02B-4E3F-BF44-EE81F30087F4}">
      <dgm:prSet/>
      <dgm:spPr/>
      <dgm:t>
        <a:bodyPr/>
        <a:lstStyle/>
        <a:p>
          <a:endParaRPr lang="en-US"/>
        </a:p>
      </dgm:t>
    </dgm:pt>
    <dgm:pt modelId="{4C2B20ED-8EA1-48A9-A463-876972FE4EC3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প্রারম্ভিক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নির্নয়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5A0346E0-4584-4321-B2D9-6338CF0FD12B}" type="parTrans" cxnId="{3DB9E59E-9AAE-43F4-BC58-A05775C40B7A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61B695F2-A4CA-4CD4-A759-40C98F5E3428}" type="sibTrans" cxnId="{3DB9E59E-9AAE-43F4-BC58-A05775C40B7A}">
      <dgm:prSet/>
      <dgm:spPr/>
      <dgm:t>
        <a:bodyPr/>
        <a:lstStyle/>
        <a:p>
          <a:endParaRPr lang="en-US"/>
        </a:p>
      </dgm:t>
    </dgm:pt>
    <dgm:pt modelId="{135CBCDB-691E-4D08-A8B8-D8574573D6BE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সমাপনী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নির্নয়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A4B7DA77-7AFB-4D08-9D86-361C3A387A15}" type="parTrans" cxnId="{BA541B00-2228-45A0-ACFE-7605D9A7CC37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C90CCA4B-FCB5-48AE-AA3A-3B97E7B30275}" type="sibTrans" cxnId="{BA541B00-2228-45A0-ACFE-7605D9A7CC37}">
      <dgm:prSet/>
      <dgm:spPr/>
      <dgm:t>
        <a:bodyPr/>
        <a:lstStyle/>
        <a:p>
          <a:endParaRPr lang="en-US"/>
        </a:p>
      </dgm:t>
    </dgm:pt>
    <dgm:pt modelId="{1238AF3C-06B2-4CFB-9C61-3752B0C49856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লাভ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লোকসান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D797ACA6-89AC-4766-8B19-6BE4CBB315D0}" type="parTrans" cxnId="{5DEF1BB3-0D51-411E-BD09-25CC95A47677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89F01EB1-D7C1-4533-82DC-2E174C32803C}" type="sibTrans" cxnId="{5DEF1BB3-0D51-411E-BD09-25CC95A47677}">
      <dgm:prSet/>
      <dgm:spPr/>
      <dgm:t>
        <a:bodyPr/>
        <a:lstStyle/>
        <a:p>
          <a:endParaRPr lang="en-US"/>
        </a:p>
      </dgm:t>
    </dgm:pt>
    <dgm:pt modelId="{CAC2CCC8-E11D-4583-BB79-B5AA313EF414}" type="pres">
      <dgm:prSet presAssocID="{C2860077-FB48-4A37-ADB8-85D18FD9B89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EB4AD96-B022-4E92-AB0C-FC03F55FF8D9}" type="pres">
      <dgm:prSet presAssocID="{BBB811F6-0E86-47FD-957D-D20FBDF6DE98}" presName="hierRoot1" presStyleCnt="0"/>
      <dgm:spPr/>
    </dgm:pt>
    <dgm:pt modelId="{DA5063BC-B23D-4CC3-AA2B-3393B544953F}" type="pres">
      <dgm:prSet presAssocID="{BBB811F6-0E86-47FD-957D-D20FBDF6DE98}" presName="composite" presStyleCnt="0"/>
      <dgm:spPr/>
    </dgm:pt>
    <dgm:pt modelId="{05718A3D-6F4C-420E-945B-3921A64824A6}" type="pres">
      <dgm:prSet presAssocID="{BBB811F6-0E86-47FD-957D-D20FBDF6DE98}" presName="background" presStyleLbl="node0" presStyleIdx="0" presStyleCnt="1"/>
      <dgm:spPr/>
    </dgm:pt>
    <dgm:pt modelId="{96394024-F836-46E7-9083-7656059DBF91}" type="pres">
      <dgm:prSet presAssocID="{BBB811F6-0E86-47FD-957D-D20FBDF6DE98}" presName="text" presStyleLbl="fgAcc0" presStyleIdx="0" presStyleCnt="1" custScaleX="1417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750A78-CA82-4492-BD98-67818EB78497}" type="pres">
      <dgm:prSet presAssocID="{BBB811F6-0E86-47FD-957D-D20FBDF6DE98}" presName="hierChild2" presStyleCnt="0"/>
      <dgm:spPr/>
    </dgm:pt>
    <dgm:pt modelId="{5A8C0371-0A56-405A-B455-9C22B69905F5}" type="pres">
      <dgm:prSet presAssocID="{0A0E8887-FD66-440B-96B3-38C1BA287EB1}" presName="Name10" presStyleLbl="parChTrans1D2" presStyleIdx="0" presStyleCnt="2"/>
      <dgm:spPr/>
      <dgm:t>
        <a:bodyPr/>
        <a:lstStyle/>
        <a:p>
          <a:endParaRPr lang="en-US"/>
        </a:p>
      </dgm:t>
    </dgm:pt>
    <dgm:pt modelId="{4E51FD1C-E2CD-43C4-B0CD-BA4B0FF11E5C}" type="pres">
      <dgm:prSet presAssocID="{D9E930BE-0D01-4F31-92C4-8A09CE5A2AFF}" presName="hierRoot2" presStyleCnt="0"/>
      <dgm:spPr/>
    </dgm:pt>
    <dgm:pt modelId="{A773A223-C0A0-44BA-8309-BCEF8FC848DA}" type="pres">
      <dgm:prSet presAssocID="{D9E930BE-0D01-4F31-92C4-8A09CE5A2AFF}" presName="composite2" presStyleCnt="0"/>
      <dgm:spPr/>
    </dgm:pt>
    <dgm:pt modelId="{87826942-6758-47C9-B8E3-D0B625C7F003}" type="pres">
      <dgm:prSet presAssocID="{D9E930BE-0D01-4F31-92C4-8A09CE5A2AFF}" presName="background2" presStyleLbl="node2" presStyleIdx="0" presStyleCnt="2"/>
      <dgm:spPr/>
    </dgm:pt>
    <dgm:pt modelId="{554CB1AA-E8D5-4577-8E92-0C2D7CBE484E}" type="pres">
      <dgm:prSet presAssocID="{D9E930BE-0D01-4F31-92C4-8A09CE5A2AFF}" presName="text2" presStyleLbl="fgAcc2" presStyleIdx="0" presStyleCnt="2" custScaleX="1393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425852-1DFE-4DF1-B1E7-4290C30060AC}" type="pres">
      <dgm:prSet presAssocID="{D9E930BE-0D01-4F31-92C4-8A09CE5A2AFF}" presName="hierChild3" presStyleCnt="0"/>
      <dgm:spPr/>
    </dgm:pt>
    <dgm:pt modelId="{B237DA8A-4EE4-4E30-B23D-2DC0754DB25A}" type="pres">
      <dgm:prSet presAssocID="{5C4081F5-E606-4995-934D-46DB48634BB1}" presName="Name17" presStyleLbl="parChTrans1D3" presStyleIdx="0" presStyleCnt="2"/>
      <dgm:spPr/>
      <dgm:t>
        <a:bodyPr/>
        <a:lstStyle/>
        <a:p>
          <a:endParaRPr lang="en-US"/>
        </a:p>
      </dgm:t>
    </dgm:pt>
    <dgm:pt modelId="{4BF8F7DF-46FA-4888-BB6C-C85836560900}" type="pres">
      <dgm:prSet presAssocID="{8AF1C23F-42E2-4F27-BA10-E8C3756E3C15}" presName="hierRoot3" presStyleCnt="0"/>
      <dgm:spPr/>
    </dgm:pt>
    <dgm:pt modelId="{CF82297D-9B3C-4B7F-B0ED-DDCFECC44736}" type="pres">
      <dgm:prSet presAssocID="{8AF1C23F-42E2-4F27-BA10-E8C3756E3C15}" presName="composite3" presStyleCnt="0"/>
      <dgm:spPr/>
    </dgm:pt>
    <dgm:pt modelId="{27AC9DAE-FEDF-4748-9572-AED255255633}" type="pres">
      <dgm:prSet presAssocID="{8AF1C23F-42E2-4F27-BA10-E8C3756E3C15}" presName="background3" presStyleLbl="node3" presStyleIdx="0" presStyleCnt="2"/>
      <dgm:spPr/>
    </dgm:pt>
    <dgm:pt modelId="{EC84936F-A81B-423F-A389-44DEC14186A1}" type="pres">
      <dgm:prSet presAssocID="{8AF1C23F-42E2-4F27-BA10-E8C3756E3C15}" presName="text3" presStyleLbl="fgAcc3" presStyleIdx="0" presStyleCnt="2" custScaleX="1727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2333E2-7E3A-4CED-8A7B-FAED82C48379}" type="pres">
      <dgm:prSet presAssocID="{8AF1C23F-42E2-4F27-BA10-E8C3756E3C15}" presName="hierChild4" presStyleCnt="0"/>
      <dgm:spPr/>
    </dgm:pt>
    <dgm:pt modelId="{40DA6ACF-4EA7-4826-83F1-F5F21F9403C8}" type="pres">
      <dgm:prSet presAssocID="{5A0346E0-4584-4321-B2D9-6338CF0FD12B}" presName="Name23" presStyleLbl="parChTrans1D4" presStyleIdx="0" presStyleCnt="3"/>
      <dgm:spPr/>
      <dgm:t>
        <a:bodyPr/>
        <a:lstStyle/>
        <a:p>
          <a:endParaRPr lang="en-US"/>
        </a:p>
      </dgm:t>
    </dgm:pt>
    <dgm:pt modelId="{D6952619-8B7C-426B-B694-36AEC3D4F91C}" type="pres">
      <dgm:prSet presAssocID="{4C2B20ED-8EA1-48A9-A463-876972FE4EC3}" presName="hierRoot4" presStyleCnt="0"/>
      <dgm:spPr/>
    </dgm:pt>
    <dgm:pt modelId="{9DAAF542-E89D-4757-B594-A4C42C08B292}" type="pres">
      <dgm:prSet presAssocID="{4C2B20ED-8EA1-48A9-A463-876972FE4EC3}" presName="composite4" presStyleCnt="0"/>
      <dgm:spPr/>
    </dgm:pt>
    <dgm:pt modelId="{CA85C1B5-B0DF-4D18-882F-A1D72A79E557}" type="pres">
      <dgm:prSet presAssocID="{4C2B20ED-8EA1-48A9-A463-876972FE4EC3}" presName="background4" presStyleLbl="node4" presStyleIdx="0" presStyleCnt="3"/>
      <dgm:spPr/>
    </dgm:pt>
    <dgm:pt modelId="{14C489AC-127A-4B62-A6DD-E8B28B8BFB7F}" type="pres">
      <dgm:prSet presAssocID="{4C2B20ED-8EA1-48A9-A463-876972FE4EC3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CB39AD-0C4F-4ECE-B9FE-C974F72B4C63}" type="pres">
      <dgm:prSet presAssocID="{4C2B20ED-8EA1-48A9-A463-876972FE4EC3}" presName="hierChild5" presStyleCnt="0"/>
      <dgm:spPr/>
    </dgm:pt>
    <dgm:pt modelId="{56759C1B-5D63-4A25-86E0-988F9D943F65}" type="pres">
      <dgm:prSet presAssocID="{A4B7DA77-7AFB-4D08-9D86-361C3A387A15}" presName="Name23" presStyleLbl="parChTrans1D4" presStyleIdx="1" presStyleCnt="3"/>
      <dgm:spPr/>
      <dgm:t>
        <a:bodyPr/>
        <a:lstStyle/>
        <a:p>
          <a:endParaRPr lang="en-US"/>
        </a:p>
      </dgm:t>
    </dgm:pt>
    <dgm:pt modelId="{17196495-9CAD-4E31-BD57-C39C573EDFB9}" type="pres">
      <dgm:prSet presAssocID="{135CBCDB-691E-4D08-A8B8-D8574573D6BE}" presName="hierRoot4" presStyleCnt="0"/>
      <dgm:spPr/>
    </dgm:pt>
    <dgm:pt modelId="{57402DDB-FCCA-42E6-858E-4D6654B265A8}" type="pres">
      <dgm:prSet presAssocID="{135CBCDB-691E-4D08-A8B8-D8574573D6BE}" presName="composite4" presStyleCnt="0"/>
      <dgm:spPr/>
    </dgm:pt>
    <dgm:pt modelId="{2E6661C5-B4A5-4CFF-9CD4-A18DDC48A26D}" type="pres">
      <dgm:prSet presAssocID="{135CBCDB-691E-4D08-A8B8-D8574573D6BE}" presName="background4" presStyleLbl="node4" presStyleIdx="1" presStyleCnt="3"/>
      <dgm:spPr/>
    </dgm:pt>
    <dgm:pt modelId="{AF1CFB76-734A-4239-9C93-71790DEB79F2}" type="pres">
      <dgm:prSet presAssocID="{135CBCDB-691E-4D08-A8B8-D8574573D6BE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DE2D8A-770A-4DFF-966B-A8B63D330E68}" type="pres">
      <dgm:prSet presAssocID="{135CBCDB-691E-4D08-A8B8-D8574573D6BE}" presName="hierChild5" presStyleCnt="0"/>
      <dgm:spPr/>
    </dgm:pt>
    <dgm:pt modelId="{981CE243-E8BA-40CA-94A6-8F38C7F9FC19}" type="pres">
      <dgm:prSet presAssocID="{D797ACA6-89AC-4766-8B19-6BE4CBB315D0}" presName="Name23" presStyleLbl="parChTrans1D4" presStyleIdx="2" presStyleCnt="3"/>
      <dgm:spPr/>
      <dgm:t>
        <a:bodyPr/>
        <a:lstStyle/>
        <a:p>
          <a:endParaRPr lang="en-US"/>
        </a:p>
      </dgm:t>
    </dgm:pt>
    <dgm:pt modelId="{4F0BD6BA-ADEC-4F6A-B2A8-97BAED8D350C}" type="pres">
      <dgm:prSet presAssocID="{1238AF3C-06B2-4CFB-9C61-3752B0C49856}" presName="hierRoot4" presStyleCnt="0"/>
      <dgm:spPr/>
    </dgm:pt>
    <dgm:pt modelId="{402B1113-B292-40EF-AC1C-40F7A4F3C3D3}" type="pres">
      <dgm:prSet presAssocID="{1238AF3C-06B2-4CFB-9C61-3752B0C49856}" presName="composite4" presStyleCnt="0"/>
      <dgm:spPr/>
    </dgm:pt>
    <dgm:pt modelId="{09418C3E-EE93-48C2-8E31-E5A41A037286}" type="pres">
      <dgm:prSet presAssocID="{1238AF3C-06B2-4CFB-9C61-3752B0C49856}" presName="background4" presStyleLbl="node4" presStyleIdx="2" presStyleCnt="3"/>
      <dgm:spPr/>
    </dgm:pt>
    <dgm:pt modelId="{045AF0F2-2266-4537-853B-3232A5DEE966}" type="pres">
      <dgm:prSet presAssocID="{1238AF3C-06B2-4CFB-9C61-3752B0C49856}" presName="text4" presStyleLbl="fgAcc4" presStyleIdx="2" presStyleCnt="3" custScaleX="1298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B1D86D-31D1-44F1-B828-6753C5BA6C62}" type="pres">
      <dgm:prSet presAssocID="{1238AF3C-06B2-4CFB-9C61-3752B0C49856}" presName="hierChild5" presStyleCnt="0"/>
      <dgm:spPr/>
    </dgm:pt>
    <dgm:pt modelId="{F97FBBE0-A304-47CE-A7A5-473A4FC31B6B}" type="pres">
      <dgm:prSet presAssocID="{FDD5099E-563A-4E21-98C9-DFA56FF7AFC6}" presName="Name10" presStyleLbl="parChTrans1D2" presStyleIdx="1" presStyleCnt="2"/>
      <dgm:spPr/>
      <dgm:t>
        <a:bodyPr/>
        <a:lstStyle/>
        <a:p>
          <a:endParaRPr lang="en-US"/>
        </a:p>
      </dgm:t>
    </dgm:pt>
    <dgm:pt modelId="{9115B6A9-81C4-44DA-86D1-FD599936BBF9}" type="pres">
      <dgm:prSet presAssocID="{4D5C1548-0135-4BB1-A93C-102296184780}" presName="hierRoot2" presStyleCnt="0"/>
      <dgm:spPr/>
    </dgm:pt>
    <dgm:pt modelId="{8255BC21-E060-4B7F-96FC-552E47C3F758}" type="pres">
      <dgm:prSet presAssocID="{4D5C1548-0135-4BB1-A93C-102296184780}" presName="composite2" presStyleCnt="0"/>
      <dgm:spPr/>
    </dgm:pt>
    <dgm:pt modelId="{76437376-C32A-4478-BE8F-6B6B4DD488A2}" type="pres">
      <dgm:prSet presAssocID="{4D5C1548-0135-4BB1-A93C-102296184780}" presName="background2" presStyleLbl="node2" presStyleIdx="1" presStyleCnt="2"/>
      <dgm:spPr/>
    </dgm:pt>
    <dgm:pt modelId="{C9D98F7A-FC4B-4101-A572-9200FC84527E}" type="pres">
      <dgm:prSet presAssocID="{4D5C1548-0135-4BB1-A93C-102296184780}" presName="text2" presStyleLbl="fgAcc2" presStyleIdx="1" presStyleCnt="2" custScaleX="1393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1A5E41-BF37-42D0-B965-8CFEC5C8A813}" type="pres">
      <dgm:prSet presAssocID="{4D5C1548-0135-4BB1-A93C-102296184780}" presName="hierChild3" presStyleCnt="0"/>
      <dgm:spPr/>
    </dgm:pt>
    <dgm:pt modelId="{4CB33661-8002-4695-83FA-C9E87E117C7F}" type="pres">
      <dgm:prSet presAssocID="{237822E8-B863-4D7F-B18D-4984F6BCAD20}" presName="Name17" presStyleLbl="parChTrans1D3" presStyleIdx="1" presStyleCnt="2"/>
      <dgm:spPr/>
      <dgm:t>
        <a:bodyPr/>
        <a:lstStyle/>
        <a:p>
          <a:endParaRPr lang="en-US"/>
        </a:p>
      </dgm:t>
    </dgm:pt>
    <dgm:pt modelId="{3E6889CF-8FB4-43DF-A28D-C590B708EBE9}" type="pres">
      <dgm:prSet presAssocID="{6C15690E-95A3-4332-A05C-6C668C666FF5}" presName="hierRoot3" presStyleCnt="0"/>
      <dgm:spPr/>
    </dgm:pt>
    <dgm:pt modelId="{74D4D7FB-71BF-4BD6-ADB6-4F0E123CC1AB}" type="pres">
      <dgm:prSet presAssocID="{6C15690E-95A3-4332-A05C-6C668C666FF5}" presName="composite3" presStyleCnt="0"/>
      <dgm:spPr/>
    </dgm:pt>
    <dgm:pt modelId="{6DEA21CA-3D4D-4D72-959C-FCAAD9596B37}" type="pres">
      <dgm:prSet presAssocID="{6C15690E-95A3-4332-A05C-6C668C666FF5}" presName="background3" presStyleLbl="node3" presStyleIdx="1" presStyleCnt="2"/>
      <dgm:spPr/>
    </dgm:pt>
    <dgm:pt modelId="{2B01C4BE-69F1-4656-A35A-5D0137C55777}" type="pres">
      <dgm:prSet presAssocID="{6C15690E-95A3-4332-A05C-6C668C666FF5}" presName="text3" presStyleLbl="fgAcc3" presStyleIdx="1" presStyleCnt="2" custScaleX="1486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47F3FC-AF7B-4BD7-AF21-8342AEEB1A27}" type="pres">
      <dgm:prSet presAssocID="{6C15690E-95A3-4332-A05C-6C668C666FF5}" presName="hierChild4" presStyleCnt="0"/>
      <dgm:spPr/>
    </dgm:pt>
  </dgm:ptLst>
  <dgm:cxnLst>
    <dgm:cxn modelId="{39932651-A8AD-41E8-AF8D-5D55DD6810EA}" type="presOf" srcId="{5A0346E0-4584-4321-B2D9-6338CF0FD12B}" destId="{40DA6ACF-4EA7-4826-83F1-F5F21F9403C8}" srcOrd="0" destOrd="0" presId="urn:microsoft.com/office/officeart/2005/8/layout/hierarchy1"/>
    <dgm:cxn modelId="{8817A70F-DE0C-4EE5-93D2-E3B32ED8317C}" type="presOf" srcId="{BBB811F6-0E86-47FD-957D-D20FBDF6DE98}" destId="{96394024-F836-46E7-9083-7656059DBF91}" srcOrd="0" destOrd="0" presId="urn:microsoft.com/office/officeart/2005/8/layout/hierarchy1"/>
    <dgm:cxn modelId="{C72D993C-871C-4460-A822-9D97D10554DB}" srcId="{C2860077-FB48-4A37-ADB8-85D18FD9B89A}" destId="{BBB811F6-0E86-47FD-957D-D20FBDF6DE98}" srcOrd="0" destOrd="0" parTransId="{B56B0D56-CBCA-46B5-9629-AD2921F0CE43}" sibTransId="{C62A02C0-EA36-4B1E-98C2-85965FB52D77}"/>
    <dgm:cxn modelId="{9B9A4887-DCB8-486C-9691-BA6F24ABB142}" type="presOf" srcId="{5C4081F5-E606-4995-934D-46DB48634BB1}" destId="{B237DA8A-4EE4-4E30-B23D-2DC0754DB25A}" srcOrd="0" destOrd="0" presId="urn:microsoft.com/office/officeart/2005/8/layout/hierarchy1"/>
    <dgm:cxn modelId="{75EFDB5F-096B-4AF7-8E4D-AD8136B39BAE}" srcId="{BBB811F6-0E86-47FD-957D-D20FBDF6DE98}" destId="{4D5C1548-0135-4BB1-A93C-102296184780}" srcOrd="1" destOrd="0" parTransId="{FDD5099E-563A-4E21-98C9-DFA56FF7AFC6}" sibTransId="{87FC020A-2458-4881-A3B4-37EF20244809}"/>
    <dgm:cxn modelId="{7524084D-46D5-4BB4-9B36-32FDC6108164}" type="presOf" srcId="{6C15690E-95A3-4332-A05C-6C668C666FF5}" destId="{2B01C4BE-69F1-4656-A35A-5D0137C55777}" srcOrd="0" destOrd="0" presId="urn:microsoft.com/office/officeart/2005/8/layout/hierarchy1"/>
    <dgm:cxn modelId="{1F45875E-3BAC-4B28-A817-288AD1C63695}" srcId="{D9E930BE-0D01-4F31-92C4-8A09CE5A2AFF}" destId="{8AF1C23F-42E2-4F27-BA10-E8C3756E3C15}" srcOrd="0" destOrd="0" parTransId="{5C4081F5-E606-4995-934D-46DB48634BB1}" sibTransId="{872FA154-5E94-4237-9109-F30CAC00DD3C}"/>
    <dgm:cxn modelId="{20165A15-1131-4E1E-9D05-F98742CD0BB6}" type="presOf" srcId="{4D5C1548-0135-4BB1-A93C-102296184780}" destId="{C9D98F7A-FC4B-4101-A572-9200FC84527E}" srcOrd="0" destOrd="0" presId="urn:microsoft.com/office/officeart/2005/8/layout/hierarchy1"/>
    <dgm:cxn modelId="{8AC1E4F6-327D-4E15-8488-EF878B5BDDFD}" type="presOf" srcId="{C2860077-FB48-4A37-ADB8-85D18FD9B89A}" destId="{CAC2CCC8-E11D-4583-BB79-B5AA313EF414}" srcOrd="0" destOrd="0" presId="urn:microsoft.com/office/officeart/2005/8/layout/hierarchy1"/>
    <dgm:cxn modelId="{543AA5CE-4234-4035-8677-1145B544A5FA}" type="presOf" srcId="{135CBCDB-691E-4D08-A8B8-D8574573D6BE}" destId="{AF1CFB76-734A-4239-9C93-71790DEB79F2}" srcOrd="0" destOrd="0" presId="urn:microsoft.com/office/officeart/2005/8/layout/hierarchy1"/>
    <dgm:cxn modelId="{CC1AEDE7-1AB4-492A-99C5-8107606843C2}" type="presOf" srcId="{D9E930BE-0D01-4F31-92C4-8A09CE5A2AFF}" destId="{554CB1AA-E8D5-4577-8E92-0C2D7CBE484E}" srcOrd="0" destOrd="0" presId="urn:microsoft.com/office/officeart/2005/8/layout/hierarchy1"/>
    <dgm:cxn modelId="{E730E23C-03B2-47AA-BA70-2A16A05FD515}" type="presOf" srcId="{1238AF3C-06B2-4CFB-9C61-3752B0C49856}" destId="{045AF0F2-2266-4537-853B-3232A5DEE966}" srcOrd="0" destOrd="0" presId="urn:microsoft.com/office/officeart/2005/8/layout/hierarchy1"/>
    <dgm:cxn modelId="{5DEF1BB3-0D51-411E-BD09-25CC95A47677}" srcId="{8AF1C23F-42E2-4F27-BA10-E8C3756E3C15}" destId="{1238AF3C-06B2-4CFB-9C61-3752B0C49856}" srcOrd="2" destOrd="0" parTransId="{D797ACA6-89AC-4766-8B19-6BE4CBB315D0}" sibTransId="{89F01EB1-D7C1-4533-82DC-2E174C32803C}"/>
    <dgm:cxn modelId="{26E7658E-78DA-4AA8-864C-DD789C2FBC71}" type="presOf" srcId="{A4B7DA77-7AFB-4D08-9D86-361C3A387A15}" destId="{56759C1B-5D63-4A25-86E0-988F9D943F65}" srcOrd="0" destOrd="0" presId="urn:microsoft.com/office/officeart/2005/8/layout/hierarchy1"/>
    <dgm:cxn modelId="{E475D600-3258-48CA-85CE-7D8531783173}" type="presOf" srcId="{FDD5099E-563A-4E21-98C9-DFA56FF7AFC6}" destId="{F97FBBE0-A304-47CE-A7A5-473A4FC31B6B}" srcOrd="0" destOrd="0" presId="urn:microsoft.com/office/officeart/2005/8/layout/hierarchy1"/>
    <dgm:cxn modelId="{03524E72-8C65-4638-AEAA-8FA6060FB6AA}" type="presOf" srcId="{4C2B20ED-8EA1-48A9-A463-876972FE4EC3}" destId="{14C489AC-127A-4B62-A6DD-E8B28B8BFB7F}" srcOrd="0" destOrd="0" presId="urn:microsoft.com/office/officeart/2005/8/layout/hierarchy1"/>
    <dgm:cxn modelId="{BA541B00-2228-45A0-ACFE-7605D9A7CC37}" srcId="{8AF1C23F-42E2-4F27-BA10-E8C3756E3C15}" destId="{135CBCDB-691E-4D08-A8B8-D8574573D6BE}" srcOrd="1" destOrd="0" parTransId="{A4B7DA77-7AFB-4D08-9D86-361C3A387A15}" sibTransId="{C90CCA4B-FCB5-48AE-AA3A-3B97E7B30275}"/>
    <dgm:cxn modelId="{9F027BDF-061D-4423-A652-8276BDAC6E7A}" type="presOf" srcId="{D797ACA6-89AC-4766-8B19-6BE4CBB315D0}" destId="{981CE243-E8BA-40CA-94A6-8F38C7F9FC19}" srcOrd="0" destOrd="0" presId="urn:microsoft.com/office/officeart/2005/8/layout/hierarchy1"/>
    <dgm:cxn modelId="{727E2927-9C3F-4A16-8ADB-19244D1BA070}" type="presOf" srcId="{237822E8-B863-4D7F-B18D-4984F6BCAD20}" destId="{4CB33661-8002-4695-83FA-C9E87E117C7F}" srcOrd="0" destOrd="0" presId="urn:microsoft.com/office/officeart/2005/8/layout/hierarchy1"/>
    <dgm:cxn modelId="{3DB9E59E-9AAE-43F4-BC58-A05775C40B7A}" srcId="{8AF1C23F-42E2-4F27-BA10-E8C3756E3C15}" destId="{4C2B20ED-8EA1-48A9-A463-876972FE4EC3}" srcOrd="0" destOrd="0" parTransId="{5A0346E0-4584-4321-B2D9-6338CF0FD12B}" sibTransId="{61B695F2-A4CA-4CD4-A759-40C98F5E3428}"/>
    <dgm:cxn modelId="{DF18474E-AE63-45B7-AD27-5A738CA55B25}" type="presOf" srcId="{8AF1C23F-42E2-4F27-BA10-E8C3756E3C15}" destId="{EC84936F-A81B-423F-A389-44DEC14186A1}" srcOrd="0" destOrd="0" presId="urn:microsoft.com/office/officeart/2005/8/layout/hierarchy1"/>
    <dgm:cxn modelId="{A6BBD203-106F-464C-A238-C7E6F7076513}" srcId="{BBB811F6-0E86-47FD-957D-D20FBDF6DE98}" destId="{D9E930BE-0D01-4F31-92C4-8A09CE5A2AFF}" srcOrd="0" destOrd="0" parTransId="{0A0E8887-FD66-440B-96B3-38C1BA287EB1}" sibTransId="{D50407B5-5FBC-47FD-8BA3-9B1E761B8897}"/>
    <dgm:cxn modelId="{47344A36-A02B-4E3F-BF44-EE81F30087F4}" srcId="{4D5C1548-0135-4BB1-A93C-102296184780}" destId="{6C15690E-95A3-4332-A05C-6C668C666FF5}" srcOrd="0" destOrd="0" parTransId="{237822E8-B863-4D7F-B18D-4984F6BCAD20}" sibTransId="{35E8891F-A455-41CD-8ADC-2D98A7C3612D}"/>
    <dgm:cxn modelId="{C32B3060-A587-41A6-BBF7-825E9FD180E4}" type="presOf" srcId="{0A0E8887-FD66-440B-96B3-38C1BA287EB1}" destId="{5A8C0371-0A56-405A-B455-9C22B69905F5}" srcOrd="0" destOrd="0" presId="urn:microsoft.com/office/officeart/2005/8/layout/hierarchy1"/>
    <dgm:cxn modelId="{DE13E45F-DAB3-4532-9012-81FECC8217AD}" type="presParOf" srcId="{CAC2CCC8-E11D-4583-BB79-B5AA313EF414}" destId="{7EB4AD96-B022-4E92-AB0C-FC03F55FF8D9}" srcOrd="0" destOrd="0" presId="urn:microsoft.com/office/officeart/2005/8/layout/hierarchy1"/>
    <dgm:cxn modelId="{940655F0-AE83-4E91-A780-51FEFA632654}" type="presParOf" srcId="{7EB4AD96-B022-4E92-AB0C-FC03F55FF8D9}" destId="{DA5063BC-B23D-4CC3-AA2B-3393B544953F}" srcOrd="0" destOrd="0" presId="urn:microsoft.com/office/officeart/2005/8/layout/hierarchy1"/>
    <dgm:cxn modelId="{EB7F17D3-86AD-446B-8F9D-9F7AC04AD4C8}" type="presParOf" srcId="{DA5063BC-B23D-4CC3-AA2B-3393B544953F}" destId="{05718A3D-6F4C-420E-945B-3921A64824A6}" srcOrd="0" destOrd="0" presId="urn:microsoft.com/office/officeart/2005/8/layout/hierarchy1"/>
    <dgm:cxn modelId="{22FF5172-06D2-49C4-84D8-62997BB14330}" type="presParOf" srcId="{DA5063BC-B23D-4CC3-AA2B-3393B544953F}" destId="{96394024-F836-46E7-9083-7656059DBF91}" srcOrd="1" destOrd="0" presId="urn:microsoft.com/office/officeart/2005/8/layout/hierarchy1"/>
    <dgm:cxn modelId="{357C5AC6-4C78-40B1-8DC7-962A338AED81}" type="presParOf" srcId="{7EB4AD96-B022-4E92-AB0C-FC03F55FF8D9}" destId="{FE750A78-CA82-4492-BD98-67818EB78497}" srcOrd="1" destOrd="0" presId="urn:microsoft.com/office/officeart/2005/8/layout/hierarchy1"/>
    <dgm:cxn modelId="{152DFE06-4F03-4DC0-B687-C7E02EB2CF31}" type="presParOf" srcId="{FE750A78-CA82-4492-BD98-67818EB78497}" destId="{5A8C0371-0A56-405A-B455-9C22B69905F5}" srcOrd="0" destOrd="0" presId="urn:microsoft.com/office/officeart/2005/8/layout/hierarchy1"/>
    <dgm:cxn modelId="{5566E4B8-B403-46C0-BD84-375EBAECB7DC}" type="presParOf" srcId="{FE750A78-CA82-4492-BD98-67818EB78497}" destId="{4E51FD1C-E2CD-43C4-B0CD-BA4B0FF11E5C}" srcOrd="1" destOrd="0" presId="urn:microsoft.com/office/officeart/2005/8/layout/hierarchy1"/>
    <dgm:cxn modelId="{CC2BBE6F-C324-417B-8484-004FBAFF1EFD}" type="presParOf" srcId="{4E51FD1C-E2CD-43C4-B0CD-BA4B0FF11E5C}" destId="{A773A223-C0A0-44BA-8309-BCEF8FC848DA}" srcOrd="0" destOrd="0" presId="urn:microsoft.com/office/officeart/2005/8/layout/hierarchy1"/>
    <dgm:cxn modelId="{DEC0BF31-8C70-4EA3-9F4D-D4E1968202F7}" type="presParOf" srcId="{A773A223-C0A0-44BA-8309-BCEF8FC848DA}" destId="{87826942-6758-47C9-B8E3-D0B625C7F003}" srcOrd="0" destOrd="0" presId="urn:microsoft.com/office/officeart/2005/8/layout/hierarchy1"/>
    <dgm:cxn modelId="{2C7A6284-A430-4E11-B4C6-33ED2B3BA075}" type="presParOf" srcId="{A773A223-C0A0-44BA-8309-BCEF8FC848DA}" destId="{554CB1AA-E8D5-4577-8E92-0C2D7CBE484E}" srcOrd="1" destOrd="0" presId="urn:microsoft.com/office/officeart/2005/8/layout/hierarchy1"/>
    <dgm:cxn modelId="{E9E03E93-A715-46F0-A041-725EE161A099}" type="presParOf" srcId="{4E51FD1C-E2CD-43C4-B0CD-BA4B0FF11E5C}" destId="{5B425852-1DFE-4DF1-B1E7-4290C30060AC}" srcOrd="1" destOrd="0" presId="urn:microsoft.com/office/officeart/2005/8/layout/hierarchy1"/>
    <dgm:cxn modelId="{6BFB91F4-8319-404A-A396-C5AB23FC0649}" type="presParOf" srcId="{5B425852-1DFE-4DF1-B1E7-4290C30060AC}" destId="{B237DA8A-4EE4-4E30-B23D-2DC0754DB25A}" srcOrd="0" destOrd="0" presId="urn:microsoft.com/office/officeart/2005/8/layout/hierarchy1"/>
    <dgm:cxn modelId="{2221E091-4600-4289-90FF-94E483064912}" type="presParOf" srcId="{5B425852-1DFE-4DF1-B1E7-4290C30060AC}" destId="{4BF8F7DF-46FA-4888-BB6C-C85836560900}" srcOrd="1" destOrd="0" presId="urn:microsoft.com/office/officeart/2005/8/layout/hierarchy1"/>
    <dgm:cxn modelId="{03F716B2-3089-42EF-A03F-8595211E9859}" type="presParOf" srcId="{4BF8F7DF-46FA-4888-BB6C-C85836560900}" destId="{CF82297D-9B3C-4B7F-B0ED-DDCFECC44736}" srcOrd="0" destOrd="0" presId="urn:microsoft.com/office/officeart/2005/8/layout/hierarchy1"/>
    <dgm:cxn modelId="{887D885C-EAE7-42F9-9EF3-B7F294CF7A3E}" type="presParOf" srcId="{CF82297D-9B3C-4B7F-B0ED-DDCFECC44736}" destId="{27AC9DAE-FEDF-4748-9572-AED255255633}" srcOrd="0" destOrd="0" presId="urn:microsoft.com/office/officeart/2005/8/layout/hierarchy1"/>
    <dgm:cxn modelId="{627E8C4C-A7B2-4B23-B20A-3F9B8FC79F59}" type="presParOf" srcId="{CF82297D-9B3C-4B7F-B0ED-DDCFECC44736}" destId="{EC84936F-A81B-423F-A389-44DEC14186A1}" srcOrd="1" destOrd="0" presId="urn:microsoft.com/office/officeart/2005/8/layout/hierarchy1"/>
    <dgm:cxn modelId="{E156F9AE-C6B7-443F-AC09-BCEEF6EF45E1}" type="presParOf" srcId="{4BF8F7DF-46FA-4888-BB6C-C85836560900}" destId="{512333E2-7E3A-4CED-8A7B-FAED82C48379}" srcOrd="1" destOrd="0" presId="urn:microsoft.com/office/officeart/2005/8/layout/hierarchy1"/>
    <dgm:cxn modelId="{1C07C4AD-90D6-4E56-9EFB-0DBDF027DD47}" type="presParOf" srcId="{512333E2-7E3A-4CED-8A7B-FAED82C48379}" destId="{40DA6ACF-4EA7-4826-83F1-F5F21F9403C8}" srcOrd="0" destOrd="0" presId="urn:microsoft.com/office/officeart/2005/8/layout/hierarchy1"/>
    <dgm:cxn modelId="{94EAE3E3-DAFC-4191-BAF1-8628D08C1B8A}" type="presParOf" srcId="{512333E2-7E3A-4CED-8A7B-FAED82C48379}" destId="{D6952619-8B7C-426B-B694-36AEC3D4F91C}" srcOrd="1" destOrd="0" presId="urn:microsoft.com/office/officeart/2005/8/layout/hierarchy1"/>
    <dgm:cxn modelId="{14C5F228-C49B-4E51-A61B-13092EC49670}" type="presParOf" srcId="{D6952619-8B7C-426B-B694-36AEC3D4F91C}" destId="{9DAAF542-E89D-4757-B594-A4C42C08B292}" srcOrd="0" destOrd="0" presId="urn:microsoft.com/office/officeart/2005/8/layout/hierarchy1"/>
    <dgm:cxn modelId="{6568F5E2-E383-4216-889B-8E5C9299FFBF}" type="presParOf" srcId="{9DAAF542-E89D-4757-B594-A4C42C08B292}" destId="{CA85C1B5-B0DF-4D18-882F-A1D72A79E557}" srcOrd="0" destOrd="0" presId="urn:microsoft.com/office/officeart/2005/8/layout/hierarchy1"/>
    <dgm:cxn modelId="{30833635-A2C5-4E3C-8224-630648D0FDE4}" type="presParOf" srcId="{9DAAF542-E89D-4757-B594-A4C42C08B292}" destId="{14C489AC-127A-4B62-A6DD-E8B28B8BFB7F}" srcOrd="1" destOrd="0" presId="urn:microsoft.com/office/officeart/2005/8/layout/hierarchy1"/>
    <dgm:cxn modelId="{0797A882-76EB-48E3-93A8-8966B402D992}" type="presParOf" srcId="{D6952619-8B7C-426B-B694-36AEC3D4F91C}" destId="{76CB39AD-0C4F-4ECE-B9FE-C974F72B4C63}" srcOrd="1" destOrd="0" presId="urn:microsoft.com/office/officeart/2005/8/layout/hierarchy1"/>
    <dgm:cxn modelId="{7B76A934-A6A8-43B4-94AD-49D0AB5F7821}" type="presParOf" srcId="{512333E2-7E3A-4CED-8A7B-FAED82C48379}" destId="{56759C1B-5D63-4A25-86E0-988F9D943F65}" srcOrd="2" destOrd="0" presId="urn:microsoft.com/office/officeart/2005/8/layout/hierarchy1"/>
    <dgm:cxn modelId="{7DC050BC-57C0-4982-9896-DBE2FCE88716}" type="presParOf" srcId="{512333E2-7E3A-4CED-8A7B-FAED82C48379}" destId="{17196495-9CAD-4E31-BD57-C39C573EDFB9}" srcOrd="3" destOrd="0" presId="urn:microsoft.com/office/officeart/2005/8/layout/hierarchy1"/>
    <dgm:cxn modelId="{A92E4DF9-B53E-4209-94A7-B3C614A2B46F}" type="presParOf" srcId="{17196495-9CAD-4E31-BD57-C39C573EDFB9}" destId="{57402DDB-FCCA-42E6-858E-4D6654B265A8}" srcOrd="0" destOrd="0" presId="urn:microsoft.com/office/officeart/2005/8/layout/hierarchy1"/>
    <dgm:cxn modelId="{721A5209-16A8-45EA-BDB7-BF81E2193B20}" type="presParOf" srcId="{57402DDB-FCCA-42E6-858E-4D6654B265A8}" destId="{2E6661C5-B4A5-4CFF-9CD4-A18DDC48A26D}" srcOrd="0" destOrd="0" presId="urn:microsoft.com/office/officeart/2005/8/layout/hierarchy1"/>
    <dgm:cxn modelId="{8DE31E8D-6A3E-4F52-BF51-1B289D44C599}" type="presParOf" srcId="{57402DDB-FCCA-42E6-858E-4D6654B265A8}" destId="{AF1CFB76-734A-4239-9C93-71790DEB79F2}" srcOrd="1" destOrd="0" presId="urn:microsoft.com/office/officeart/2005/8/layout/hierarchy1"/>
    <dgm:cxn modelId="{DF1EF739-AC82-4E92-BDCA-3E530E7FE29A}" type="presParOf" srcId="{17196495-9CAD-4E31-BD57-C39C573EDFB9}" destId="{D9DE2D8A-770A-4DFF-966B-A8B63D330E68}" srcOrd="1" destOrd="0" presId="urn:microsoft.com/office/officeart/2005/8/layout/hierarchy1"/>
    <dgm:cxn modelId="{059D5C00-3059-4F93-B7F2-816FFD6CFB54}" type="presParOf" srcId="{512333E2-7E3A-4CED-8A7B-FAED82C48379}" destId="{981CE243-E8BA-40CA-94A6-8F38C7F9FC19}" srcOrd="4" destOrd="0" presId="urn:microsoft.com/office/officeart/2005/8/layout/hierarchy1"/>
    <dgm:cxn modelId="{4C598A4D-B1E9-423C-829D-472099CAE9FF}" type="presParOf" srcId="{512333E2-7E3A-4CED-8A7B-FAED82C48379}" destId="{4F0BD6BA-ADEC-4F6A-B2A8-97BAED8D350C}" srcOrd="5" destOrd="0" presId="urn:microsoft.com/office/officeart/2005/8/layout/hierarchy1"/>
    <dgm:cxn modelId="{7F49FEA9-3766-40A1-A141-8B950CD30FB5}" type="presParOf" srcId="{4F0BD6BA-ADEC-4F6A-B2A8-97BAED8D350C}" destId="{402B1113-B292-40EF-AC1C-40F7A4F3C3D3}" srcOrd="0" destOrd="0" presId="urn:microsoft.com/office/officeart/2005/8/layout/hierarchy1"/>
    <dgm:cxn modelId="{2364C2C2-7886-42DC-8EE1-8E6E5A6D487A}" type="presParOf" srcId="{402B1113-B292-40EF-AC1C-40F7A4F3C3D3}" destId="{09418C3E-EE93-48C2-8E31-E5A41A037286}" srcOrd="0" destOrd="0" presId="urn:microsoft.com/office/officeart/2005/8/layout/hierarchy1"/>
    <dgm:cxn modelId="{E7559DFE-1B8E-4913-A924-570045C6EC67}" type="presParOf" srcId="{402B1113-B292-40EF-AC1C-40F7A4F3C3D3}" destId="{045AF0F2-2266-4537-853B-3232A5DEE966}" srcOrd="1" destOrd="0" presId="urn:microsoft.com/office/officeart/2005/8/layout/hierarchy1"/>
    <dgm:cxn modelId="{C75A35C6-6157-461D-9376-5FAA67010473}" type="presParOf" srcId="{4F0BD6BA-ADEC-4F6A-B2A8-97BAED8D350C}" destId="{89B1D86D-31D1-44F1-B828-6753C5BA6C62}" srcOrd="1" destOrd="0" presId="urn:microsoft.com/office/officeart/2005/8/layout/hierarchy1"/>
    <dgm:cxn modelId="{673E9559-60E3-4377-BE10-E76E8037FBA3}" type="presParOf" srcId="{FE750A78-CA82-4492-BD98-67818EB78497}" destId="{F97FBBE0-A304-47CE-A7A5-473A4FC31B6B}" srcOrd="2" destOrd="0" presId="urn:microsoft.com/office/officeart/2005/8/layout/hierarchy1"/>
    <dgm:cxn modelId="{DDFB7ACE-BC00-4990-B2E2-16EF2602A9E6}" type="presParOf" srcId="{FE750A78-CA82-4492-BD98-67818EB78497}" destId="{9115B6A9-81C4-44DA-86D1-FD599936BBF9}" srcOrd="3" destOrd="0" presId="urn:microsoft.com/office/officeart/2005/8/layout/hierarchy1"/>
    <dgm:cxn modelId="{82158EE5-0D95-4106-8F55-3766F1C2FE87}" type="presParOf" srcId="{9115B6A9-81C4-44DA-86D1-FD599936BBF9}" destId="{8255BC21-E060-4B7F-96FC-552E47C3F758}" srcOrd="0" destOrd="0" presId="urn:microsoft.com/office/officeart/2005/8/layout/hierarchy1"/>
    <dgm:cxn modelId="{FDEC9121-8DA8-4A90-9357-B6E77A5D0880}" type="presParOf" srcId="{8255BC21-E060-4B7F-96FC-552E47C3F758}" destId="{76437376-C32A-4478-BE8F-6B6B4DD488A2}" srcOrd="0" destOrd="0" presId="urn:microsoft.com/office/officeart/2005/8/layout/hierarchy1"/>
    <dgm:cxn modelId="{5EEE59F8-3B26-4EDE-BB5E-173757D8BCCA}" type="presParOf" srcId="{8255BC21-E060-4B7F-96FC-552E47C3F758}" destId="{C9D98F7A-FC4B-4101-A572-9200FC84527E}" srcOrd="1" destOrd="0" presId="urn:microsoft.com/office/officeart/2005/8/layout/hierarchy1"/>
    <dgm:cxn modelId="{0B4F8111-2300-440D-B36C-611735D55580}" type="presParOf" srcId="{9115B6A9-81C4-44DA-86D1-FD599936BBF9}" destId="{861A5E41-BF37-42D0-B965-8CFEC5C8A813}" srcOrd="1" destOrd="0" presId="urn:microsoft.com/office/officeart/2005/8/layout/hierarchy1"/>
    <dgm:cxn modelId="{CABE24A6-1C0A-42E4-AD8D-012CF56AFCB5}" type="presParOf" srcId="{861A5E41-BF37-42D0-B965-8CFEC5C8A813}" destId="{4CB33661-8002-4695-83FA-C9E87E117C7F}" srcOrd="0" destOrd="0" presId="urn:microsoft.com/office/officeart/2005/8/layout/hierarchy1"/>
    <dgm:cxn modelId="{771CCC94-3146-4A3B-A7DE-FB32B71D5C43}" type="presParOf" srcId="{861A5E41-BF37-42D0-B965-8CFEC5C8A813}" destId="{3E6889CF-8FB4-43DF-A28D-C590B708EBE9}" srcOrd="1" destOrd="0" presId="urn:microsoft.com/office/officeart/2005/8/layout/hierarchy1"/>
    <dgm:cxn modelId="{E3423EFF-953A-4E85-A2A0-9133D06E3FF1}" type="presParOf" srcId="{3E6889CF-8FB4-43DF-A28D-C590B708EBE9}" destId="{74D4D7FB-71BF-4BD6-ADB6-4F0E123CC1AB}" srcOrd="0" destOrd="0" presId="urn:microsoft.com/office/officeart/2005/8/layout/hierarchy1"/>
    <dgm:cxn modelId="{9F3D73E4-68EC-4CF1-A056-AE1BB1953A8C}" type="presParOf" srcId="{74D4D7FB-71BF-4BD6-ADB6-4F0E123CC1AB}" destId="{6DEA21CA-3D4D-4D72-959C-FCAAD9596B37}" srcOrd="0" destOrd="0" presId="urn:microsoft.com/office/officeart/2005/8/layout/hierarchy1"/>
    <dgm:cxn modelId="{F9CA3E15-5D95-468A-AC87-A1149F6E1C20}" type="presParOf" srcId="{74D4D7FB-71BF-4BD6-ADB6-4F0E123CC1AB}" destId="{2B01C4BE-69F1-4656-A35A-5D0137C55777}" srcOrd="1" destOrd="0" presId="urn:microsoft.com/office/officeart/2005/8/layout/hierarchy1"/>
    <dgm:cxn modelId="{073B0222-73EE-4316-A20C-D11FF440BBD2}" type="presParOf" srcId="{3E6889CF-8FB4-43DF-A28D-C590B708EBE9}" destId="{9C47F3FC-AF7B-4BD7-AF21-8342AEEB1A2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FD00D-3A59-4687-AA12-91327B100DD0}">
      <dsp:nvSpPr>
        <dsp:cNvPr id="0" name=""/>
        <dsp:cNvSpPr/>
      </dsp:nvSpPr>
      <dsp:spPr>
        <a:xfrm>
          <a:off x="1333500" y="0"/>
          <a:ext cx="1828800" cy="1016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মানুষ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63258" y="29758"/>
        <a:ext cx="1769284" cy="956484"/>
      </dsp:txXfrm>
    </dsp:sp>
    <dsp:sp modelId="{4063375D-F673-4D10-9F6C-0E501F9118AF}">
      <dsp:nvSpPr>
        <dsp:cNvPr id="0" name=""/>
        <dsp:cNvSpPr/>
      </dsp:nvSpPr>
      <dsp:spPr>
        <a:xfrm rot="5400000">
          <a:off x="2057400" y="1041399"/>
          <a:ext cx="380999" cy="4572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2110740" y="1079499"/>
        <a:ext cx="274320" cy="266699"/>
      </dsp:txXfrm>
    </dsp:sp>
    <dsp:sp modelId="{28BF4006-53B5-42C2-B62B-5DF5DB27966D}">
      <dsp:nvSpPr>
        <dsp:cNvPr id="0" name=""/>
        <dsp:cNvSpPr/>
      </dsp:nvSpPr>
      <dsp:spPr>
        <a:xfrm>
          <a:off x="1333500" y="1523999"/>
          <a:ext cx="1828800" cy="1016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226198"/>
                <a:satOff val="-40562"/>
                <a:lumOff val="-58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1226198"/>
                <a:satOff val="-40562"/>
                <a:lumOff val="-58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1226198"/>
                <a:satOff val="-40562"/>
                <a:lumOff val="-58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>
              <a:latin typeface="NikoshBAN" panose="02000000000000000000" pitchFamily="2" charset="0"/>
              <a:cs typeface="NikoshBAN" panose="02000000000000000000" pitchFamily="2" charset="0"/>
            </a:rPr>
            <a:t>মনের ভাব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63258" y="1553757"/>
        <a:ext cx="1769284" cy="956484"/>
      </dsp:txXfrm>
    </dsp:sp>
    <dsp:sp modelId="{4085D95B-7147-43E9-9F55-A49DB4E5CA0C}">
      <dsp:nvSpPr>
        <dsp:cNvPr id="0" name=""/>
        <dsp:cNvSpPr/>
      </dsp:nvSpPr>
      <dsp:spPr>
        <a:xfrm rot="5400000">
          <a:off x="2057400" y="2565399"/>
          <a:ext cx="381000" cy="4572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2452395"/>
                <a:satOff val="-81125"/>
                <a:lumOff val="-117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2452395"/>
                <a:satOff val="-81125"/>
                <a:lumOff val="-117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2452395"/>
                <a:satOff val="-81125"/>
                <a:lumOff val="-117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2110740" y="2603499"/>
        <a:ext cx="274320" cy="266700"/>
      </dsp:txXfrm>
    </dsp:sp>
    <dsp:sp modelId="{4C0EF05B-A70C-44FA-BA89-A2BB5CEA5A68}">
      <dsp:nvSpPr>
        <dsp:cNvPr id="0" name=""/>
        <dsp:cNvSpPr/>
      </dsp:nvSpPr>
      <dsp:spPr>
        <a:xfrm>
          <a:off x="1333500" y="3047999"/>
          <a:ext cx="1828800" cy="1016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452395"/>
                <a:satOff val="-81125"/>
                <a:lumOff val="-117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2452395"/>
                <a:satOff val="-81125"/>
                <a:lumOff val="-117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2452395"/>
                <a:satOff val="-81125"/>
                <a:lumOff val="-117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>
              <a:latin typeface="NikoshBAN" panose="02000000000000000000" pitchFamily="2" charset="0"/>
              <a:cs typeface="NikoshBAN" panose="02000000000000000000" pitchFamily="2" charset="0"/>
            </a:rPr>
            <a:t>ভাষা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63258" y="3077757"/>
        <a:ext cx="1769284" cy="9564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456771-2266-46A9-B29C-391AB5079F91}">
      <dsp:nvSpPr>
        <dsp:cNvPr id="0" name=""/>
        <dsp:cNvSpPr/>
      </dsp:nvSpPr>
      <dsp:spPr>
        <a:xfrm>
          <a:off x="1298575" y="0"/>
          <a:ext cx="1898649" cy="1016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ব্যাবসায়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28333" y="29758"/>
        <a:ext cx="1839133" cy="956484"/>
      </dsp:txXfrm>
    </dsp:sp>
    <dsp:sp modelId="{E60C8019-EAA9-4ECD-ABFB-7CECB2177DD6}">
      <dsp:nvSpPr>
        <dsp:cNvPr id="0" name=""/>
        <dsp:cNvSpPr/>
      </dsp:nvSpPr>
      <dsp:spPr>
        <a:xfrm rot="5400000">
          <a:off x="2057400" y="1041399"/>
          <a:ext cx="380999" cy="4572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2110740" y="1079499"/>
        <a:ext cx="274320" cy="266699"/>
      </dsp:txXfrm>
    </dsp:sp>
    <dsp:sp modelId="{D499878F-CADD-45A4-9ACF-CBEA884B568E}">
      <dsp:nvSpPr>
        <dsp:cNvPr id="0" name=""/>
        <dsp:cNvSpPr/>
      </dsp:nvSpPr>
      <dsp:spPr>
        <a:xfrm>
          <a:off x="1298575" y="1523999"/>
          <a:ext cx="1898649" cy="1016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226198"/>
                <a:satOff val="-40562"/>
                <a:lumOff val="-58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1226198"/>
                <a:satOff val="-40562"/>
                <a:lumOff val="-58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1226198"/>
                <a:satOff val="-40562"/>
                <a:lumOff val="-58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মনের ভাব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28333" y="1553757"/>
        <a:ext cx="1839133" cy="956484"/>
      </dsp:txXfrm>
    </dsp:sp>
    <dsp:sp modelId="{B36A07F8-6358-4676-BE68-8B389DAE6FB2}">
      <dsp:nvSpPr>
        <dsp:cNvPr id="0" name=""/>
        <dsp:cNvSpPr/>
      </dsp:nvSpPr>
      <dsp:spPr>
        <a:xfrm rot="5400000">
          <a:off x="2057400" y="2565399"/>
          <a:ext cx="381000" cy="4572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2452395"/>
                <a:satOff val="-81125"/>
                <a:lumOff val="-117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2452395"/>
                <a:satOff val="-81125"/>
                <a:lumOff val="-117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2452395"/>
                <a:satOff val="-81125"/>
                <a:lumOff val="-117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2110740" y="2603499"/>
        <a:ext cx="274320" cy="266700"/>
      </dsp:txXfrm>
    </dsp:sp>
    <dsp:sp modelId="{9375366B-59D8-41B3-A203-E690EE152DD8}">
      <dsp:nvSpPr>
        <dsp:cNvPr id="0" name=""/>
        <dsp:cNvSpPr/>
      </dsp:nvSpPr>
      <dsp:spPr>
        <a:xfrm>
          <a:off x="1298575" y="3047999"/>
          <a:ext cx="1898649" cy="1016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452395"/>
                <a:satOff val="-81125"/>
                <a:lumOff val="-117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2452395"/>
                <a:satOff val="-81125"/>
                <a:lumOff val="-117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2452395"/>
                <a:satOff val="-81125"/>
                <a:lumOff val="-117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28333" y="3077757"/>
        <a:ext cx="1839133" cy="9564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954A82-7F89-450D-8F9B-0C661EC5ECCD}">
      <dsp:nvSpPr>
        <dsp:cNvPr id="0" name=""/>
        <dsp:cNvSpPr/>
      </dsp:nvSpPr>
      <dsp:spPr>
        <a:xfrm>
          <a:off x="4269489" y="2014919"/>
          <a:ext cx="91440" cy="6263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5679"/>
              </a:lnTo>
              <a:lnTo>
                <a:pt x="100174" y="395679"/>
              </a:lnTo>
              <a:lnTo>
                <a:pt x="100174" y="62634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F5D646-6D3F-4D70-BB8A-0886BA93525C}">
      <dsp:nvSpPr>
        <dsp:cNvPr id="0" name=""/>
        <dsp:cNvSpPr/>
      </dsp:nvSpPr>
      <dsp:spPr>
        <a:xfrm>
          <a:off x="4235551" y="750163"/>
          <a:ext cx="91440" cy="5151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497"/>
              </a:lnTo>
              <a:lnTo>
                <a:pt x="79657" y="284497"/>
              </a:lnTo>
              <a:lnTo>
                <a:pt x="79657" y="51515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89B261-6512-41F7-A200-51F25993754F}">
      <dsp:nvSpPr>
        <dsp:cNvPr id="0" name=""/>
        <dsp:cNvSpPr/>
      </dsp:nvSpPr>
      <dsp:spPr>
        <a:xfrm>
          <a:off x="2840473" y="567"/>
          <a:ext cx="2881597" cy="7495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0EF0BD-A25F-4FDD-AE3C-473FFD9CCA79}">
      <dsp:nvSpPr>
        <dsp:cNvPr id="0" name=""/>
        <dsp:cNvSpPr/>
      </dsp:nvSpPr>
      <dsp:spPr>
        <a:xfrm>
          <a:off x="3117129" y="263391"/>
          <a:ext cx="2881597" cy="7495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139084" y="285346"/>
        <a:ext cx="2837687" cy="705685"/>
      </dsp:txXfrm>
    </dsp:sp>
    <dsp:sp modelId="{4770713F-827F-4C54-B565-5F717461D85A}">
      <dsp:nvSpPr>
        <dsp:cNvPr id="0" name=""/>
        <dsp:cNvSpPr/>
      </dsp:nvSpPr>
      <dsp:spPr>
        <a:xfrm>
          <a:off x="2874410" y="1265323"/>
          <a:ext cx="2881597" cy="7495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0A1D7E-A7B7-46C1-8BEF-1AF1A12F6295}">
      <dsp:nvSpPr>
        <dsp:cNvPr id="0" name=""/>
        <dsp:cNvSpPr/>
      </dsp:nvSpPr>
      <dsp:spPr>
        <a:xfrm>
          <a:off x="3151067" y="1528147"/>
          <a:ext cx="2881597" cy="7495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>
              <a:latin typeface="NikoshBAN" panose="02000000000000000000" pitchFamily="2" charset="0"/>
              <a:cs typeface="NikoshBAN" panose="02000000000000000000" pitchFamily="2" charset="0"/>
            </a:rPr>
            <a:t>তথ্য সরবরাহ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173022" y="1550102"/>
        <a:ext cx="2837687" cy="705685"/>
      </dsp:txXfrm>
    </dsp:sp>
    <dsp:sp modelId="{E2EF4BBB-3F00-4E52-95CA-3B6CD9601493}">
      <dsp:nvSpPr>
        <dsp:cNvPr id="0" name=""/>
        <dsp:cNvSpPr/>
      </dsp:nvSpPr>
      <dsp:spPr>
        <a:xfrm>
          <a:off x="2132591" y="2641261"/>
          <a:ext cx="4474143" cy="22719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90228A-FBE9-411D-90BA-60EFC4A7B4A3}">
      <dsp:nvSpPr>
        <dsp:cNvPr id="0" name=""/>
        <dsp:cNvSpPr/>
      </dsp:nvSpPr>
      <dsp:spPr>
        <a:xfrm>
          <a:off x="2409248" y="2904085"/>
          <a:ext cx="4474143" cy="2271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>
              <a:latin typeface="NikoshBAN" panose="02000000000000000000" pitchFamily="2" charset="0"/>
              <a:cs typeface="NikoshBAN" panose="02000000000000000000" pitchFamily="2" charset="0"/>
            </a:rPr>
            <a:t>১.লেনদেন সংরক্ষন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>
              <a:latin typeface="NikoshBAN" panose="02000000000000000000" pitchFamily="2" charset="0"/>
              <a:cs typeface="NikoshBAN" panose="02000000000000000000" pitchFamily="2" charset="0"/>
            </a:rPr>
            <a:t>২.ফলাফল নির্নয়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>
              <a:latin typeface="NikoshBAN" panose="02000000000000000000" pitchFamily="2" charset="0"/>
              <a:cs typeface="NikoshBAN" panose="02000000000000000000" pitchFamily="2" charset="0"/>
            </a:rPr>
            <a:t>৩.ফলাফল বিশ্লেষন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>
              <a:latin typeface="NikoshBAN" panose="02000000000000000000" pitchFamily="2" charset="0"/>
              <a:cs typeface="NikoshBAN" panose="02000000000000000000" pitchFamily="2" charset="0"/>
            </a:rPr>
            <a:t>৪.জালিয়াতি রোধ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75790" y="2970627"/>
        <a:ext cx="4341059" cy="21388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B43631-C4DA-4882-A948-86D16A2A16D8}">
      <dsp:nvSpPr>
        <dsp:cNvPr id="0" name=""/>
        <dsp:cNvSpPr/>
      </dsp:nvSpPr>
      <dsp:spPr>
        <a:xfrm>
          <a:off x="6392684" y="1196835"/>
          <a:ext cx="1832889" cy="344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984"/>
              </a:lnTo>
              <a:lnTo>
                <a:pt x="1832889" y="308984"/>
              </a:lnTo>
              <a:lnTo>
                <a:pt x="1832889" y="34467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687E52-B4FA-4DCD-8023-E16A341B254E}">
      <dsp:nvSpPr>
        <dsp:cNvPr id="0" name=""/>
        <dsp:cNvSpPr/>
      </dsp:nvSpPr>
      <dsp:spPr>
        <a:xfrm>
          <a:off x="6346964" y="1196835"/>
          <a:ext cx="91440" cy="3446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8984"/>
              </a:lnTo>
              <a:lnTo>
                <a:pt x="89863" y="308984"/>
              </a:lnTo>
              <a:lnTo>
                <a:pt x="89863" y="34467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0081CE-1BAB-4C3B-8563-D79526AB078A}">
      <dsp:nvSpPr>
        <dsp:cNvPr id="0" name=""/>
        <dsp:cNvSpPr/>
      </dsp:nvSpPr>
      <dsp:spPr>
        <a:xfrm>
          <a:off x="4599975" y="1196835"/>
          <a:ext cx="1792709" cy="344674"/>
        </a:xfrm>
        <a:custGeom>
          <a:avLst/>
          <a:gdLst/>
          <a:ahLst/>
          <a:cxnLst/>
          <a:rect l="0" t="0" r="0" b="0"/>
          <a:pathLst>
            <a:path>
              <a:moveTo>
                <a:pt x="1792709" y="0"/>
              </a:moveTo>
              <a:lnTo>
                <a:pt x="1792709" y="308984"/>
              </a:lnTo>
              <a:lnTo>
                <a:pt x="0" y="308984"/>
              </a:lnTo>
              <a:lnTo>
                <a:pt x="0" y="34467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34E775-E82F-470A-96FC-456EAE9A9DC9}">
      <dsp:nvSpPr>
        <dsp:cNvPr id="0" name=""/>
        <dsp:cNvSpPr/>
      </dsp:nvSpPr>
      <dsp:spPr>
        <a:xfrm>
          <a:off x="4128931" y="617025"/>
          <a:ext cx="22637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63753" y="45720"/>
              </a:lnTo>
              <a:lnTo>
                <a:pt x="2263753" y="7901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141C06-CA9F-4D6C-95DF-2F3B2D1CFC71}">
      <dsp:nvSpPr>
        <dsp:cNvPr id="0" name=""/>
        <dsp:cNvSpPr/>
      </dsp:nvSpPr>
      <dsp:spPr>
        <a:xfrm>
          <a:off x="3859602" y="3190705"/>
          <a:ext cx="2155733" cy="526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1062"/>
              </a:lnTo>
              <a:lnTo>
                <a:pt x="2155733" y="491062"/>
              </a:lnTo>
              <a:lnTo>
                <a:pt x="2155733" y="52675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A57D47-5597-42F4-B076-265ED5762237}">
      <dsp:nvSpPr>
        <dsp:cNvPr id="0" name=""/>
        <dsp:cNvSpPr/>
      </dsp:nvSpPr>
      <dsp:spPr>
        <a:xfrm>
          <a:off x="3859602" y="3190705"/>
          <a:ext cx="1260382" cy="526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1062"/>
              </a:lnTo>
              <a:lnTo>
                <a:pt x="1260382" y="491062"/>
              </a:lnTo>
              <a:lnTo>
                <a:pt x="1260382" y="52675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D2D06-9BA1-4CEA-9FCD-33DCD73B993B}">
      <dsp:nvSpPr>
        <dsp:cNvPr id="0" name=""/>
        <dsp:cNvSpPr/>
      </dsp:nvSpPr>
      <dsp:spPr>
        <a:xfrm>
          <a:off x="3859602" y="3190705"/>
          <a:ext cx="393015" cy="526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1062"/>
              </a:lnTo>
              <a:lnTo>
                <a:pt x="393015" y="491062"/>
              </a:lnTo>
              <a:lnTo>
                <a:pt x="393015" y="52675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5ABE06-9D25-43AA-A254-BE7E613EABDD}">
      <dsp:nvSpPr>
        <dsp:cNvPr id="0" name=""/>
        <dsp:cNvSpPr/>
      </dsp:nvSpPr>
      <dsp:spPr>
        <a:xfrm>
          <a:off x="3385249" y="3190705"/>
          <a:ext cx="474352" cy="526752"/>
        </a:xfrm>
        <a:custGeom>
          <a:avLst/>
          <a:gdLst/>
          <a:ahLst/>
          <a:cxnLst/>
          <a:rect l="0" t="0" r="0" b="0"/>
          <a:pathLst>
            <a:path>
              <a:moveTo>
                <a:pt x="474352" y="0"/>
              </a:moveTo>
              <a:lnTo>
                <a:pt x="474352" y="491062"/>
              </a:lnTo>
              <a:lnTo>
                <a:pt x="0" y="491062"/>
              </a:lnTo>
              <a:lnTo>
                <a:pt x="0" y="52675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CF8E72-ED00-42EB-8963-42FD1C643375}">
      <dsp:nvSpPr>
        <dsp:cNvPr id="0" name=""/>
        <dsp:cNvSpPr/>
      </dsp:nvSpPr>
      <dsp:spPr>
        <a:xfrm>
          <a:off x="2517881" y="3190705"/>
          <a:ext cx="1341720" cy="526752"/>
        </a:xfrm>
        <a:custGeom>
          <a:avLst/>
          <a:gdLst/>
          <a:ahLst/>
          <a:cxnLst/>
          <a:rect l="0" t="0" r="0" b="0"/>
          <a:pathLst>
            <a:path>
              <a:moveTo>
                <a:pt x="1341720" y="0"/>
              </a:moveTo>
              <a:lnTo>
                <a:pt x="1341720" y="491062"/>
              </a:lnTo>
              <a:lnTo>
                <a:pt x="0" y="491062"/>
              </a:lnTo>
              <a:lnTo>
                <a:pt x="0" y="52675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DC5BD9-1F00-4919-A2B8-20AA93EA17CC}">
      <dsp:nvSpPr>
        <dsp:cNvPr id="0" name=""/>
        <dsp:cNvSpPr/>
      </dsp:nvSpPr>
      <dsp:spPr>
        <a:xfrm>
          <a:off x="1650514" y="3190705"/>
          <a:ext cx="2209087" cy="526752"/>
        </a:xfrm>
        <a:custGeom>
          <a:avLst/>
          <a:gdLst/>
          <a:ahLst/>
          <a:cxnLst/>
          <a:rect l="0" t="0" r="0" b="0"/>
          <a:pathLst>
            <a:path>
              <a:moveTo>
                <a:pt x="2209087" y="0"/>
              </a:moveTo>
              <a:lnTo>
                <a:pt x="2209087" y="491062"/>
              </a:lnTo>
              <a:lnTo>
                <a:pt x="0" y="491062"/>
              </a:lnTo>
              <a:lnTo>
                <a:pt x="0" y="52675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C59B66-AB63-4797-BCB5-0B344A5592E5}">
      <dsp:nvSpPr>
        <dsp:cNvPr id="0" name=""/>
        <dsp:cNvSpPr/>
      </dsp:nvSpPr>
      <dsp:spPr>
        <a:xfrm>
          <a:off x="2763123" y="2269589"/>
          <a:ext cx="1096478" cy="336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605"/>
              </a:lnTo>
              <a:lnTo>
                <a:pt x="1096478" y="300605"/>
              </a:lnTo>
              <a:lnTo>
                <a:pt x="1096478" y="33629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9E579-1D08-4FEE-BAEC-65BC01ADB0AA}">
      <dsp:nvSpPr>
        <dsp:cNvPr id="0" name=""/>
        <dsp:cNvSpPr/>
      </dsp:nvSpPr>
      <dsp:spPr>
        <a:xfrm>
          <a:off x="1352336" y="2269589"/>
          <a:ext cx="1410786" cy="336256"/>
        </a:xfrm>
        <a:custGeom>
          <a:avLst/>
          <a:gdLst/>
          <a:ahLst/>
          <a:cxnLst/>
          <a:rect l="0" t="0" r="0" b="0"/>
          <a:pathLst>
            <a:path>
              <a:moveTo>
                <a:pt x="1410786" y="0"/>
              </a:moveTo>
              <a:lnTo>
                <a:pt x="1410786" y="300566"/>
              </a:lnTo>
              <a:lnTo>
                <a:pt x="0" y="300566"/>
              </a:lnTo>
              <a:lnTo>
                <a:pt x="0" y="33625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6EBCD-E121-4234-8469-CD2D6889AAB4}">
      <dsp:nvSpPr>
        <dsp:cNvPr id="0" name=""/>
        <dsp:cNvSpPr/>
      </dsp:nvSpPr>
      <dsp:spPr>
        <a:xfrm>
          <a:off x="1800554" y="1196835"/>
          <a:ext cx="962569" cy="344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984"/>
              </a:lnTo>
              <a:lnTo>
                <a:pt x="962569" y="308984"/>
              </a:lnTo>
              <a:lnTo>
                <a:pt x="962569" y="34467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BB218A-FF7B-4849-8AE8-8136D9BF3B0C}">
      <dsp:nvSpPr>
        <dsp:cNvPr id="0" name=""/>
        <dsp:cNvSpPr/>
      </dsp:nvSpPr>
      <dsp:spPr>
        <a:xfrm>
          <a:off x="926271" y="1196835"/>
          <a:ext cx="874282" cy="344674"/>
        </a:xfrm>
        <a:custGeom>
          <a:avLst/>
          <a:gdLst/>
          <a:ahLst/>
          <a:cxnLst/>
          <a:rect l="0" t="0" r="0" b="0"/>
          <a:pathLst>
            <a:path>
              <a:moveTo>
                <a:pt x="874282" y="0"/>
              </a:moveTo>
              <a:lnTo>
                <a:pt x="874282" y="308984"/>
              </a:lnTo>
              <a:lnTo>
                <a:pt x="0" y="308984"/>
              </a:lnTo>
              <a:lnTo>
                <a:pt x="0" y="34467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9D5905-2454-4F33-AF81-21FBE5F347F5}">
      <dsp:nvSpPr>
        <dsp:cNvPr id="0" name=""/>
        <dsp:cNvSpPr/>
      </dsp:nvSpPr>
      <dsp:spPr>
        <a:xfrm>
          <a:off x="1800554" y="617025"/>
          <a:ext cx="2328376" cy="91440"/>
        </a:xfrm>
        <a:custGeom>
          <a:avLst/>
          <a:gdLst/>
          <a:ahLst/>
          <a:cxnLst/>
          <a:rect l="0" t="0" r="0" b="0"/>
          <a:pathLst>
            <a:path>
              <a:moveTo>
                <a:pt x="2328376" y="45720"/>
              </a:moveTo>
              <a:lnTo>
                <a:pt x="0" y="45720"/>
              </a:lnTo>
              <a:lnTo>
                <a:pt x="0" y="7901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6C5C87-D271-4C42-96CB-2980D8319837}">
      <dsp:nvSpPr>
        <dsp:cNvPr id="0" name=""/>
        <dsp:cNvSpPr/>
      </dsp:nvSpPr>
      <dsp:spPr>
        <a:xfrm>
          <a:off x="2799534" y="-40666"/>
          <a:ext cx="2658792" cy="7034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D6CE74B-3FC7-4E20-B5E1-987E39AD17A7}">
      <dsp:nvSpPr>
        <dsp:cNvPr id="0" name=""/>
        <dsp:cNvSpPr/>
      </dsp:nvSpPr>
      <dsp:spPr>
        <a:xfrm>
          <a:off x="2842341" y="0"/>
          <a:ext cx="2658792" cy="7034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হিসাববিজ্ঞানের প্রকার/শাখা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62943" y="20602"/>
        <a:ext cx="2617588" cy="662207"/>
      </dsp:txXfrm>
    </dsp:sp>
    <dsp:sp modelId="{365F2717-B3AB-46F9-827A-253DE7B61D61}">
      <dsp:nvSpPr>
        <dsp:cNvPr id="0" name=""/>
        <dsp:cNvSpPr/>
      </dsp:nvSpPr>
      <dsp:spPr>
        <a:xfrm>
          <a:off x="979990" y="696040"/>
          <a:ext cx="1641127" cy="5007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7ACDFF7-32D5-47C2-974A-3828848E6901}">
      <dsp:nvSpPr>
        <dsp:cNvPr id="0" name=""/>
        <dsp:cNvSpPr/>
      </dsp:nvSpPr>
      <dsp:spPr>
        <a:xfrm>
          <a:off x="1022796" y="736706"/>
          <a:ext cx="1641127" cy="5007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প্রাইভেট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37464" y="751374"/>
        <a:ext cx="1611791" cy="471459"/>
      </dsp:txXfrm>
    </dsp:sp>
    <dsp:sp modelId="{87D7EBF9-43FB-4CDD-B775-AFD838C68FAD}">
      <dsp:nvSpPr>
        <dsp:cNvPr id="0" name=""/>
        <dsp:cNvSpPr/>
      </dsp:nvSpPr>
      <dsp:spPr>
        <a:xfrm>
          <a:off x="50651" y="1541510"/>
          <a:ext cx="1751238" cy="7280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5895662-9E4C-4CEB-8BA7-79C6A44A9E6C}">
      <dsp:nvSpPr>
        <dsp:cNvPr id="0" name=""/>
        <dsp:cNvSpPr/>
      </dsp:nvSpPr>
      <dsp:spPr>
        <a:xfrm>
          <a:off x="93458" y="1582177"/>
          <a:ext cx="1751238" cy="728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ক্রিয়ামূলক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14783" y="1603502"/>
        <a:ext cx="1708588" cy="685428"/>
      </dsp:txXfrm>
    </dsp:sp>
    <dsp:sp modelId="{A3A33662-556A-4D67-9F75-2AD2DEE7D3C4}">
      <dsp:nvSpPr>
        <dsp:cNvPr id="0" name=""/>
        <dsp:cNvSpPr/>
      </dsp:nvSpPr>
      <dsp:spPr>
        <a:xfrm>
          <a:off x="1887503" y="1541510"/>
          <a:ext cx="1751238" cy="7280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385FDEA-2B46-465B-9F01-1E58886BA443}">
      <dsp:nvSpPr>
        <dsp:cNvPr id="0" name=""/>
        <dsp:cNvSpPr/>
      </dsp:nvSpPr>
      <dsp:spPr>
        <a:xfrm>
          <a:off x="1930310" y="1582177"/>
          <a:ext cx="1751238" cy="728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পরিচালন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51635" y="1603502"/>
        <a:ext cx="1708588" cy="685428"/>
      </dsp:txXfrm>
    </dsp:sp>
    <dsp:sp modelId="{8759C48F-5DE0-4DAD-A9F7-F5CAEA6F07E7}">
      <dsp:nvSpPr>
        <dsp:cNvPr id="0" name=""/>
        <dsp:cNvSpPr/>
      </dsp:nvSpPr>
      <dsp:spPr>
        <a:xfrm>
          <a:off x="261992" y="2605846"/>
          <a:ext cx="2180688" cy="6275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A32EF1A-36D3-478F-84AF-D36723B4D5EB}">
      <dsp:nvSpPr>
        <dsp:cNvPr id="0" name=""/>
        <dsp:cNvSpPr/>
      </dsp:nvSpPr>
      <dsp:spPr>
        <a:xfrm>
          <a:off x="304799" y="2646512"/>
          <a:ext cx="2180688" cy="6275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3181" y="2664894"/>
        <a:ext cx="2143924" cy="590831"/>
      </dsp:txXfrm>
    </dsp:sp>
    <dsp:sp modelId="{CDA17E9D-C262-47F1-8E47-0544B5AFF75C}">
      <dsp:nvSpPr>
        <dsp:cNvPr id="0" name=""/>
        <dsp:cNvSpPr/>
      </dsp:nvSpPr>
      <dsp:spPr>
        <a:xfrm>
          <a:off x="2700435" y="2605884"/>
          <a:ext cx="2318333" cy="5848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308E5E5-035F-4512-BD31-8A4F7F56EB51}">
      <dsp:nvSpPr>
        <dsp:cNvPr id="0" name=""/>
        <dsp:cNvSpPr/>
      </dsp:nvSpPr>
      <dsp:spPr>
        <a:xfrm>
          <a:off x="2743200" y="2646511"/>
          <a:ext cx="2318333" cy="5848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বিশেষায়িত</a:t>
          </a:r>
        </a:p>
      </dsp:txBody>
      <dsp:txXfrm>
        <a:off x="2760329" y="2663640"/>
        <a:ext cx="2284075" cy="550562"/>
      </dsp:txXfrm>
    </dsp:sp>
    <dsp:sp modelId="{9A64CE79-1B27-4185-AF07-0B8705E8CF4B}">
      <dsp:nvSpPr>
        <dsp:cNvPr id="0" name=""/>
        <dsp:cNvSpPr/>
      </dsp:nvSpPr>
      <dsp:spPr>
        <a:xfrm>
          <a:off x="1259595" y="3717457"/>
          <a:ext cx="781837" cy="19666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DC82796-310B-4F73-AE16-971FB855AE63}">
      <dsp:nvSpPr>
        <dsp:cNvPr id="0" name=""/>
        <dsp:cNvSpPr/>
      </dsp:nvSpPr>
      <dsp:spPr>
        <a:xfrm>
          <a:off x="1302359" y="3758084"/>
          <a:ext cx="781837" cy="1966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উৎপাদন ব্যয়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25258" y="3780983"/>
        <a:ext cx="736039" cy="1920843"/>
      </dsp:txXfrm>
    </dsp:sp>
    <dsp:sp modelId="{255BE418-7204-4711-8A9B-D475FF61467A}">
      <dsp:nvSpPr>
        <dsp:cNvPr id="0" name=""/>
        <dsp:cNvSpPr/>
      </dsp:nvSpPr>
      <dsp:spPr>
        <a:xfrm>
          <a:off x="2126962" y="3717457"/>
          <a:ext cx="781837" cy="19666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AB0F1A0-1352-48F7-9D8F-2651D40592B1}">
      <dsp:nvSpPr>
        <dsp:cNvPr id="0" name=""/>
        <dsp:cNvSpPr/>
      </dsp:nvSpPr>
      <dsp:spPr>
        <a:xfrm>
          <a:off x="2169727" y="3758084"/>
          <a:ext cx="781837" cy="1966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ব্যবস্থাপকীয়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92626" y="3780983"/>
        <a:ext cx="736039" cy="1920843"/>
      </dsp:txXfrm>
    </dsp:sp>
    <dsp:sp modelId="{11CBB03D-8545-4989-80D9-B275EA9134CE}">
      <dsp:nvSpPr>
        <dsp:cNvPr id="0" name=""/>
        <dsp:cNvSpPr/>
      </dsp:nvSpPr>
      <dsp:spPr>
        <a:xfrm>
          <a:off x="2994330" y="3717457"/>
          <a:ext cx="781837" cy="19666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2F98E57-0B54-4B4E-A34A-0D9D9E91A4F4}">
      <dsp:nvSpPr>
        <dsp:cNvPr id="0" name=""/>
        <dsp:cNvSpPr/>
      </dsp:nvSpPr>
      <dsp:spPr>
        <a:xfrm>
          <a:off x="3037095" y="3758084"/>
          <a:ext cx="781837" cy="1966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আয়কর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59994" y="3780983"/>
        <a:ext cx="736039" cy="1920843"/>
      </dsp:txXfrm>
    </dsp:sp>
    <dsp:sp modelId="{ED6348E8-C702-4089-8CCA-FC7B24A4D017}">
      <dsp:nvSpPr>
        <dsp:cNvPr id="0" name=""/>
        <dsp:cNvSpPr/>
      </dsp:nvSpPr>
      <dsp:spPr>
        <a:xfrm>
          <a:off x="3861698" y="3717457"/>
          <a:ext cx="781837" cy="19666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DA71C3D-EBA7-4C6E-9FE4-65A9423142D3}">
      <dsp:nvSpPr>
        <dsp:cNvPr id="0" name=""/>
        <dsp:cNvSpPr/>
      </dsp:nvSpPr>
      <dsp:spPr>
        <a:xfrm>
          <a:off x="3904463" y="3758084"/>
          <a:ext cx="781837" cy="1966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বাজেট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927362" y="3780983"/>
        <a:ext cx="736039" cy="1920843"/>
      </dsp:txXfrm>
    </dsp:sp>
    <dsp:sp modelId="{1E825061-528A-4B7C-BF93-55A8B7277CAA}">
      <dsp:nvSpPr>
        <dsp:cNvPr id="0" name=""/>
        <dsp:cNvSpPr/>
      </dsp:nvSpPr>
      <dsp:spPr>
        <a:xfrm>
          <a:off x="4729065" y="3717457"/>
          <a:ext cx="781837" cy="19666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52B6295-7FAC-414C-8541-1CE6164CEDEA}">
      <dsp:nvSpPr>
        <dsp:cNvPr id="0" name=""/>
        <dsp:cNvSpPr/>
      </dsp:nvSpPr>
      <dsp:spPr>
        <a:xfrm>
          <a:off x="4771830" y="3758084"/>
          <a:ext cx="781837" cy="1966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অভ্যন্তরীন নীরিক্ষা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94729" y="3780983"/>
        <a:ext cx="736039" cy="1920843"/>
      </dsp:txXfrm>
    </dsp:sp>
    <dsp:sp modelId="{0DFF89CF-134B-4C33-9F3C-A3AC71C36BC5}">
      <dsp:nvSpPr>
        <dsp:cNvPr id="0" name=""/>
        <dsp:cNvSpPr/>
      </dsp:nvSpPr>
      <dsp:spPr>
        <a:xfrm>
          <a:off x="5596433" y="3717457"/>
          <a:ext cx="837803" cy="19168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75BDAA4-708F-4468-8B2C-3E5B1B2AD590}">
      <dsp:nvSpPr>
        <dsp:cNvPr id="0" name=""/>
        <dsp:cNvSpPr/>
      </dsp:nvSpPr>
      <dsp:spPr>
        <a:xfrm>
          <a:off x="5639198" y="3758084"/>
          <a:ext cx="837803" cy="19168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সরকারি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663736" y="3782622"/>
        <a:ext cx="788727" cy="1867758"/>
      </dsp:txXfrm>
    </dsp:sp>
    <dsp:sp modelId="{BB5DB8D5-568D-4EB0-9B7F-D9BEA2BA32C6}">
      <dsp:nvSpPr>
        <dsp:cNvPr id="0" name=""/>
        <dsp:cNvSpPr/>
      </dsp:nvSpPr>
      <dsp:spPr>
        <a:xfrm>
          <a:off x="5572120" y="696040"/>
          <a:ext cx="1641127" cy="5007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1398FBF-BDBD-4386-ADBA-1B37C06DED35}">
      <dsp:nvSpPr>
        <dsp:cNvPr id="0" name=""/>
        <dsp:cNvSpPr/>
      </dsp:nvSpPr>
      <dsp:spPr>
        <a:xfrm>
          <a:off x="5614927" y="736706"/>
          <a:ext cx="1641127" cy="5007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পাবলিক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629595" y="751374"/>
        <a:ext cx="1611791" cy="471459"/>
      </dsp:txXfrm>
    </dsp:sp>
    <dsp:sp modelId="{FCE121FC-3191-4480-A33A-57DB1E68B578}">
      <dsp:nvSpPr>
        <dsp:cNvPr id="0" name=""/>
        <dsp:cNvSpPr/>
      </dsp:nvSpPr>
      <dsp:spPr>
        <a:xfrm>
          <a:off x="3724356" y="1541510"/>
          <a:ext cx="1751238" cy="7280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84B2159-A27B-4FEF-BA2A-4CEFB637D518}">
      <dsp:nvSpPr>
        <dsp:cNvPr id="0" name=""/>
        <dsp:cNvSpPr/>
      </dsp:nvSpPr>
      <dsp:spPr>
        <a:xfrm>
          <a:off x="3767162" y="1582177"/>
          <a:ext cx="1751238" cy="728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নীরিক্ষা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88487" y="1603502"/>
        <a:ext cx="1708588" cy="685428"/>
      </dsp:txXfrm>
    </dsp:sp>
    <dsp:sp modelId="{95BCF9E6-EB1B-4F3E-A2D1-70A14FAB2C88}">
      <dsp:nvSpPr>
        <dsp:cNvPr id="0" name=""/>
        <dsp:cNvSpPr/>
      </dsp:nvSpPr>
      <dsp:spPr>
        <a:xfrm>
          <a:off x="5561208" y="1541510"/>
          <a:ext cx="1751238" cy="7280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C3F32F8-C1E0-4A21-9A2C-FDA92B6553D5}">
      <dsp:nvSpPr>
        <dsp:cNvPr id="0" name=""/>
        <dsp:cNvSpPr/>
      </dsp:nvSpPr>
      <dsp:spPr>
        <a:xfrm>
          <a:off x="5604014" y="1582177"/>
          <a:ext cx="1751238" cy="728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কর পরামর্শক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625339" y="1603502"/>
        <a:ext cx="1708588" cy="685428"/>
      </dsp:txXfrm>
    </dsp:sp>
    <dsp:sp modelId="{400DACC3-0CE5-4641-9041-E87E9A71D78B}">
      <dsp:nvSpPr>
        <dsp:cNvPr id="0" name=""/>
        <dsp:cNvSpPr/>
      </dsp:nvSpPr>
      <dsp:spPr>
        <a:xfrm>
          <a:off x="7349954" y="1541510"/>
          <a:ext cx="1751238" cy="7280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D1076EC-4A37-42F7-88CC-7CC5950FE3CE}">
      <dsp:nvSpPr>
        <dsp:cNvPr id="0" name=""/>
        <dsp:cNvSpPr/>
      </dsp:nvSpPr>
      <dsp:spPr>
        <a:xfrm>
          <a:off x="7392761" y="1582177"/>
          <a:ext cx="1751238" cy="728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ব্যাবস্থাপনা পরামর্শক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414086" y="1603502"/>
        <a:ext cx="1708588" cy="6854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A903A5-5A9D-4415-8758-5C3758697E38}">
      <dsp:nvSpPr>
        <dsp:cNvPr id="0" name=""/>
        <dsp:cNvSpPr/>
      </dsp:nvSpPr>
      <dsp:spPr>
        <a:xfrm>
          <a:off x="4187353" y="3321058"/>
          <a:ext cx="91440" cy="6717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7178"/>
              </a:lnTo>
              <a:lnTo>
                <a:pt x="86840" y="297178"/>
              </a:lnTo>
              <a:lnTo>
                <a:pt x="86840" y="67174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64BEBA-34A1-48FA-BECD-F4C5B3D0E43C}">
      <dsp:nvSpPr>
        <dsp:cNvPr id="0" name=""/>
        <dsp:cNvSpPr/>
      </dsp:nvSpPr>
      <dsp:spPr>
        <a:xfrm>
          <a:off x="4050600" y="1666356"/>
          <a:ext cx="182472" cy="6165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003"/>
              </a:lnTo>
              <a:lnTo>
                <a:pt x="182472" y="242003"/>
              </a:lnTo>
              <a:lnTo>
                <a:pt x="182472" y="61656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91F00F-629D-4951-A480-EF3201D27A0C}">
      <dsp:nvSpPr>
        <dsp:cNvPr id="0" name=""/>
        <dsp:cNvSpPr/>
      </dsp:nvSpPr>
      <dsp:spPr>
        <a:xfrm>
          <a:off x="1455729" y="563803"/>
          <a:ext cx="5189743" cy="11025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E253F-04CE-4EAE-9AFD-C02A9BBA21CC}">
      <dsp:nvSpPr>
        <dsp:cNvPr id="0" name=""/>
        <dsp:cNvSpPr/>
      </dsp:nvSpPr>
      <dsp:spPr>
        <a:xfrm>
          <a:off x="1904981" y="990593"/>
          <a:ext cx="5189743" cy="1102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?</a:t>
          </a:r>
        </a:p>
      </dsp:txBody>
      <dsp:txXfrm>
        <a:off x="1937274" y="1022886"/>
        <a:ext cx="5125157" cy="1037966"/>
      </dsp:txXfrm>
    </dsp:sp>
    <dsp:sp modelId="{8B972A8E-AEE1-4FC7-BB2C-ED0D69F8E31A}">
      <dsp:nvSpPr>
        <dsp:cNvPr id="0" name=""/>
        <dsp:cNvSpPr/>
      </dsp:nvSpPr>
      <dsp:spPr>
        <a:xfrm>
          <a:off x="1691734" y="2282924"/>
          <a:ext cx="5082677" cy="10381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B1AB27-FE83-4405-B6DE-8E814CE126E3}">
      <dsp:nvSpPr>
        <dsp:cNvPr id="0" name=""/>
        <dsp:cNvSpPr/>
      </dsp:nvSpPr>
      <dsp:spPr>
        <a:xfrm>
          <a:off x="2140987" y="2709713"/>
          <a:ext cx="5082677" cy="1038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ফরেনসিক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71393" y="2740119"/>
        <a:ext cx="5021865" cy="977322"/>
      </dsp:txXfrm>
    </dsp:sp>
    <dsp:sp modelId="{5CEA45D3-EF74-4812-A86C-2BBF6CB135ED}">
      <dsp:nvSpPr>
        <dsp:cNvPr id="0" name=""/>
        <dsp:cNvSpPr/>
      </dsp:nvSpPr>
      <dsp:spPr>
        <a:xfrm>
          <a:off x="541363" y="3992801"/>
          <a:ext cx="7465661" cy="15487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01F5E7-85F6-4943-89FB-2F47E968D645}">
      <dsp:nvSpPr>
        <dsp:cNvPr id="0" name=""/>
        <dsp:cNvSpPr/>
      </dsp:nvSpPr>
      <dsp:spPr>
        <a:xfrm>
          <a:off x="990615" y="4419591"/>
          <a:ext cx="7465661" cy="15487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নিদ্দিষ্ট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সময়কালে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সংগঠিত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লেনদেন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শনাক্তকরন,লিপবদ্ধকরন,ফলাফল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নির্নয়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তথ্য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সরবরাহ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1035977" y="4464953"/>
        <a:ext cx="7374937" cy="14580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AE82B7-F8D8-4E50-B1F3-8C426B45B560}">
      <dsp:nvSpPr>
        <dsp:cNvPr id="0" name=""/>
        <dsp:cNvSpPr/>
      </dsp:nvSpPr>
      <dsp:spPr>
        <a:xfrm>
          <a:off x="6700743" y="3780126"/>
          <a:ext cx="91440" cy="5481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817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59DBA6-7264-4058-8B0C-22B755767E66}">
      <dsp:nvSpPr>
        <dsp:cNvPr id="0" name=""/>
        <dsp:cNvSpPr/>
      </dsp:nvSpPr>
      <dsp:spPr>
        <a:xfrm>
          <a:off x="4429186" y="2035074"/>
          <a:ext cx="2317277" cy="548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565"/>
              </a:lnTo>
              <a:lnTo>
                <a:pt x="2317277" y="373565"/>
              </a:lnTo>
              <a:lnTo>
                <a:pt x="2317277" y="54817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1C1FA-7E1B-4C43-86BB-5ECB2812C964}">
      <dsp:nvSpPr>
        <dsp:cNvPr id="0" name=""/>
        <dsp:cNvSpPr/>
      </dsp:nvSpPr>
      <dsp:spPr>
        <a:xfrm>
          <a:off x="2066188" y="3780126"/>
          <a:ext cx="91440" cy="5481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817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77D282-5FAF-4124-9037-424EC907443C}">
      <dsp:nvSpPr>
        <dsp:cNvPr id="0" name=""/>
        <dsp:cNvSpPr/>
      </dsp:nvSpPr>
      <dsp:spPr>
        <a:xfrm>
          <a:off x="2111908" y="2035074"/>
          <a:ext cx="2317277" cy="548175"/>
        </a:xfrm>
        <a:custGeom>
          <a:avLst/>
          <a:gdLst/>
          <a:ahLst/>
          <a:cxnLst/>
          <a:rect l="0" t="0" r="0" b="0"/>
          <a:pathLst>
            <a:path>
              <a:moveTo>
                <a:pt x="2317277" y="0"/>
              </a:moveTo>
              <a:lnTo>
                <a:pt x="2317277" y="373565"/>
              </a:lnTo>
              <a:lnTo>
                <a:pt x="0" y="373565"/>
              </a:lnTo>
              <a:lnTo>
                <a:pt x="0" y="54817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3A833-2AF0-4500-BA1F-0B4EF79E0F82}">
      <dsp:nvSpPr>
        <dsp:cNvPr id="0" name=""/>
        <dsp:cNvSpPr/>
      </dsp:nvSpPr>
      <dsp:spPr>
        <a:xfrm>
          <a:off x="2874547" y="838197"/>
          <a:ext cx="3109277" cy="11968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7AFBA9-3046-4242-A683-8FD10A8B1AC9}">
      <dsp:nvSpPr>
        <dsp:cNvPr id="0" name=""/>
        <dsp:cNvSpPr/>
      </dsp:nvSpPr>
      <dsp:spPr>
        <a:xfrm>
          <a:off x="3083974" y="1037153"/>
          <a:ext cx="3109277" cy="11968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রাখার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119029" y="1072208"/>
        <a:ext cx="3039167" cy="1126766"/>
      </dsp:txXfrm>
    </dsp:sp>
    <dsp:sp modelId="{E26FD36D-AED0-4290-9508-0075D02F911D}">
      <dsp:nvSpPr>
        <dsp:cNvPr id="0" name=""/>
        <dsp:cNvSpPr/>
      </dsp:nvSpPr>
      <dsp:spPr>
        <a:xfrm>
          <a:off x="628611" y="2583249"/>
          <a:ext cx="2966595" cy="11968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7B31A3-190A-42DA-86CC-A9C78E250EDD}">
      <dsp:nvSpPr>
        <dsp:cNvPr id="0" name=""/>
        <dsp:cNvSpPr/>
      </dsp:nvSpPr>
      <dsp:spPr>
        <a:xfrm>
          <a:off x="838038" y="2782205"/>
          <a:ext cx="2966595" cy="11968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একতরফা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দাখিলা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73093" y="2817260"/>
        <a:ext cx="2896485" cy="1126766"/>
      </dsp:txXfrm>
    </dsp:sp>
    <dsp:sp modelId="{FBD11124-F4CC-478F-9E1B-EDE25A7D3F39}">
      <dsp:nvSpPr>
        <dsp:cNvPr id="0" name=""/>
        <dsp:cNvSpPr/>
      </dsp:nvSpPr>
      <dsp:spPr>
        <a:xfrm>
          <a:off x="4058" y="4328302"/>
          <a:ext cx="4215700" cy="118774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37990-7948-44B1-A8C2-977013209F74}">
      <dsp:nvSpPr>
        <dsp:cNvPr id="0" name=""/>
        <dsp:cNvSpPr/>
      </dsp:nvSpPr>
      <dsp:spPr>
        <a:xfrm>
          <a:off x="213485" y="4527258"/>
          <a:ext cx="4215700" cy="1187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কিছু লে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নদেনে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দুটি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পক্ষের</a:t>
          </a: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,কিছুর এক পক্ষের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 ও কিছুর কোন পক্ষের 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না।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8273" y="4562046"/>
        <a:ext cx="4146124" cy="1118168"/>
      </dsp:txXfrm>
    </dsp:sp>
    <dsp:sp modelId="{B8A65C7E-219A-460B-83DC-B86CF6FE20D3}">
      <dsp:nvSpPr>
        <dsp:cNvPr id="0" name=""/>
        <dsp:cNvSpPr/>
      </dsp:nvSpPr>
      <dsp:spPr>
        <a:xfrm>
          <a:off x="5263166" y="2583249"/>
          <a:ext cx="2966595" cy="11968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F4891B-7264-4CAF-8EE3-A22985B981A0}">
      <dsp:nvSpPr>
        <dsp:cNvPr id="0" name=""/>
        <dsp:cNvSpPr/>
      </dsp:nvSpPr>
      <dsp:spPr>
        <a:xfrm>
          <a:off x="5472593" y="2782205"/>
          <a:ext cx="2966595" cy="11968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দুতরফা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দাখিলা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507648" y="2817260"/>
        <a:ext cx="2896485" cy="1126766"/>
      </dsp:txXfrm>
    </dsp:sp>
    <dsp:sp modelId="{91612AEB-C1A3-4B95-A869-109F58316FAD}">
      <dsp:nvSpPr>
        <dsp:cNvPr id="0" name=""/>
        <dsp:cNvSpPr/>
      </dsp:nvSpPr>
      <dsp:spPr>
        <a:xfrm>
          <a:off x="4638613" y="4328302"/>
          <a:ext cx="4215700" cy="118774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1F717B-D3EC-4DFD-88D6-983611BCFAA9}">
      <dsp:nvSpPr>
        <dsp:cNvPr id="0" name=""/>
        <dsp:cNvSpPr/>
      </dsp:nvSpPr>
      <dsp:spPr>
        <a:xfrm>
          <a:off x="4848040" y="4527258"/>
          <a:ext cx="4215700" cy="1187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প্রতিটা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লে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নদেনে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দুটি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পক্ষের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। এটি বিজ্ঞান সম্মত।</a:t>
          </a:r>
        </a:p>
      </dsp:txBody>
      <dsp:txXfrm>
        <a:off x="4882828" y="4562046"/>
        <a:ext cx="4146124" cy="11181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568306-7FD7-4226-BA89-7CCCEF29A4DC}">
      <dsp:nvSpPr>
        <dsp:cNvPr id="0" name=""/>
        <dsp:cNvSpPr/>
      </dsp:nvSpPr>
      <dsp:spPr>
        <a:xfrm>
          <a:off x="6236568" y="3512149"/>
          <a:ext cx="1071488" cy="509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503"/>
              </a:lnTo>
              <a:lnTo>
                <a:pt x="1071488" y="347503"/>
              </a:lnTo>
              <a:lnTo>
                <a:pt x="1071488" y="50993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CB097F-F9A5-44DA-8D29-E7E80139B3BD}">
      <dsp:nvSpPr>
        <dsp:cNvPr id="0" name=""/>
        <dsp:cNvSpPr/>
      </dsp:nvSpPr>
      <dsp:spPr>
        <a:xfrm>
          <a:off x="5165080" y="3512149"/>
          <a:ext cx="1071488" cy="509930"/>
        </a:xfrm>
        <a:custGeom>
          <a:avLst/>
          <a:gdLst/>
          <a:ahLst/>
          <a:cxnLst/>
          <a:rect l="0" t="0" r="0" b="0"/>
          <a:pathLst>
            <a:path>
              <a:moveTo>
                <a:pt x="1071488" y="0"/>
              </a:moveTo>
              <a:lnTo>
                <a:pt x="1071488" y="347503"/>
              </a:lnTo>
              <a:lnTo>
                <a:pt x="0" y="347503"/>
              </a:lnTo>
              <a:lnTo>
                <a:pt x="0" y="50993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EC2078-A8C6-4F30-8151-2CCA384F43F2}">
      <dsp:nvSpPr>
        <dsp:cNvPr id="0" name=""/>
        <dsp:cNvSpPr/>
      </dsp:nvSpPr>
      <dsp:spPr>
        <a:xfrm>
          <a:off x="4093591" y="1888844"/>
          <a:ext cx="2142976" cy="509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503"/>
              </a:lnTo>
              <a:lnTo>
                <a:pt x="2142976" y="347503"/>
              </a:lnTo>
              <a:lnTo>
                <a:pt x="2142976" y="50993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4A2A99-42A0-4597-AB69-47F372C5E6EA}">
      <dsp:nvSpPr>
        <dsp:cNvPr id="0" name=""/>
        <dsp:cNvSpPr/>
      </dsp:nvSpPr>
      <dsp:spPr>
        <a:xfrm>
          <a:off x="1950615" y="3512149"/>
          <a:ext cx="1071488" cy="509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503"/>
              </a:lnTo>
              <a:lnTo>
                <a:pt x="1071488" y="347503"/>
              </a:lnTo>
              <a:lnTo>
                <a:pt x="1071488" y="50993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3E6EB1-2A4C-4D88-9340-C1131144DF45}">
      <dsp:nvSpPr>
        <dsp:cNvPr id="0" name=""/>
        <dsp:cNvSpPr/>
      </dsp:nvSpPr>
      <dsp:spPr>
        <a:xfrm>
          <a:off x="879127" y="3512149"/>
          <a:ext cx="1071488" cy="509930"/>
        </a:xfrm>
        <a:custGeom>
          <a:avLst/>
          <a:gdLst/>
          <a:ahLst/>
          <a:cxnLst/>
          <a:rect l="0" t="0" r="0" b="0"/>
          <a:pathLst>
            <a:path>
              <a:moveTo>
                <a:pt x="1071488" y="0"/>
              </a:moveTo>
              <a:lnTo>
                <a:pt x="1071488" y="347503"/>
              </a:lnTo>
              <a:lnTo>
                <a:pt x="0" y="347503"/>
              </a:lnTo>
              <a:lnTo>
                <a:pt x="0" y="50993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2C6CD-D7C2-4508-987D-4083FEC6E87A}">
      <dsp:nvSpPr>
        <dsp:cNvPr id="0" name=""/>
        <dsp:cNvSpPr/>
      </dsp:nvSpPr>
      <dsp:spPr>
        <a:xfrm>
          <a:off x="1950615" y="1888844"/>
          <a:ext cx="2142976" cy="509930"/>
        </a:xfrm>
        <a:custGeom>
          <a:avLst/>
          <a:gdLst/>
          <a:ahLst/>
          <a:cxnLst/>
          <a:rect l="0" t="0" r="0" b="0"/>
          <a:pathLst>
            <a:path>
              <a:moveTo>
                <a:pt x="2142976" y="0"/>
              </a:moveTo>
              <a:lnTo>
                <a:pt x="2142976" y="347503"/>
              </a:lnTo>
              <a:lnTo>
                <a:pt x="0" y="347503"/>
              </a:lnTo>
              <a:lnTo>
                <a:pt x="0" y="50993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9C4B78-D0DB-4A00-9541-7F81DF3696F2}">
      <dsp:nvSpPr>
        <dsp:cNvPr id="0" name=""/>
        <dsp:cNvSpPr/>
      </dsp:nvSpPr>
      <dsp:spPr>
        <a:xfrm>
          <a:off x="2743201" y="775471"/>
          <a:ext cx="2700781" cy="11133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AACC59-533E-4AB7-A4F1-78D6C2028B5F}">
      <dsp:nvSpPr>
        <dsp:cNvPr id="0" name=""/>
        <dsp:cNvSpPr/>
      </dsp:nvSpPr>
      <dsp:spPr>
        <a:xfrm>
          <a:off x="2938017" y="960546"/>
          <a:ext cx="2700781" cy="1113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রক্ষিত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বইসমূহ</a:t>
          </a:r>
          <a:endParaRPr lang="bn-IN" sz="3200" b="1" kern="1200" dirty="0">
            <a:latin typeface="NikoshBAN" pitchFamily="2" charset="0"/>
            <a:cs typeface="NikoshBAN" pitchFamily="2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(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একতরফা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)</a:t>
          </a:r>
        </a:p>
      </dsp:txBody>
      <dsp:txXfrm>
        <a:off x="2970627" y="993156"/>
        <a:ext cx="2635561" cy="1048153"/>
      </dsp:txXfrm>
    </dsp:sp>
    <dsp:sp modelId="{597D8A4F-F5F0-43D9-B9A2-ED1CAF727233}">
      <dsp:nvSpPr>
        <dsp:cNvPr id="0" name=""/>
        <dsp:cNvSpPr/>
      </dsp:nvSpPr>
      <dsp:spPr>
        <a:xfrm>
          <a:off x="1073943" y="2398775"/>
          <a:ext cx="1753344" cy="11133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F00D08-FA5D-4212-8831-609CC60F2165}">
      <dsp:nvSpPr>
        <dsp:cNvPr id="0" name=""/>
        <dsp:cNvSpPr/>
      </dsp:nvSpPr>
      <dsp:spPr>
        <a:xfrm>
          <a:off x="1268759" y="2583850"/>
          <a:ext cx="1753344" cy="1113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আবশ্যিক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1301369" y="2616460"/>
        <a:ext cx="1688124" cy="1048153"/>
      </dsp:txXfrm>
    </dsp:sp>
    <dsp:sp modelId="{F27F86F0-D8C9-41FA-9909-03A04D5741B1}">
      <dsp:nvSpPr>
        <dsp:cNvPr id="0" name=""/>
        <dsp:cNvSpPr/>
      </dsp:nvSpPr>
      <dsp:spPr>
        <a:xfrm>
          <a:off x="2455" y="4022080"/>
          <a:ext cx="1753344" cy="11133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FB2EFC-0D78-4641-847C-9ACCA7A974D6}">
      <dsp:nvSpPr>
        <dsp:cNvPr id="0" name=""/>
        <dsp:cNvSpPr/>
      </dsp:nvSpPr>
      <dsp:spPr>
        <a:xfrm>
          <a:off x="197271" y="4207155"/>
          <a:ext cx="1753344" cy="1113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সম্পদ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229881" y="4239765"/>
        <a:ext cx="1688124" cy="1048153"/>
      </dsp:txXfrm>
    </dsp:sp>
    <dsp:sp modelId="{C98AC8DC-82B1-4719-A034-0ADBDB2F3A02}">
      <dsp:nvSpPr>
        <dsp:cNvPr id="0" name=""/>
        <dsp:cNvSpPr/>
      </dsp:nvSpPr>
      <dsp:spPr>
        <a:xfrm>
          <a:off x="2145431" y="4022080"/>
          <a:ext cx="1753344" cy="11133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1347D8-5C61-4023-82E5-4AEA448BB3A0}">
      <dsp:nvSpPr>
        <dsp:cNvPr id="0" name=""/>
        <dsp:cNvSpPr/>
      </dsp:nvSpPr>
      <dsp:spPr>
        <a:xfrm>
          <a:off x="2340247" y="4207155"/>
          <a:ext cx="1753344" cy="1113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দায়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2372857" y="4239765"/>
        <a:ext cx="1688124" cy="1048153"/>
      </dsp:txXfrm>
    </dsp:sp>
    <dsp:sp modelId="{66126E87-8C5C-40D0-A3BB-A3D1B204B320}">
      <dsp:nvSpPr>
        <dsp:cNvPr id="0" name=""/>
        <dsp:cNvSpPr/>
      </dsp:nvSpPr>
      <dsp:spPr>
        <a:xfrm>
          <a:off x="5359896" y="2398775"/>
          <a:ext cx="1753344" cy="11133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D2A20C-469E-41D2-8C73-483E88FF68D4}">
      <dsp:nvSpPr>
        <dsp:cNvPr id="0" name=""/>
        <dsp:cNvSpPr/>
      </dsp:nvSpPr>
      <dsp:spPr>
        <a:xfrm>
          <a:off x="5554712" y="2583850"/>
          <a:ext cx="1753344" cy="1113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অরক্ষিত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5587322" y="2616460"/>
        <a:ext cx="1688124" cy="1048153"/>
      </dsp:txXfrm>
    </dsp:sp>
    <dsp:sp modelId="{05075442-59FC-4A17-8704-C27D7B27FB84}">
      <dsp:nvSpPr>
        <dsp:cNvPr id="0" name=""/>
        <dsp:cNvSpPr/>
      </dsp:nvSpPr>
      <dsp:spPr>
        <a:xfrm>
          <a:off x="4288408" y="4022080"/>
          <a:ext cx="1753344" cy="11133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8B6FA6-1614-462F-A7E7-13B6CB710D71}">
      <dsp:nvSpPr>
        <dsp:cNvPr id="0" name=""/>
        <dsp:cNvSpPr/>
      </dsp:nvSpPr>
      <dsp:spPr>
        <a:xfrm>
          <a:off x="4483224" y="4207155"/>
          <a:ext cx="1753344" cy="1113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আয়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4515834" y="4239765"/>
        <a:ext cx="1688124" cy="1048153"/>
      </dsp:txXfrm>
    </dsp:sp>
    <dsp:sp modelId="{3117E382-0535-4231-89B6-2659B6FB79CF}">
      <dsp:nvSpPr>
        <dsp:cNvPr id="0" name=""/>
        <dsp:cNvSpPr/>
      </dsp:nvSpPr>
      <dsp:spPr>
        <a:xfrm>
          <a:off x="6431384" y="4022080"/>
          <a:ext cx="1753344" cy="11133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B502C2-88C7-449A-B723-54D01AE01B48}">
      <dsp:nvSpPr>
        <dsp:cNvPr id="0" name=""/>
        <dsp:cNvSpPr/>
      </dsp:nvSpPr>
      <dsp:spPr>
        <a:xfrm>
          <a:off x="6626200" y="4207155"/>
          <a:ext cx="1753344" cy="1113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ব্যয়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6658810" y="4239765"/>
        <a:ext cx="1688124" cy="104815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B33661-8002-4695-83FA-C9E87E117C7F}">
      <dsp:nvSpPr>
        <dsp:cNvPr id="0" name=""/>
        <dsp:cNvSpPr/>
      </dsp:nvSpPr>
      <dsp:spPr>
        <a:xfrm>
          <a:off x="6572095" y="2704741"/>
          <a:ext cx="91440" cy="5037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70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FBBE0-A304-47CE-A7A5-473A4FC31B6B}">
      <dsp:nvSpPr>
        <dsp:cNvPr id="0" name=""/>
        <dsp:cNvSpPr/>
      </dsp:nvSpPr>
      <dsp:spPr>
        <a:xfrm>
          <a:off x="5033530" y="1101262"/>
          <a:ext cx="1584284" cy="503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258"/>
              </a:lnTo>
              <a:lnTo>
                <a:pt x="1584284" y="343258"/>
              </a:lnTo>
              <a:lnTo>
                <a:pt x="1584284" y="50370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1CE243-E8BA-40CA-94A6-8F38C7F9FC19}">
      <dsp:nvSpPr>
        <dsp:cNvPr id="0" name=""/>
        <dsp:cNvSpPr/>
      </dsp:nvSpPr>
      <dsp:spPr>
        <a:xfrm>
          <a:off x="3449246" y="4308219"/>
          <a:ext cx="2116802" cy="503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258"/>
              </a:lnTo>
              <a:lnTo>
                <a:pt x="2116802" y="343258"/>
              </a:lnTo>
              <a:lnTo>
                <a:pt x="2116802" y="50370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759C1B-5D63-4A25-86E0-988F9D943F65}">
      <dsp:nvSpPr>
        <dsp:cNvPr id="0" name=""/>
        <dsp:cNvSpPr/>
      </dsp:nvSpPr>
      <dsp:spPr>
        <a:xfrm>
          <a:off x="3190799" y="4308219"/>
          <a:ext cx="258447" cy="503702"/>
        </a:xfrm>
        <a:custGeom>
          <a:avLst/>
          <a:gdLst/>
          <a:ahLst/>
          <a:cxnLst/>
          <a:rect l="0" t="0" r="0" b="0"/>
          <a:pathLst>
            <a:path>
              <a:moveTo>
                <a:pt x="258447" y="0"/>
              </a:moveTo>
              <a:lnTo>
                <a:pt x="258447" y="343258"/>
              </a:lnTo>
              <a:lnTo>
                <a:pt x="0" y="343258"/>
              </a:lnTo>
              <a:lnTo>
                <a:pt x="0" y="50370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DA6ACF-4EA7-4826-83F1-F5F21F9403C8}">
      <dsp:nvSpPr>
        <dsp:cNvPr id="0" name=""/>
        <dsp:cNvSpPr/>
      </dsp:nvSpPr>
      <dsp:spPr>
        <a:xfrm>
          <a:off x="1073996" y="4308219"/>
          <a:ext cx="2375250" cy="503702"/>
        </a:xfrm>
        <a:custGeom>
          <a:avLst/>
          <a:gdLst/>
          <a:ahLst/>
          <a:cxnLst/>
          <a:rect l="0" t="0" r="0" b="0"/>
          <a:pathLst>
            <a:path>
              <a:moveTo>
                <a:pt x="2375250" y="0"/>
              </a:moveTo>
              <a:lnTo>
                <a:pt x="2375250" y="343258"/>
              </a:lnTo>
              <a:lnTo>
                <a:pt x="0" y="343258"/>
              </a:lnTo>
              <a:lnTo>
                <a:pt x="0" y="50370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37DA8A-4EE4-4E30-B23D-2DC0754DB25A}">
      <dsp:nvSpPr>
        <dsp:cNvPr id="0" name=""/>
        <dsp:cNvSpPr/>
      </dsp:nvSpPr>
      <dsp:spPr>
        <a:xfrm>
          <a:off x="3403526" y="2704741"/>
          <a:ext cx="91440" cy="5037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70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C0371-0A56-405A-B455-9C22B69905F5}">
      <dsp:nvSpPr>
        <dsp:cNvPr id="0" name=""/>
        <dsp:cNvSpPr/>
      </dsp:nvSpPr>
      <dsp:spPr>
        <a:xfrm>
          <a:off x="3449246" y="1101262"/>
          <a:ext cx="1584284" cy="503702"/>
        </a:xfrm>
        <a:custGeom>
          <a:avLst/>
          <a:gdLst/>
          <a:ahLst/>
          <a:cxnLst/>
          <a:rect l="0" t="0" r="0" b="0"/>
          <a:pathLst>
            <a:path>
              <a:moveTo>
                <a:pt x="1584284" y="0"/>
              </a:moveTo>
              <a:lnTo>
                <a:pt x="1584284" y="343258"/>
              </a:lnTo>
              <a:lnTo>
                <a:pt x="0" y="343258"/>
              </a:lnTo>
              <a:lnTo>
                <a:pt x="0" y="50370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718A3D-6F4C-420E-945B-3921A64824A6}">
      <dsp:nvSpPr>
        <dsp:cNvPr id="0" name=""/>
        <dsp:cNvSpPr/>
      </dsp:nvSpPr>
      <dsp:spPr>
        <a:xfrm>
          <a:off x="3805670" y="1487"/>
          <a:ext cx="2455720" cy="1099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394024-F836-46E7-9083-7656059DBF91}">
      <dsp:nvSpPr>
        <dsp:cNvPr id="0" name=""/>
        <dsp:cNvSpPr/>
      </dsp:nvSpPr>
      <dsp:spPr>
        <a:xfrm>
          <a:off x="3998107" y="184302"/>
          <a:ext cx="2455720" cy="1099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রক্ষন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4030318" y="216513"/>
        <a:ext cx="2391298" cy="1035353"/>
      </dsp:txXfrm>
    </dsp:sp>
    <dsp:sp modelId="{87826942-6758-47C9-B8E3-D0B625C7F003}">
      <dsp:nvSpPr>
        <dsp:cNvPr id="0" name=""/>
        <dsp:cNvSpPr/>
      </dsp:nvSpPr>
      <dsp:spPr>
        <a:xfrm>
          <a:off x="2242255" y="1604965"/>
          <a:ext cx="2413980" cy="10997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4CB1AA-E8D5-4577-8E92-0C2D7CBE484E}">
      <dsp:nvSpPr>
        <dsp:cNvPr id="0" name=""/>
        <dsp:cNvSpPr/>
      </dsp:nvSpPr>
      <dsp:spPr>
        <a:xfrm>
          <a:off x="2434692" y="1787780"/>
          <a:ext cx="2413980" cy="1099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লাভ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লোকসান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466903" y="1819991"/>
        <a:ext cx="2349558" cy="1035353"/>
      </dsp:txXfrm>
    </dsp:sp>
    <dsp:sp modelId="{27AC9DAE-FEDF-4748-9572-AED255255633}">
      <dsp:nvSpPr>
        <dsp:cNvPr id="0" name=""/>
        <dsp:cNvSpPr/>
      </dsp:nvSpPr>
      <dsp:spPr>
        <a:xfrm>
          <a:off x="1953066" y="3208444"/>
          <a:ext cx="2992358" cy="10997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84936F-A81B-423F-A389-44DEC14186A1}">
      <dsp:nvSpPr>
        <dsp:cNvPr id="0" name=""/>
        <dsp:cNvSpPr/>
      </dsp:nvSpPr>
      <dsp:spPr>
        <a:xfrm>
          <a:off x="2145503" y="3391258"/>
          <a:ext cx="2992358" cy="1099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একটি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হিসাবকালের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জন্য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177714" y="3423469"/>
        <a:ext cx="2927936" cy="1035353"/>
      </dsp:txXfrm>
    </dsp:sp>
    <dsp:sp modelId="{CA85C1B5-B0DF-4D18-882F-A1D72A79E557}">
      <dsp:nvSpPr>
        <dsp:cNvPr id="0" name=""/>
        <dsp:cNvSpPr/>
      </dsp:nvSpPr>
      <dsp:spPr>
        <a:xfrm>
          <a:off x="208031" y="4811922"/>
          <a:ext cx="1731929" cy="109977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C489AC-127A-4B62-A6DD-E8B28B8BFB7F}">
      <dsp:nvSpPr>
        <dsp:cNvPr id="0" name=""/>
        <dsp:cNvSpPr/>
      </dsp:nvSpPr>
      <dsp:spPr>
        <a:xfrm>
          <a:off x="400468" y="4994737"/>
          <a:ext cx="1731929" cy="1099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প্রারম্ভিক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নির্নয়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432679" y="5026948"/>
        <a:ext cx="1667507" cy="1035353"/>
      </dsp:txXfrm>
    </dsp:sp>
    <dsp:sp modelId="{2E6661C5-B4A5-4CFF-9CD4-A18DDC48A26D}">
      <dsp:nvSpPr>
        <dsp:cNvPr id="0" name=""/>
        <dsp:cNvSpPr/>
      </dsp:nvSpPr>
      <dsp:spPr>
        <a:xfrm>
          <a:off x="2324834" y="4811922"/>
          <a:ext cx="1731929" cy="109977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1CFB76-734A-4239-9C93-71790DEB79F2}">
      <dsp:nvSpPr>
        <dsp:cNvPr id="0" name=""/>
        <dsp:cNvSpPr/>
      </dsp:nvSpPr>
      <dsp:spPr>
        <a:xfrm>
          <a:off x="2517270" y="4994737"/>
          <a:ext cx="1731929" cy="1099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সমাপনী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নির্নয়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549481" y="5026948"/>
        <a:ext cx="1667507" cy="1035353"/>
      </dsp:txXfrm>
    </dsp:sp>
    <dsp:sp modelId="{09418C3E-EE93-48C2-8E31-E5A41A037286}">
      <dsp:nvSpPr>
        <dsp:cNvPr id="0" name=""/>
        <dsp:cNvSpPr/>
      </dsp:nvSpPr>
      <dsp:spPr>
        <a:xfrm>
          <a:off x="4441637" y="4811922"/>
          <a:ext cx="2248824" cy="109977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5AF0F2-2266-4537-853B-3232A5DEE966}">
      <dsp:nvSpPr>
        <dsp:cNvPr id="0" name=""/>
        <dsp:cNvSpPr/>
      </dsp:nvSpPr>
      <dsp:spPr>
        <a:xfrm>
          <a:off x="4634073" y="4994737"/>
          <a:ext cx="2248824" cy="1099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লাভ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লোকসান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4666284" y="5026948"/>
        <a:ext cx="2184402" cy="1035353"/>
      </dsp:txXfrm>
    </dsp:sp>
    <dsp:sp modelId="{76437376-C32A-4478-BE8F-6B6B4DD488A2}">
      <dsp:nvSpPr>
        <dsp:cNvPr id="0" name=""/>
        <dsp:cNvSpPr/>
      </dsp:nvSpPr>
      <dsp:spPr>
        <a:xfrm>
          <a:off x="5410825" y="1604965"/>
          <a:ext cx="2413980" cy="10997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D98F7A-FC4B-4101-A572-9200FC84527E}">
      <dsp:nvSpPr>
        <dsp:cNvPr id="0" name=""/>
        <dsp:cNvSpPr/>
      </dsp:nvSpPr>
      <dsp:spPr>
        <a:xfrm>
          <a:off x="5603261" y="1787780"/>
          <a:ext cx="2413980" cy="1099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বৈষয়িক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5635472" y="1819991"/>
        <a:ext cx="2349558" cy="1035353"/>
      </dsp:txXfrm>
    </dsp:sp>
    <dsp:sp modelId="{6DEA21CA-3D4D-4D72-959C-FCAAD9596B37}">
      <dsp:nvSpPr>
        <dsp:cNvPr id="0" name=""/>
        <dsp:cNvSpPr/>
      </dsp:nvSpPr>
      <dsp:spPr>
        <a:xfrm>
          <a:off x="5330298" y="3208444"/>
          <a:ext cx="2575032" cy="10997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01C4BE-69F1-4656-A35A-5D0137C55777}">
      <dsp:nvSpPr>
        <dsp:cNvPr id="0" name=""/>
        <dsp:cNvSpPr/>
      </dsp:nvSpPr>
      <dsp:spPr>
        <a:xfrm>
          <a:off x="5522735" y="3391258"/>
          <a:ext cx="2575032" cy="1099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একটি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দিনের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জন্য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5554946" y="3423469"/>
        <a:ext cx="2510610" cy="1035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2C97D-6A30-4E2D-977F-88FF8175AD44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5733E-B78A-4F90-8FFE-53279C085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83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7B7DD00-7EEF-47B4-8B01-2842A6411EA2}" type="datetime1">
              <a:rPr lang="en-US" smtClean="0"/>
              <a:t>6/14/2019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516B-5A87-4C04-8B0C-44A0726EB530}" type="datetime1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AE3A-F066-44E4-AC81-973114AB2894}" type="datetime1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B63E-446F-4089-BF9C-933C9F520DC6}" type="datetime1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BB40-A20D-41C5-B069-B767087618B7}" type="datetime1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BE46-1F3C-449D-8F62-00F6ABFA963F}" type="datetime1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849D-E3A7-43D6-8C41-E514D8FE2C37}" type="datetime1">
              <a:rPr lang="en-US" smtClean="0"/>
              <a:t>6/14/2019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0B2F-302A-4E3E-A133-2C7BF6BB7549}" type="datetime1">
              <a:rPr lang="en-US" smtClean="0"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875F-FFC2-4876-BB9B-19E440C51287}" type="datetime1">
              <a:rPr lang="en-US" smtClean="0"/>
              <a:t>6/14/2019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1B62-6A7D-4ACB-BB11-D15CE4479D86}" type="datetime1">
              <a:rPr lang="en-US" smtClean="0"/>
              <a:t>6/14/2019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2714E-0137-4CAD-AD4E-93111D0E044E}" type="datetime1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D0F7DAC-76B3-43F3-A577-8E7515CC875F}" type="datetime1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752600"/>
            <a:ext cx="6553200" cy="213806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495800"/>
            <a:ext cx="6553200" cy="146858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22B1-8690-4990-8605-45669D10639F}" type="datetime1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50381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51031782"/>
              </p:ext>
            </p:extLst>
          </p:nvPr>
        </p:nvGraphicFramePr>
        <p:xfrm>
          <a:off x="61415" y="152400"/>
          <a:ext cx="9067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D899-30EE-47ED-9A8F-AD32A73E87BE}" type="datetime1">
              <a:rPr lang="en-US" smtClean="0"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13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E3A833-2AF0-4500-BA1F-0B4EF79E0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71E3A833-2AF0-4500-BA1F-0B4EF79E0F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71E3A833-2AF0-4500-BA1F-0B4EF79E0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71E3A833-2AF0-4500-BA1F-0B4EF79E0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7AFBA9-3046-4242-A683-8FD10A8B1A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1C7AFBA9-3046-4242-A683-8FD10A8B1A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1C7AFBA9-3046-4242-A683-8FD10A8B1A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1C7AFBA9-3046-4242-A683-8FD10A8B1A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77D282-5FAF-4124-9037-424EC9074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6977D282-5FAF-4124-9037-424EC90744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6977D282-5FAF-4124-9037-424EC9074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6977D282-5FAF-4124-9037-424EC9074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26FD36D-AED0-4290-9508-0075D02F9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E26FD36D-AED0-4290-9508-0075D02F91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E26FD36D-AED0-4290-9508-0075D02F9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E26FD36D-AED0-4290-9508-0075D02F9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7B31A3-190A-42DA-86CC-A9C78E250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7A7B31A3-190A-42DA-86CC-A9C78E250E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7A7B31A3-190A-42DA-86CC-A9C78E250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7A7B31A3-190A-42DA-86CC-A9C78E250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59DBA6-7264-4058-8B0C-22B755767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graphicEl>
                                              <a:dgm id="{B259DBA6-7264-4058-8B0C-22B755767E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B259DBA6-7264-4058-8B0C-22B755767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B259DBA6-7264-4058-8B0C-22B755767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A65C7E-219A-460B-83DC-B86CF6FE2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B8A65C7E-219A-460B-83DC-B86CF6FE20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B8A65C7E-219A-460B-83DC-B86CF6FE2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B8A65C7E-219A-460B-83DC-B86CF6FE2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F4891B-7264-4CAF-8EE3-A22985B98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6AF4891B-7264-4CAF-8EE3-A22985B981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6AF4891B-7264-4CAF-8EE3-A22985B98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6AF4891B-7264-4CAF-8EE3-A22985B98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E1C1FA-7E1B-4C43-86BB-5ECB2812C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graphicEl>
                                              <a:dgm id="{64E1C1FA-7E1B-4C43-86BB-5ECB2812C9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64E1C1FA-7E1B-4C43-86BB-5ECB2812C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graphicEl>
                                              <a:dgm id="{64E1C1FA-7E1B-4C43-86BB-5ECB2812C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D11124-F4CC-478F-9E1B-EDE25A7D3F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graphicEl>
                                              <a:dgm id="{FBD11124-F4CC-478F-9E1B-EDE25A7D3F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FBD11124-F4CC-478F-9E1B-EDE25A7D3F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FBD11124-F4CC-478F-9E1B-EDE25A7D3F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337990-7948-44B1-A8C2-977013209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graphicEl>
                                              <a:dgm id="{D3337990-7948-44B1-A8C2-977013209F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graphicEl>
                                              <a:dgm id="{D3337990-7948-44B1-A8C2-977013209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D3337990-7948-44B1-A8C2-977013209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AE82B7-F8D8-4E50-B1F3-8C426B45B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22AE82B7-F8D8-4E50-B1F3-8C426B45B5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22AE82B7-F8D8-4E50-B1F3-8C426B45B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22AE82B7-F8D8-4E50-B1F3-8C426B45B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612AEB-C1A3-4B95-A869-109F58316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91612AEB-C1A3-4B95-A869-109F58316F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91612AEB-C1A3-4B95-A869-109F58316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91612AEB-C1A3-4B95-A869-109F58316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1F717B-D3EC-4DFD-88D6-983611BCF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DF1F717B-D3EC-4DFD-88D6-983611BCFA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DF1F717B-D3EC-4DFD-88D6-983611BCF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DF1F717B-D3EC-4DFD-88D6-983611BCF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89541428"/>
              </p:ext>
            </p:extLst>
          </p:nvPr>
        </p:nvGraphicFramePr>
        <p:xfrm>
          <a:off x="381000" y="381000"/>
          <a:ext cx="8382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66CE-F5DD-4A45-B4D5-10E4AA7A0C24}" type="datetime1">
              <a:rPr lang="en-US" smtClean="0"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2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9C4B78-D0DB-4A00-9541-7F81DF369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E79C4B78-D0DB-4A00-9541-7F81DF369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E79C4B78-D0DB-4A00-9541-7F81DF369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AACC59-533E-4AB7-A4F1-78D6C2028B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dgm id="{57AACC59-533E-4AB7-A4F1-78D6C2028B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57AACC59-533E-4AB7-A4F1-78D6C2028B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F22C6CD-D7C2-4508-987D-4083FEC6E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5F22C6CD-D7C2-4508-987D-4083FEC6E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5F22C6CD-D7C2-4508-987D-4083FEC6E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7D8A4F-F5F0-43D9-B9A2-ED1CAF7272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597D8A4F-F5F0-43D9-B9A2-ED1CAF7272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597D8A4F-F5F0-43D9-B9A2-ED1CAF7272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F00D08-FA5D-4212-8831-609CC60F21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34F00D08-FA5D-4212-8831-609CC60F21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34F00D08-FA5D-4212-8831-609CC60F21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EC2078-A8C6-4F30-8151-2CCA384F43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3CEC2078-A8C6-4F30-8151-2CCA384F43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graphicEl>
                                              <a:dgm id="{3CEC2078-A8C6-4F30-8151-2CCA384F43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126E87-8C5C-40D0-A3BB-A3D1B204B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66126E87-8C5C-40D0-A3BB-A3D1B204B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66126E87-8C5C-40D0-A3BB-A3D1B204B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D2A20C-469E-41D2-8C73-483E88FF68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40D2A20C-469E-41D2-8C73-483E88FF68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40D2A20C-469E-41D2-8C73-483E88FF68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3E6EB1-2A4C-4D88-9340-C1131144DF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A03E6EB1-2A4C-4D88-9340-C1131144DF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A03E6EB1-2A4C-4D88-9340-C1131144DF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27F86F0-D8C9-41FA-9909-03A04D574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graphicEl>
                                              <a:dgm id="{F27F86F0-D8C9-41FA-9909-03A04D574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graphicEl>
                                              <a:dgm id="{F27F86F0-D8C9-41FA-9909-03A04D574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FB2EFC-0D78-4641-847C-9ACCA7A974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graphicEl>
                                              <a:dgm id="{24FB2EFC-0D78-4641-847C-9ACCA7A974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graphicEl>
                                              <a:dgm id="{24FB2EFC-0D78-4641-847C-9ACCA7A974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4A2A99-42A0-4597-AB69-47F372C5E6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graphicEl>
                                              <a:dgm id="{4F4A2A99-42A0-4597-AB69-47F372C5E6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4F4A2A99-42A0-4597-AB69-47F372C5E6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8AC8DC-82B1-4719-A034-0ADBDB2F3A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graphicEl>
                                              <a:dgm id="{C98AC8DC-82B1-4719-A034-0ADBDB2F3A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graphicEl>
                                              <a:dgm id="{C98AC8DC-82B1-4719-A034-0ADBDB2F3A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21347D8-5C61-4023-82E5-4AEA448BB3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D21347D8-5C61-4023-82E5-4AEA448BB3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graphicEl>
                                              <a:dgm id="{D21347D8-5C61-4023-82E5-4AEA448BB3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CB097F-F9A5-44DA-8D29-E7E80139B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8ECB097F-F9A5-44DA-8D29-E7E80139B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8ECB097F-F9A5-44DA-8D29-E7E80139B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075442-59FC-4A17-8704-C27D7B27FB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graphicEl>
                                              <a:dgm id="{05075442-59FC-4A17-8704-C27D7B27FB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graphicEl>
                                              <a:dgm id="{05075442-59FC-4A17-8704-C27D7B27FB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8B6FA6-1614-462F-A7E7-13B6CB710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graphicEl>
                                              <a:dgm id="{698B6FA6-1614-462F-A7E7-13B6CB710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graphicEl>
                                              <a:dgm id="{698B6FA6-1614-462F-A7E7-13B6CB710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568306-7FD7-4226-BA89-7CCCEF29A4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graphicEl>
                                              <a:dgm id="{E0568306-7FD7-4226-BA89-7CCCEF29A4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graphicEl>
                                              <a:dgm id="{E0568306-7FD7-4226-BA89-7CCCEF29A4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17E382-0535-4231-89B6-2659B6FB7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graphicEl>
                                              <a:dgm id="{3117E382-0535-4231-89B6-2659B6FB7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graphicEl>
                                              <a:dgm id="{3117E382-0535-4231-89B6-2659B6FB7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B502C2-88C7-449A-B723-54D01AE01B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>
                                            <p:graphicEl>
                                              <a:dgm id="{42B502C2-88C7-449A-B723-54D01AE01B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>
                                            <p:graphicEl>
                                              <a:dgm id="{42B502C2-88C7-449A-B723-54D01AE01B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06687833"/>
              </p:ext>
            </p:extLst>
          </p:nvPr>
        </p:nvGraphicFramePr>
        <p:xfrm>
          <a:off x="381000" y="457200"/>
          <a:ext cx="83058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51EA-C0FA-4A30-81D6-233DF5F89864}" type="datetime1">
              <a:rPr lang="en-US" smtClean="0"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3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718A3D-6F4C-420E-945B-3921A64824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05718A3D-6F4C-420E-945B-3921A64824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394024-F836-46E7-9083-7656059DB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96394024-F836-46E7-9083-7656059DBF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A8C0371-0A56-405A-B455-9C22B6990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5A8C0371-0A56-405A-B455-9C22B69905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826942-6758-47C9-B8E3-D0B625C7F0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87826942-6758-47C9-B8E3-D0B625C7F0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4CB1AA-E8D5-4577-8E92-0C2D7CBE4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554CB1AA-E8D5-4577-8E92-0C2D7CBE48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7FBBE0-A304-47CE-A7A5-473A4FC31B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F97FBBE0-A304-47CE-A7A5-473A4FC31B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437376-C32A-4478-BE8F-6B6B4DD488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76437376-C32A-4478-BE8F-6B6B4DD488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D98F7A-FC4B-4101-A572-9200FC8452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C9D98F7A-FC4B-4101-A572-9200FC8452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37DA8A-4EE4-4E30-B23D-2DC0754DB2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graphicEl>
                                              <a:dgm id="{B237DA8A-4EE4-4E30-B23D-2DC0754DB2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AC9DAE-FEDF-4748-9572-AED2552556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">
                                            <p:graphicEl>
                                              <a:dgm id="{27AC9DAE-FEDF-4748-9572-AED2552556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84936F-A81B-423F-A389-44DEC14186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">
                                            <p:graphicEl>
                                              <a:dgm id="{EC84936F-A81B-423F-A389-44DEC14186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B33661-8002-4695-83FA-C9E87E117C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4CB33661-8002-4695-83FA-C9E87E117C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EA21CA-3D4D-4D72-959C-FCAAD9596B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6DEA21CA-3D4D-4D72-959C-FCAAD9596B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01C4BE-69F1-4656-A35A-5D0137C557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">
                                            <p:graphicEl>
                                              <a:dgm id="{2B01C4BE-69F1-4656-A35A-5D0137C557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DA6ACF-4EA7-4826-83F1-F5F21F9403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">
                                            <p:graphicEl>
                                              <a:dgm id="{40DA6ACF-4EA7-4826-83F1-F5F21F9403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A85C1B5-B0DF-4D18-882F-A1D72A79E5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">
                                            <p:graphicEl>
                                              <a:dgm id="{CA85C1B5-B0DF-4D18-882F-A1D72A79E5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C489AC-127A-4B62-A6DD-E8B28B8BFB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">
                                            <p:graphicEl>
                                              <a:dgm id="{14C489AC-127A-4B62-A6DD-E8B28B8BFB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759C1B-5D63-4A25-86E0-988F9D943F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">
                                            <p:graphicEl>
                                              <a:dgm id="{56759C1B-5D63-4A25-86E0-988F9D943F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6661C5-B4A5-4CFF-9CD4-A18DDC48A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">
                                            <p:graphicEl>
                                              <a:dgm id="{2E6661C5-B4A5-4CFF-9CD4-A18DDC48A2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1CFB76-734A-4239-9C93-71790DEB7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2">
                                            <p:graphicEl>
                                              <a:dgm id="{AF1CFB76-734A-4239-9C93-71790DEB7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81CE243-E8BA-40CA-94A6-8F38C7F9F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2">
                                            <p:graphicEl>
                                              <a:dgm id="{981CE243-E8BA-40CA-94A6-8F38C7F9FC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418C3E-EE93-48C2-8E31-E5A41A0372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2">
                                            <p:graphicEl>
                                              <a:dgm id="{09418C3E-EE93-48C2-8E31-E5A41A0372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5AF0F2-2266-4537-853B-3232A5DEE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">
                                            <p:graphicEl>
                                              <a:dgm id="{045AF0F2-2266-4537-853B-3232A5DEE9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288737"/>
              </p:ext>
            </p:extLst>
          </p:nvPr>
        </p:nvGraphicFramePr>
        <p:xfrm>
          <a:off x="495300" y="696294"/>
          <a:ext cx="81534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="" xmlns:a16="http://schemas.microsoft.com/office/drawing/2014/main" val="624817166"/>
                    </a:ext>
                  </a:extLst>
                </a:gridCol>
                <a:gridCol w="3314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98385200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1.প্রারম্ভিক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নির্নয়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দায়সমূহ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সম্পত্তিসমূহ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55712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বহিঃ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সম্পদ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(BF)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291425"/>
              </p:ext>
            </p:extLst>
          </p:nvPr>
        </p:nvGraphicFramePr>
        <p:xfrm>
          <a:off x="495299" y="3459480"/>
          <a:ext cx="8153401" cy="3017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14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907367222"/>
                    </a:ext>
                  </a:extLst>
                </a:gridCol>
                <a:gridCol w="3352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00101">
                  <a:extLst>
                    <a:ext uri="{9D8B030D-6E8A-4147-A177-3AD203B41FA5}">
                      <a16:colId xmlns="" xmlns:a16="http://schemas.microsoft.com/office/drawing/2014/main" val="1941240851"/>
                    </a:ext>
                  </a:extLst>
                </a:gridCol>
              </a:tblGrid>
              <a:tr h="14224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2.সমাপনী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নির্নয়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দায়সমূহ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সম্পত্তিসমূহ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09693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বহিঃ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সম্পদ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(BF)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F77E-EF45-4EDB-96BD-BB0A8DBB90FD}" type="datetime1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8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D8A0940-3A5F-4A92-8A06-75C71D734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F239-F032-4DB5-9E9A-68371B181130}" type="datetime1">
              <a:rPr lang="en-US" smtClean="0"/>
              <a:t>6/14/2019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02132B7-E767-4286-A3D2-A44448287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0745BB7-5FE9-4B97-8266-1302DDD00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B80AF9DB-118A-466B-8DF6-C36C1DDBC7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128924"/>
              </p:ext>
            </p:extLst>
          </p:nvPr>
        </p:nvGraphicFramePr>
        <p:xfrm>
          <a:off x="495300" y="838200"/>
          <a:ext cx="8153400" cy="4998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575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91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613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153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"ক" কোং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লাভ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লোকসান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বিবরনী</a:t>
                      </a:r>
                      <a:endParaRPr lang="bn-IN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..তারিখে সমাপ্ত বছরের জন্য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24474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যাবতীয়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উত্তোলন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নগদ+পন্য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বকেয়া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বকেয়া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অগ্রিম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অগ্রিম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নীট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লাভ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(BF)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নীট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ক্ষতি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(BF)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10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635793"/>
              </p:ext>
            </p:extLst>
          </p:nvPr>
        </p:nvGraphicFramePr>
        <p:xfrm>
          <a:off x="533400" y="838200"/>
          <a:ext cx="8077199" cy="4998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95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1476108542"/>
                    </a:ext>
                  </a:extLst>
                </a:gridCol>
                <a:gridCol w="2971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799">
                  <a:extLst>
                    <a:ext uri="{9D8B030D-6E8A-4147-A177-3AD203B41FA5}">
                      <a16:colId xmlns="" xmlns:a16="http://schemas.microsoft.com/office/drawing/2014/main" val="1089381885"/>
                    </a:ext>
                  </a:extLst>
                </a:gridCol>
              </a:tblGrid>
              <a:tr h="44069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"ক" কোং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বৈষয়িক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বিবরনী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...................তারিখের জন্য।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069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সমূহ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সম্পদ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সমূহ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06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সমূহ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সম্পদ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সমূহ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0690"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0690"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0690"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40690"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4069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3ED8-2316-479E-83F4-105A146B21A8}" type="datetime1">
              <a:rPr lang="en-US" smtClean="0"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6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96B-8A59-4F67-B962-644A34C444C8}" type="datetime1">
              <a:rPr lang="en-US" smtClean="0"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76400" y="2514600"/>
            <a:ext cx="6096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দুতরফা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একতরফা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একতরফা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পদ্ধতিতে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রক্ষিত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বইসমূহ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লোকসান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বিবরনী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বৈষয়িক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বিবরনী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97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5DFF-826B-4434-B771-CDAA63CC1ACA}" type="datetime1">
              <a:rPr lang="en-US" smtClean="0"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5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209800"/>
            <a:ext cx="6019800" cy="16808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হাফেজ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495800"/>
            <a:ext cx="7772400" cy="146858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0A51-9220-40CF-9404-7D755EED8ACA}" type="datetime1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7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4989" y="2261530"/>
            <a:ext cx="5260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মো.রাশেদুল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(৩৪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বিসিএস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হি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ববিজ্ঞান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bn-IN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০১৭০৮৩৩৪০০৮</a:t>
            </a: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rashedaiscu@gmail.com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981201"/>
            <a:ext cx="2403764" cy="2819400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65EF-5F19-4719-B1C8-67143899B875}" type="datetime1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9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057400"/>
            <a:ext cx="30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err="1"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4000" b="1" i="1" dirty="0">
                <a:latin typeface="NikoshBAN" pitchFamily="2" charset="0"/>
                <a:cs typeface="NikoshBAN" pitchFamily="2" charset="0"/>
              </a:rPr>
              <a:t> </a:t>
            </a:r>
            <a:endParaRPr lang="bn-IN" sz="4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40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৪০ মিনিট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D94F-9D02-4A54-BE07-243F87336734}" type="datetime1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4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আলোচনার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বিষয়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06236" y="2971800"/>
            <a:ext cx="5791200" cy="13716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একতরফা</a:t>
            </a:r>
            <a:r>
              <a:rPr lang="en-US" sz="5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r>
              <a:rPr lang="en-US" sz="5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endParaRPr lang="en-US" sz="5400" b="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9ECC-3F45-46E3-8838-22DDC2D7E95E}" type="datetime1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8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BE2E-9892-4867-91F1-CA7050BCEFB9}" type="datetime1">
              <a:rPr lang="en-US" smtClean="0"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76400" y="2590800"/>
            <a:ext cx="6172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শিখব</a:t>
            </a:r>
            <a:r>
              <a:rPr lang="en-US" sz="2400" b="1" smtClean="0">
                <a:latin typeface="NikoshBAN" panose="02000000000000000000" pitchFamily="2" charset="0"/>
                <a:cs typeface="NikoshBAN" panose="02000000000000000000" pitchFamily="2" charset="0"/>
              </a:rPr>
              <a:t>…….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দুতরফা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একতরফা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একতরফা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রক্ষিত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বইসমূহ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লোকসান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বিবরনী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বৈষয়িক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বিবরনী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300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024744" cy="1143000"/>
          </a:xfrm>
        </p:spPr>
        <p:txBody>
          <a:bodyPr>
            <a:normAutofit/>
          </a:bodyPr>
          <a:lstStyle/>
          <a:p>
            <a:pPr lvl="0"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83368575"/>
              </p:ext>
            </p:extLst>
          </p:nvPr>
        </p:nvGraphicFramePr>
        <p:xfrm>
          <a:off x="288104" y="1524000"/>
          <a:ext cx="4495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84930777"/>
              </p:ext>
            </p:extLst>
          </p:nvPr>
        </p:nvGraphicFramePr>
        <p:xfrm>
          <a:off x="4648200" y="1524000"/>
          <a:ext cx="4495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9578-0C7E-4103-B43C-C8A797B2542A}" type="datetime1">
              <a:rPr lang="en-US" smtClean="0"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FFD00D-3A59-4687-AA12-91327B100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26FFD00D-3A59-4687-AA12-91327B100D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63375D-F673-4D10-9F6C-0E501F911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4063375D-F673-4D10-9F6C-0E501F9118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8BF4006-53B5-42C2-B62B-5DF5DB2796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28BF4006-53B5-42C2-B62B-5DF5DB2796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85D95B-7147-43E9-9F55-A49DB4E5C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graphicEl>
                                              <a:dgm id="{4085D95B-7147-43E9-9F55-A49DB4E5CA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0EF05B-A70C-44FA-BA89-A2BB5CEA5A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4C0EF05B-A70C-44FA-BA89-A2BB5CEA5A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B456771-2266-46A9-B29C-391AB5079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graphicEl>
                                              <a:dgm id="{FB456771-2266-46A9-B29C-391AB5079F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0C8019-EAA9-4ECD-ABFB-7CECB2177D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graphicEl>
                                              <a:dgm id="{E60C8019-EAA9-4ECD-ABFB-7CECB2177D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499878F-CADD-45A4-9ACF-CBEA884B56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>
                                            <p:graphicEl>
                                              <a:dgm id="{D499878F-CADD-45A4-9ACF-CBEA884B56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6A07F8-6358-4676-BE68-8B389DAE6F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">
                                            <p:graphicEl>
                                              <a:dgm id="{B36A07F8-6358-4676-BE68-8B389DAE6F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375366B-59D8-41B3-A203-E690EE152D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">
                                            <p:graphicEl>
                                              <a:dgm id="{9375366B-59D8-41B3-A203-E690EE152D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024744" cy="1143000"/>
          </a:xfrm>
        </p:spPr>
        <p:txBody>
          <a:bodyPr>
            <a:normAutofit/>
          </a:bodyPr>
          <a:lstStyle/>
          <a:p>
            <a:pPr lvl="0"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 কেন?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10355277"/>
              </p:ext>
            </p:extLst>
          </p:nvPr>
        </p:nvGraphicFramePr>
        <p:xfrm>
          <a:off x="152400" y="1298448"/>
          <a:ext cx="8839200" cy="5483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8E7F-7C35-4494-AA8A-BF5973B2FFD6}" type="datetime1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89B261-6512-41F7-A200-51F259937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5789B261-6512-41F7-A200-51F2599375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60EF0BD-A25F-4FDD-AE3C-473FFD9CC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F60EF0BD-A25F-4FDD-AE3C-473FFD9CCA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3F5D646-6D3F-4D70-BB8A-0886BA9352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C3F5D646-6D3F-4D70-BB8A-0886BA9352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770713F-827F-4C54-B565-5F717461D8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graphicEl>
                                              <a:dgm id="{4770713F-827F-4C54-B565-5F717461D8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0A1D7E-A7B7-46C1-8BEF-1AF1A12F62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graphicEl>
                                              <a:dgm id="{630A1D7E-A7B7-46C1-8BEF-1AF1A12F62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4954A82-7F89-450D-8F9B-0C661EC5EC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graphicEl>
                                              <a:dgm id="{14954A82-7F89-450D-8F9B-0C661EC5EC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2EF4BBB-3F00-4E52-95CA-3B6CD96014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graphicEl>
                                              <a:dgm id="{E2EF4BBB-3F00-4E52-95CA-3B6CD96014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190228A-FBE9-411D-90BA-60EFC4A7B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graphicEl>
                                              <a:dgm id="{3190228A-FBE9-411D-90BA-60EFC4A7B4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lvlAtOnc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36224106"/>
              </p:ext>
            </p:extLst>
          </p:nvPr>
        </p:nvGraphicFramePr>
        <p:xfrm>
          <a:off x="0" y="457200"/>
          <a:ext cx="91440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0C31-638F-423F-A5B3-F7928AE1F035}" type="datetime1">
              <a:rPr lang="en-US" smtClean="0"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5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16C5C87-D271-4C42-96CB-2980D83198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E16C5C87-D271-4C42-96CB-2980D83198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E16C5C87-D271-4C42-96CB-2980D83198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E16C5C87-D271-4C42-96CB-2980D83198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6CE74B-3FC7-4E20-B5E1-987E39AD17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ED6CE74B-3FC7-4E20-B5E1-987E39AD17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ED6CE74B-3FC7-4E20-B5E1-987E39AD17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ED6CE74B-3FC7-4E20-B5E1-987E39AD17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9D5905-2454-4F33-AF81-21FBE5F34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D49D5905-2454-4F33-AF81-21FBE5F347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D49D5905-2454-4F33-AF81-21FBE5F34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D49D5905-2454-4F33-AF81-21FBE5F34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5F2717-B3AB-46F9-827A-253DE7B61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365F2717-B3AB-46F9-827A-253DE7B61D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365F2717-B3AB-46F9-827A-253DE7B61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365F2717-B3AB-46F9-827A-253DE7B61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ACDFF7-32D5-47C2-974A-3828848E6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E7ACDFF7-32D5-47C2-974A-3828848E69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E7ACDFF7-32D5-47C2-974A-3828848E6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E7ACDFF7-32D5-47C2-974A-3828848E6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34E775-E82F-470A-96FC-456EAE9A9D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graphicEl>
                                              <a:dgm id="{E734E775-E82F-470A-96FC-456EAE9A9D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E734E775-E82F-470A-96FC-456EAE9A9D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E734E775-E82F-470A-96FC-456EAE9A9D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5DB8D5-568D-4EB0-9B7F-D9BEA2BA32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BB5DB8D5-568D-4EB0-9B7F-D9BEA2BA32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BB5DB8D5-568D-4EB0-9B7F-D9BEA2BA32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BB5DB8D5-568D-4EB0-9B7F-D9BEA2BA32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398FBF-BDBD-4386-ADBA-1B37C06DE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31398FBF-BDBD-4386-ADBA-1B37C06DED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31398FBF-BDBD-4386-ADBA-1B37C06DE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31398FBF-BDBD-4386-ADBA-1B37C06DE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BB218A-FF7B-4849-8AE8-8136D9BF3B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graphicEl>
                                              <a:dgm id="{B1BB218A-FF7B-4849-8AE8-8136D9BF3B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B1BB218A-FF7B-4849-8AE8-8136D9BF3B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graphicEl>
                                              <a:dgm id="{B1BB218A-FF7B-4849-8AE8-8136D9BF3B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D7EBF9-43FB-4CDD-B775-AFD838C68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graphicEl>
                                              <a:dgm id="{87D7EBF9-43FB-4CDD-B775-AFD838C68F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87D7EBF9-43FB-4CDD-B775-AFD838C68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87D7EBF9-43FB-4CDD-B775-AFD838C68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895662-9E4C-4CEB-8BA7-79C6A44A9E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graphicEl>
                                              <a:dgm id="{A5895662-9E4C-4CEB-8BA7-79C6A44A9E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graphicEl>
                                              <a:dgm id="{A5895662-9E4C-4CEB-8BA7-79C6A44A9E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A5895662-9E4C-4CEB-8BA7-79C6A44A9E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B6EBCD-E121-4234-8469-CD2D6889AA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2FB6EBCD-E121-4234-8469-CD2D6889AA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2FB6EBCD-E121-4234-8469-CD2D6889AA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2FB6EBCD-E121-4234-8469-CD2D6889AA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3A33662-556A-4D67-9F75-2AD2DEE7D3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A3A33662-556A-4D67-9F75-2AD2DEE7D3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A3A33662-556A-4D67-9F75-2AD2DEE7D3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A3A33662-556A-4D67-9F75-2AD2DEE7D3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85FDEA-2B46-465B-9F01-1E58886BA4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6385FDEA-2B46-465B-9F01-1E58886BA4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6385FDEA-2B46-465B-9F01-1E58886BA4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6385FDEA-2B46-465B-9F01-1E58886BA4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0081CE-1BAB-4C3B-8563-D79526AB07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">
                                            <p:graphicEl>
                                              <a:dgm id="{790081CE-1BAB-4C3B-8563-D79526AB07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graphicEl>
                                              <a:dgm id="{790081CE-1BAB-4C3B-8563-D79526AB07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graphicEl>
                                              <a:dgm id="{790081CE-1BAB-4C3B-8563-D79526AB07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E121FC-3191-4480-A33A-57DB1E68B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">
                                            <p:graphicEl>
                                              <a:dgm id="{FCE121FC-3191-4480-A33A-57DB1E68B5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graphicEl>
                                              <a:dgm id="{FCE121FC-3191-4480-A33A-57DB1E68B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graphicEl>
                                              <a:dgm id="{FCE121FC-3191-4480-A33A-57DB1E68B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84B2159-A27B-4FEF-BA2A-4CEFB637D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graphicEl>
                                              <a:dgm id="{C84B2159-A27B-4FEF-BA2A-4CEFB637D5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graphicEl>
                                              <a:dgm id="{C84B2159-A27B-4FEF-BA2A-4CEFB637D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graphicEl>
                                              <a:dgm id="{C84B2159-A27B-4FEF-BA2A-4CEFB637D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687E52-B4FA-4DCD-8023-E16A341B2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">
                                            <p:graphicEl>
                                              <a:dgm id="{B1687E52-B4FA-4DCD-8023-E16A341B25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>
                                            <p:graphicEl>
                                              <a:dgm id="{B1687E52-B4FA-4DCD-8023-E16A341B2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graphicEl>
                                              <a:dgm id="{B1687E52-B4FA-4DCD-8023-E16A341B2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BCF9E6-EB1B-4F3E-A2D1-70A14FAB2C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">
                                            <p:graphicEl>
                                              <a:dgm id="{95BCF9E6-EB1B-4F3E-A2D1-70A14FAB2C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>
                                            <p:graphicEl>
                                              <a:dgm id="{95BCF9E6-EB1B-4F3E-A2D1-70A14FAB2C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">
                                            <p:graphicEl>
                                              <a:dgm id="{95BCF9E6-EB1B-4F3E-A2D1-70A14FAB2C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3F32F8-C1E0-4A21-9A2C-FDA92B6553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">
                                            <p:graphicEl>
                                              <a:dgm id="{2C3F32F8-C1E0-4A21-9A2C-FDA92B6553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">
                                            <p:graphicEl>
                                              <a:dgm id="{2C3F32F8-C1E0-4A21-9A2C-FDA92B6553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">
                                            <p:graphicEl>
                                              <a:dgm id="{2C3F32F8-C1E0-4A21-9A2C-FDA92B6553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CB43631-C4DA-4882-A948-86D16A2A16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">
                                            <p:graphicEl>
                                              <a:dgm id="{5CB43631-C4DA-4882-A948-86D16A2A16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">
                                            <p:graphicEl>
                                              <a:dgm id="{5CB43631-C4DA-4882-A948-86D16A2A16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">
                                            <p:graphicEl>
                                              <a:dgm id="{5CB43631-C4DA-4882-A948-86D16A2A16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0DACC3-0CE5-4641-9041-E87E9A71D7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">
                                            <p:graphicEl>
                                              <a:dgm id="{400DACC3-0CE5-4641-9041-E87E9A71D7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">
                                            <p:graphicEl>
                                              <a:dgm id="{400DACC3-0CE5-4641-9041-E87E9A71D7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">
                                            <p:graphicEl>
                                              <a:dgm id="{400DACC3-0CE5-4641-9041-E87E9A71D7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1076EC-4A37-42F7-88CC-7CC5950FE3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">
                                            <p:graphicEl>
                                              <a:dgm id="{5D1076EC-4A37-42F7-88CC-7CC5950FE3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">
                                            <p:graphicEl>
                                              <a:dgm id="{5D1076EC-4A37-42F7-88CC-7CC5950FE3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">
                                            <p:graphicEl>
                                              <a:dgm id="{5D1076EC-4A37-42F7-88CC-7CC5950FE3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F9E579-1D08-4FEE-BAEC-65BC01ADB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">
                                            <p:graphicEl>
                                              <a:dgm id="{EEF9E579-1D08-4FEE-BAEC-65BC01ADB0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">
                                            <p:graphicEl>
                                              <a:dgm id="{EEF9E579-1D08-4FEE-BAEC-65BC01ADB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">
                                            <p:graphicEl>
                                              <a:dgm id="{EEF9E579-1D08-4FEE-BAEC-65BC01ADB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59C48F-5DE0-4DAD-A9F7-F5CAEA6F0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">
                                            <p:graphicEl>
                                              <a:dgm id="{8759C48F-5DE0-4DAD-A9F7-F5CAEA6F07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">
                                            <p:graphicEl>
                                              <a:dgm id="{8759C48F-5DE0-4DAD-A9F7-F5CAEA6F0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">
                                            <p:graphicEl>
                                              <a:dgm id="{8759C48F-5DE0-4DAD-A9F7-F5CAEA6F0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32EF1A-36D3-478F-84AF-D36723B4D5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">
                                            <p:graphicEl>
                                              <a:dgm id="{1A32EF1A-36D3-478F-84AF-D36723B4D5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">
                                            <p:graphicEl>
                                              <a:dgm id="{1A32EF1A-36D3-478F-84AF-D36723B4D5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">
                                            <p:graphicEl>
                                              <a:dgm id="{1A32EF1A-36D3-478F-84AF-D36723B4D5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C59B66-AB63-4797-BCB5-0B344A559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">
                                            <p:graphicEl>
                                              <a:dgm id="{03C59B66-AB63-4797-BCB5-0B344A5592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">
                                            <p:graphicEl>
                                              <a:dgm id="{03C59B66-AB63-4797-BCB5-0B344A559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">
                                            <p:graphicEl>
                                              <a:dgm id="{03C59B66-AB63-4797-BCB5-0B344A559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A17E9D-C262-47F1-8E47-0544B5AFF7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">
                                            <p:graphicEl>
                                              <a:dgm id="{CDA17E9D-C262-47F1-8E47-0544B5AFF7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">
                                            <p:graphicEl>
                                              <a:dgm id="{CDA17E9D-C262-47F1-8E47-0544B5AFF7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">
                                            <p:graphicEl>
                                              <a:dgm id="{CDA17E9D-C262-47F1-8E47-0544B5AFF7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08E5E5-035F-4512-BD31-8A4F7F56EB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">
                                            <p:graphicEl>
                                              <a:dgm id="{C308E5E5-035F-4512-BD31-8A4F7F56EB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">
                                            <p:graphicEl>
                                              <a:dgm id="{C308E5E5-035F-4512-BD31-8A4F7F56EB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">
                                            <p:graphicEl>
                                              <a:dgm id="{C308E5E5-035F-4512-BD31-8A4F7F56EB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1DC5BD9-1F00-4919-A2B8-20AA93EA17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">
                                            <p:graphicEl>
                                              <a:dgm id="{A1DC5BD9-1F00-4919-A2B8-20AA93EA17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">
                                            <p:graphicEl>
                                              <a:dgm id="{A1DC5BD9-1F00-4919-A2B8-20AA93EA17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">
                                            <p:graphicEl>
                                              <a:dgm id="{A1DC5BD9-1F00-4919-A2B8-20AA93EA17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64CE79-1B27-4185-AF07-0B8705E8CF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2">
                                            <p:graphicEl>
                                              <a:dgm id="{9A64CE79-1B27-4185-AF07-0B8705E8CF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">
                                            <p:graphicEl>
                                              <a:dgm id="{9A64CE79-1B27-4185-AF07-0B8705E8CF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">
                                            <p:graphicEl>
                                              <a:dgm id="{9A64CE79-1B27-4185-AF07-0B8705E8CF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C82796-310B-4F73-AE16-971FB855A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2">
                                            <p:graphicEl>
                                              <a:dgm id="{3DC82796-310B-4F73-AE16-971FB855AE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">
                                            <p:graphicEl>
                                              <a:dgm id="{3DC82796-310B-4F73-AE16-971FB855A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">
                                            <p:graphicEl>
                                              <a:dgm id="{3DC82796-310B-4F73-AE16-971FB855A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CF8E72-ED00-42EB-8963-42FD1C6433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">
                                            <p:graphicEl>
                                              <a:dgm id="{80CF8E72-ED00-42EB-8963-42FD1C6433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">
                                            <p:graphicEl>
                                              <a:dgm id="{80CF8E72-ED00-42EB-8963-42FD1C6433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">
                                            <p:graphicEl>
                                              <a:dgm id="{80CF8E72-ED00-42EB-8963-42FD1C6433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5BE418-7204-4711-8A9B-D475FF6146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2">
                                            <p:graphicEl>
                                              <a:dgm id="{255BE418-7204-4711-8A9B-D475FF6146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">
                                            <p:graphicEl>
                                              <a:dgm id="{255BE418-7204-4711-8A9B-D475FF6146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">
                                            <p:graphicEl>
                                              <a:dgm id="{255BE418-7204-4711-8A9B-D475FF6146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B0F1A0-1352-48F7-9D8F-2651D40592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2">
                                            <p:graphicEl>
                                              <a:dgm id="{6AB0F1A0-1352-48F7-9D8F-2651D40592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">
                                            <p:graphicEl>
                                              <a:dgm id="{6AB0F1A0-1352-48F7-9D8F-2651D40592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">
                                            <p:graphicEl>
                                              <a:dgm id="{6AB0F1A0-1352-48F7-9D8F-2651D40592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65ABE06-9D25-43AA-A254-BE7E613EA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2">
                                            <p:graphicEl>
                                              <a:dgm id="{465ABE06-9D25-43AA-A254-BE7E613EAB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">
                                            <p:graphicEl>
                                              <a:dgm id="{465ABE06-9D25-43AA-A254-BE7E613EA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2">
                                            <p:graphicEl>
                                              <a:dgm id="{465ABE06-9D25-43AA-A254-BE7E613EA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CBB03D-8545-4989-80D9-B275EA9134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2">
                                            <p:graphicEl>
                                              <a:dgm id="{11CBB03D-8545-4989-80D9-B275EA9134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2">
                                            <p:graphicEl>
                                              <a:dgm id="{11CBB03D-8545-4989-80D9-B275EA9134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">
                                            <p:graphicEl>
                                              <a:dgm id="{11CBB03D-8545-4989-80D9-B275EA9134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F98E57-0B54-4B4E-A34A-0D9D9E91A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2">
                                            <p:graphicEl>
                                              <a:dgm id="{22F98E57-0B54-4B4E-A34A-0D9D9E91A4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">
                                            <p:graphicEl>
                                              <a:dgm id="{22F98E57-0B54-4B4E-A34A-0D9D9E91A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">
                                            <p:graphicEl>
                                              <a:dgm id="{22F98E57-0B54-4B4E-A34A-0D9D9E91A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3D2D06-9BA1-4CEA-9FCD-33DCD73B99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2">
                                            <p:graphicEl>
                                              <a:dgm id="{9D3D2D06-9BA1-4CEA-9FCD-33DCD73B99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2">
                                            <p:graphicEl>
                                              <a:dgm id="{9D3D2D06-9BA1-4CEA-9FCD-33DCD73B99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2">
                                            <p:graphicEl>
                                              <a:dgm id="{9D3D2D06-9BA1-4CEA-9FCD-33DCD73B99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6348E8-C702-4089-8CCA-FC7B24A4D0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2">
                                            <p:graphicEl>
                                              <a:dgm id="{ED6348E8-C702-4089-8CCA-FC7B24A4D0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2">
                                            <p:graphicEl>
                                              <a:dgm id="{ED6348E8-C702-4089-8CCA-FC7B24A4D0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2">
                                            <p:graphicEl>
                                              <a:dgm id="{ED6348E8-C702-4089-8CCA-FC7B24A4D0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A71C3D-EBA7-4C6E-9FE4-65A9423142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2">
                                            <p:graphicEl>
                                              <a:dgm id="{CDA71C3D-EBA7-4C6E-9FE4-65A9423142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2">
                                            <p:graphicEl>
                                              <a:dgm id="{CDA71C3D-EBA7-4C6E-9FE4-65A9423142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2">
                                            <p:graphicEl>
                                              <a:dgm id="{CDA71C3D-EBA7-4C6E-9FE4-65A9423142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A57D47-5597-42F4-B076-265ED57622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2">
                                            <p:graphicEl>
                                              <a:dgm id="{5DA57D47-5597-42F4-B076-265ED57622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2">
                                            <p:graphicEl>
                                              <a:dgm id="{5DA57D47-5597-42F4-B076-265ED57622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2">
                                            <p:graphicEl>
                                              <a:dgm id="{5DA57D47-5597-42F4-B076-265ED57622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825061-528A-4B7C-BF93-55A8B7277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2">
                                            <p:graphicEl>
                                              <a:dgm id="{1E825061-528A-4B7C-BF93-55A8B7277C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2">
                                            <p:graphicEl>
                                              <a:dgm id="{1E825061-528A-4B7C-BF93-55A8B7277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2">
                                            <p:graphicEl>
                                              <a:dgm id="{1E825061-528A-4B7C-BF93-55A8B7277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2B6295-7FAC-414C-8541-1CE6164CED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2">
                                            <p:graphicEl>
                                              <a:dgm id="{952B6295-7FAC-414C-8541-1CE6164CED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2">
                                            <p:graphicEl>
                                              <a:dgm id="{952B6295-7FAC-414C-8541-1CE6164CED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2">
                                            <p:graphicEl>
                                              <a:dgm id="{952B6295-7FAC-414C-8541-1CE6164CED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141C06-CA9F-4D6C-95DF-2F3B2D1CFC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2">
                                            <p:graphicEl>
                                              <a:dgm id="{04141C06-CA9F-4D6C-95DF-2F3B2D1CFC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2">
                                            <p:graphicEl>
                                              <a:dgm id="{04141C06-CA9F-4D6C-95DF-2F3B2D1CFC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2">
                                            <p:graphicEl>
                                              <a:dgm id="{04141C06-CA9F-4D6C-95DF-2F3B2D1CFC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FF89CF-134B-4C33-9F3C-A3AC71C36B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2">
                                            <p:graphicEl>
                                              <a:dgm id="{0DFF89CF-134B-4C33-9F3C-A3AC71C36B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2">
                                            <p:graphicEl>
                                              <a:dgm id="{0DFF89CF-134B-4C33-9F3C-A3AC71C36B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2">
                                            <p:graphicEl>
                                              <a:dgm id="{0DFF89CF-134B-4C33-9F3C-A3AC71C36B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5BDAA4-708F-4468-8B2C-3E5B1B2AD5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2">
                                            <p:graphicEl>
                                              <a:dgm id="{A75BDAA4-708F-4468-8B2C-3E5B1B2AD5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2">
                                            <p:graphicEl>
                                              <a:dgm id="{A75BDAA4-708F-4468-8B2C-3E5B1B2AD5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2">
                                            <p:graphicEl>
                                              <a:dgm id="{A75BDAA4-708F-4468-8B2C-3E5B1B2AD5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15472524"/>
              </p:ext>
            </p:extLst>
          </p:nvPr>
        </p:nvGraphicFramePr>
        <p:xfrm>
          <a:off x="76200" y="152400"/>
          <a:ext cx="8915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E896-BB9E-4B7E-913F-121169C2A4E6}" type="datetime1">
              <a:rPr lang="en-US" smtClean="0"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3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64BEBA-34A1-48FA-BECD-F4C5B3D0E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BB64BEBA-34A1-48FA-BECD-F4C5B3D0E4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BB64BEBA-34A1-48FA-BECD-F4C5B3D0E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BB64BEBA-34A1-48FA-BECD-F4C5B3D0E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972A8E-AEE1-4FC7-BB2C-ED0D69F8E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8B972A8E-AEE1-4FC7-BB2C-ED0D69F8E3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8B972A8E-AEE1-4FC7-BB2C-ED0D69F8E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8B972A8E-AEE1-4FC7-BB2C-ED0D69F8E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B1AB27-FE83-4405-B6DE-8E814CE12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ECB1AB27-FE83-4405-B6DE-8E814CE126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ECB1AB27-FE83-4405-B6DE-8E814CE12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ECB1AB27-FE83-4405-B6DE-8E814CE12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A903A5-5A9D-4415-8758-5C3758697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D7A903A5-5A9D-4415-8758-5C3758697E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D7A903A5-5A9D-4415-8758-5C3758697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D7A903A5-5A9D-4415-8758-5C3758697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CEA45D3-EF74-4812-A86C-2BBF6CB13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graphicEl>
                                              <a:dgm id="{5CEA45D3-EF74-4812-A86C-2BBF6CB135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5CEA45D3-EF74-4812-A86C-2BBF6CB13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5CEA45D3-EF74-4812-A86C-2BBF6CB13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01F5E7-85F6-4943-89FB-2F47E968D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graphicEl>
                                              <a:dgm id="{AC01F5E7-85F6-4943-89FB-2F47E968D6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graphicEl>
                                              <a:dgm id="{AC01F5E7-85F6-4943-89FB-2F47E968D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graphicEl>
                                              <a:dgm id="{AC01F5E7-85F6-4943-89FB-2F47E968D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235</TotalTime>
  <Words>425</Words>
  <Application>Microsoft Office PowerPoint</Application>
  <PresentationFormat>On-screen Show (4:3)</PresentationFormat>
  <Paragraphs>177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PowerPoint Presentation</vt:lpstr>
      <vt:lpstr>শিক্ষক পরিচিতি</vt:lpstr>
      <vt:lpstr>পাঠ পরিচিতি</vt:lpstr>
      <vt:lpstr>আলোচনার বিষয়</vt:lpstr>
      <vt:lpstr>শিখনফল</vt:lpstr>
      <vt:lpstr>হিসাববিজ্ঞান কি?</vt:lpstr>
      <vt:lpstr>হিসাববিজ্ঞান কেন?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মুল্যায়ন</vt:lpstr>
      <vt:lpstr>দলীয়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ismail - [2010]</cp:lastModifiedBy>
  <cp:revision>158</cp:revision>
  <dcterms:created xsi:type="dcterms:W3CDTF">2006-08-16T00:00:00Z</dcterms:created>
  <dcterms:modified xsi:type="dcterms:W3CDTF">2019-06-14T12:11:50Z</dcterms:modified>
</cp:coreProperties>
</file>