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notesMasterIdLst>
    <p:notesMasterId r:id="rId25"/>
  </p:notesMasterIdLst>
  <p:sldIdLst>
    <p:sldId id="256" r:id="rId2"/>
    <p:sldId id="291" r:id="rId3"/>
    <p:sldId id="260" r:id="rId4"/>
    <p:sldId id="315" r:id="rId5"/>
    <p:sldId id="304" r:id="rId6"/>
    <p:sldId id="262" r:id="rId7"/>
    <p:sldId id="263" r:id="rId8"/>
    <p:sldId id="311" r:id="rId9"/>
    <p:sldId id="312" r:id="rId10"/>
    <p:sldId id="318" r:id="rId11"/>
    <p:sldId id="320" r:id="rId12"/>
    <p:sldId id="319" r:id="rId13"/>
    <p:sldId id="317" r:id="rId14"/>
    <p:sldId id="321" r:id="rId15"/>
    <p:sldId id="313" r:id="rId16"/>
    <p:sldId id="265" r:id="rId17"/>
    <p:sldId id="267" r:id="rId18"/>
    <p:sldId id="268" r:id="rId19"/>
    <p:sldId id="269" r:id="rId20"/>
    <p:sldId id="272" r:id="rId21"/>
    <p:sldId id="282" r:id="rId22"/>
    <p:sldId id="274" r:id="rId23"/>
    <p:sldId id="31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69C1-48D3-4E17-A22F-5886A3AD8EA7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7CF4-D888-44EC-94DF-9036B1BC2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0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1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2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9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3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6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4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2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3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4.jpeg"/><Relationship Id="rId10" Type="http://schemas.openxmlformats.org/officeDocument/2006/relationships/image" Target="../media/image43.jpeg"/><Relationship Id="rId4" Type="http://schemas.openxmlformats.org/officeDocument/2006/relationships/image" Target="../media/image53.jpeg"/><Relationship Id="rId9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19" y="257577"/>
            <a:ext cx="8394853" cy="6336406"/>
          </a:xfrm>
          <a:prstGeom prst="rect">
            <a:avLst/>
          </a:prstGeom>
          <a:ln w="76200">
            <a:solidFill>
              <a:schemeClr val="tx1"/>
            </a:solidFill>
            <a:prstDash val="sysDot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7E1578-5162-4E62-8A01-9ECE05E84430}"/>
              </a:ext>
            </a:extLst>
          </p:cNvPr>
          <p:cNvSpPr txBox="1"/>
          <p:nvPr/>
        </p:nvSpPr>
        <p:spPr>
          <a:xfrm>
            <a:off x="1828800" y="0"/>
            <a:ext cx="8128475" cy="315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99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99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19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78" y="257577"/>
            <a:ext cx="1419609" cy="152091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78" y="1778492"/>
            <a:ext cx="1419609" cy="164728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78" y="3425780"/>
            <a:ext cx="1419609" cy="15841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78" y="5009881"/>
            <a:ext cx="1419609" cy="158410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9120" r="8182" b="14357"/>
          <a:stretch/>
        </p:blipFill>
        <p:spPr>
          <a:xfrm>
            <a:off x="314498" y="257577"/>
            <a:ext cx="1514301" cy="152091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9120" r="8182" b="14357"/>
          <a:stretch/>
        </p:blipFill>
        <p:spPr>
          <a:xfrm>
            <a:off x="290825" y="1803047"/>
            <a:ext cx="1514301" cy="145531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9120" r="8182" b="14357"/>
          <a:stretch/>
        </p:blipFill>
        <p:spPr>
          <a:xfrm>
            <a:off x="302662" y="3282913"/>
            <a:ext cx="1514301" cy="17128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9120" r="8182" b="14357"/>
          <a:stretch/>
        </p:blipFill>
        <p:spPr>
          <a:xfrm>
            <a:off x="267152" y="4881091"/>
            <a:ext cx="1514301" cy="171289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532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6" y="1133341"/>
            <a:ext cx="5808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থম থম স্তব্ধ নিঝুম,ঘোর-ঘোর অন্ধকার ,</a:t>
            </a:r>
          </a:p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নিশ্বাস ফেলি তাও শোনা যায় নাই কোথা সাড়া কার</a:t>
            </a:r>
          </a:p>
          <a:p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রুগন ছেলের শিয়রে বসিয়ে একেলা জাগিছে মাতা 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 চাহনি ঘুম ঘুম যেন ঢুলিছে চোখের পাতা । 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8" y="4139619"/>
            <a:ext cx="2695575" cy="1695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515" y="4187244"/>
            <a:ext cx="28575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26" y="4191203"/>
            <a:ext cx="2279360" cy="1643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97" y="4196769"/>
            <a:ext cx="2549414" cy="1638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37097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2" y="1223493"/>
            <a:ext cx="5808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শিয়রের কাছে নিবু নিবু দীপ ঘুরিয়া ঘুরিয়া জ্বলে ,</a:t>
            </a:r>
          </a:p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 সাথে সাথে বিরহী মায়ের একেলা পরান দোলে। </a:t>
            </a:r>
          </a:p>
          <a:p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 ভন জমাট বেঁধেছে বুনো মশকের গান 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এদো ডোবা হতে বহিছে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কঠোর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পচান পাতার ঘ্রাণ। 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9" y="4092865"/>
            <a:ext cx="2714625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9" y="409286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96" y="4092864"/>
            <a:ext cx="2705100" cy="1685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419" y="4092865"/>
            <a:ext cx="2619375" cy="1743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23675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6" y="1133341"/>
            <a:ext cx="5808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কথা আজ মনে পড়ে তার,গরীবের ঘর তার </a:t>
            </a:r>
          </a:p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ছোটখাট কত বায়না ছেলের পারে নাই মিটাবার । </a:t>
            </a:r>
          </a:p>
          <a:p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আড়ঙের দিনে পুতুল কিনিতে পয়সা জোটেনি তাই ,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 আমরা,মোসলমানের আড়ং দেখিতে নাই। 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1" y="4162894"/>
            <a:ext cx="2914650" cy="1571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6" y="4162895"/>
            <a:ext cx="2143125" cy="170987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49" y="4205892"/>
            <a:ext cx="2752725" cy="166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63" y="4205892"/>
            <a:ext cx="27051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8635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5" y="1133341"/>
            <a:ext cx="6941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আজও রোগে তার পথ্য জোটে নি ,ওষুধ হয়নি আনা, </a:t>
            </a:r>
          </a:p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ঝড়ে কাঁপে যেন নীড়ের পাখিটি জড়ায়ে মায়ার ডানা ।</a:t>
            </a:r>
          </a:p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 চালেতে হুতুম ডাকিছে হুতুম ডাকিছে </a:t>
            </a:r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অকল্যাণ </a:t>
            </a:r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সুর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মরণের দূত এলো বুঝি হায়,হাঁকে মায়,দূর দূর।   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6" y="4092865"/>
            <a:ext cx="2705100" cy="1752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64" y="4026189"/>
            <a:ext cx="2514600" cy="1819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44" y="4026189"/>
            <a:ext cx="2540157" cy="17526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99" y="4178590"/>
            <a:ext cx="2466975" cy="16668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57899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20250084">
            <a:off x="195998" y="718119"/>
            <a:ext cx="2672365" cy="1555929"/>
          </a:xfrm>
          <a:prstGeom prst="cloudCallout">
            <a:avLst>
              <a:gd name="adj1" fmla="val 21496"/>
              <a:gd name="adj2" fmla="val 115039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bn-BD" sz="3200" b="1" dirty="0">
              <a:ln w="11430">
                <a:noFill/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14" y="1071036"/>
            <a:ext cx="3593416" cy="3310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552130" y="4885899"/>
            <a:ext cx="6946711" cy="1448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</a:t>
            </a:r>
            <a:endParaRPr lang="bn-BD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জসীমউদদীন  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7286" y="1133341"/>
            <a:ext cx="64265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রুগণ ছেলের শিয়রে বসিয়া একেলা জাগিছে মাতা, </a:t>
            </a:r>
          </a:p>
          <a:p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সম্মুখে তার ঘোর কুজ্বটি মহাকাল রাত পাতা।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পার্শ্বে জ্বলিয়া মাটির প্রদীপ বাতাসে জমায় খেল 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আঁধারের সাথে যুঝিয়া তাহার ফুরায়ে এসেছে তেল।  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0" y="4122849"/>
            <a:ext cx="2847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11" y="4122849"/>
            <a:ext cx="24288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2" y="4122849"/>
            <a:ext cx="2466975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93" y="4122849"/>
            <a:ext cx="25527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39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143630" y="1735730"/>
            <a:ext cx="1600200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পচান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61195" y="5586890"/>
            <a:ext cx="1600200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মুমূর্ষু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43630" y="2890938"/>
            <a:ext cx="2332336" cy="4846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নয়ন নীর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013875" y="4046146"/>
            <a:ext cx="2602792" cy="48463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আড়ঙের  দিনে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5026" y="1718605"/>
            <a:ext cx="4191000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পচে গেছে এমন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1778" y="2935388"/>
            <a:ext cx="4611896" cy="76944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চোখের পানি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3429" y="4235730"/>
            <a:ext cx="525154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হাট বা বাজার বা মেলা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6426" y="5475263"/>
            <a:ext cx="5562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খারাপ অবস্থা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Up Ribbon 18"/>
          <p:cNvSpPr/>
          <p:nvPr/>
        </p:nvSpPr>
        <p:spPr>
          <a:xfrm>
            <a:off x="2903021" y="280107"/>
            <a:ext cx="5637207" cy="10750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5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bn-BD" sz="5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66" y="1547303"/>
            <a:ext cx="2314575" cy="940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67" y="2679676"/>
            <a:ext cx="2289784" cy="9071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22" y="3778462"/>
            <a:ext cx="2615741" cy="980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99"/>
          <a:stretch/>
        </p:blipFill>
        <p:spPr>
          <a:xfrm>
            <a:off x="3746421" y="5163280"/>
            <a:ext cx="2044119" cy="1131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47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9664" y="498006"/>
            <a:ext cx="7706631" cy="847468"/>
          </a:xfrm>
          <a:prstGeom prst="ribbon2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44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54" y="1794701"/>
            <a:ext cx="3885049" cy="311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2"/>
          <p:cNvSpPr>
            <a:spLocks/>
          </p:cNvSpPr>
          <p:nvPr/>
        </p:nvSpPr>
        <p:spPr bwMode="auto">
          <a:xfrm>
            <a:off x="257577" y="5288299"/>
            <a:ext cx="11487955" cy="7598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সন্তানের প্রতি মায়ের অকৃত্রিম ভালোবাসা –পল্লিজননী কবিতা অবলম্বনে ব্যাখ্যা কর </a:t>
            </a:r>
            <a:r>
              <a:rPr lang="en-US" sz="32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57578"/>
            <a:ext cx="9916732" cy="6362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5673" y="257578"/>
            <a:ext cx="1803041" cy="63621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নি </a:t>
            </a: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র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ব</a:t>
            </a:r>
            <a:endParaRPr lang="bn-IN" sz="96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পা</a:t>
            </a:r>
            <a:endParaRPr lang="bn-IN" sz="8000" b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ঠ</a:t>
            </a:r>
            <a:r>
              <a:rPr lang="bn-IN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95642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50045" y="504753"/>
            <a:ext cx="7706631" cy="1075024"/>
          </a:xfrm>
          <a:prstGeom prst="ribbon2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bn-BD" sz="32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3200" dirty="0" smtClean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1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464235" y="5288299"/>
            <a:ext cx="10843415" cy="7598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09588" indent="-509588"/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পল্লিজননী কবিতা অবলম্বনে পল্লিপ্রকৃতির যে বৈশিষ্ট্য ফুটে উঠেছে তা ব্যাখ্যা করো 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74" y="2088144"/>
            <a:ext cx="4293136" cy="24986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8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382687" y="3809986"/>
            <a:ext cx="4768862" cy="280076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7991538" y="4578333"/>
            <a:ext cx="3967289" cy="193899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বাংলা ১ম পত্র</a:t>
            </a:r>
          </a:p>
          <a:p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পল্লিজননী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bn-BD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-    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৫০ মিনিট</a:t>
            </a:r>
            <a:endParaRPr lang="bn-BD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947" y="463082"/>
            <a:ext cx="2398900" cy="316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Head Master\Desktop\Teacher's Image\Image teacher\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8603" y="463082"/>
            <a:ext cx="2438400" cy="275663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40050" y="463082"/>
            <a:ext cx="39624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4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2" y="1294079"/>
            <a:ext cx="34809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8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723703" y="2364504"/>
            <a:ext cx="6852579" cy="60592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কানাকুয়ো কোথায় ভাসে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668241" y="2390969"/>
            <a:ext cx="1815921" cy="57945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বাগানে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0" y="2450631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8" name="Rounded Rectangle 27"/>
          <p:cNvSpPr/>
          <p:nvPr/>
        </p:nvSpPr>
        <p:spPr>
          <a:xfrm>
            <a:off x="1581018" y="3433558"/>
            <a:ext cx="6852579" cy="60592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 পান্ডুর গালে মাতা কী করেন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3429340"/>
            <a:ext cx="567374" cy="631107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>
          <a:xfrm>
            <a:off x="9381607" y="3533362"/>
            <a:ext cx="2020493" cy="57945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চুমু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4549616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2" name="Rounded Rectangle 31"/>
          <p:cNvSpPr/>
          <p:nvPr/>
        </p:nvSpPr>
        <p:spPr>
          <a:xfrm>
            <a:off x="1652360" y="4526660"/>
            <a:ext cx="6995264" cy="605921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 মুখখানি কীসে ভাসে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435136" y="4427458"/>
            <a:ext cx="2038660" cy="579456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 নীরে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5548015"/>
            <a:ext cx="567374" cy="63110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5" name="Rounded Rectangle 34"/>
          <p:cNvSpPr/>
          <p:nvPr/>
        </p:nvSpPr>
        <p:spPr>
          <a:xfrm>
            <a:off x="1581017" y="5548015"/>
            <a:ext cx="6852579" cy="605921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 ভালো হয়ে কার সাথে খেলতে চায়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381607" y="5378922"/>
            <a:ext cx="2038660" cy="579456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করিমের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laque 2"/>
          <p:cNvSpPr/>
          <p:nvPr/>
        </p:nvSpPr>
        <p:spPr>
          <a:xfrm>
            <a:off x="4021157" y="395536"/>
            <a:ext cx="3690650" cy="925417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47125" y="1442639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জসীম উদদীন  কত সালে মারা যান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9542" y="22549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১৯৭৬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3124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১৮৭৬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3555" y="269360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১৮০৩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3556" y="209658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১৯০৩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0339" y="3351853"/>
            <a:ext cx="7162800" cy="461665"/>
          </a:xfrm>
          <a:prstGeom prst="rect">
            <a:avLst/>
          </a:prstGeom>
          <a:solidFill>
            <a:srgbClr val="F7CDEF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মাটির প্রদীপ টি কার সাথে খেলা জমিয়েছে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9542" y="4093167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জোনাকি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3124" y="4641576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রুগন ছেলের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81738" y="4582359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বাতাসের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1738" y="3977892"/>
            <a:ext cx="3419475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অন্ধকারের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3124" y="2121572"/>
            <a:ext cx="91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6581" y="448281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Up Ribbon 19"/>
          <p:cNvSpPr/>
          <p:nvPr/>
        </p:nvSpPr>
        <p:spPr>
          <a:xfrm>
            <a:off x="3425709" y="410894"/>
            <a:ext cx="4994030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913DD8-EF96-44AF-BE5E-39B1681E0236}"/>
              </a:ext>
            </a:extLst>
          </p:cNvPr>
          <p:cNvSpPr/>
          <p:nvPr/>
        </p:nvSpPr>
        <p:spPr>
          <a:xfrm>
            <a:off x="4252511" y="1818399"/>
            <a:ext cx="7546554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মায়ের মত আপন কেহ নাই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মা জননী নাইরে যাহার 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ত্রিভুবনে তাহার কেহ নাইরে</a:t>
            </a: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</a:p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ক)কবিতায় ঘরের চালে কি ডাকছে?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খ)মায়ের মুখ নয়ন জ্বলে ভাসে কেন?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গ)উদ্দীপকে পল্লিজননী কবিতার কোন দিকটির কথা বলা হয়েছে?ব্যাখ্যা করো।</a:t>
            </a:r>
          </a:p>
          <a:p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উদ্দীপকে পল্লিজননী 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কবিতার সমগ্রভাব ধারন করে না ।উক্তিটি মূল্যায়ন করো।  </a:t>
            </a:r>
            <a:endParaRPr lang="en-US" sz="2800" i="1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3051672" y="410894"/>
            <a:ext cx="5368067" cy="901520"/>
          </a:xfrm>
          <a:prstGeom prst="ribbon2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NikoshLight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7" y="1679081"/>
            <a:ext cx="3581797" cy="4424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759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48000">
              <a:schemeClr val="bg2">
                <a:tint val="100000"/>
                <a:shade val="73000"/>
                <a:satMod val="155000"/>
              </a:schemeClr>
            </a:gs>
            <a:gs pos="100000">
              <a:srgbClr val="7030A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357809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2531165"/>
            <a:ext cx="2038971" cy="1895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4638261"/>
            <a:ext cx="2038971" cy="20282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60" y="357808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58" y="4572002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57" y="2464905"/>
            <a:ext cx="2038971" cy="19613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557670" y="357808"/>
            <a:ext cx="7129669" cy="61755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72CC49-3094-40BA-8011-1874263E348F}"/>
              </a:ext>
            </a:extLst>
          </p:cNvPr>
          <p:cNvSpPr txBox="1"/>
          <p:nvPr/>
        </p:nvSpPr>
        <p:spPr>
          <a:xfrm>
            <a:off x="2557670" y="1060174"/>
            <a:ext cx="7195928" cy="534062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2475" y="5327619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4" y="623831"/>
            <a:ext cx="3477861" cy="3136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9"/>
          <a:stretch/>
        </p:blipFill>
        <p:spPr>
          <a:xfrm>
            <a:off x="3999123" y="623831"/>
            <a:ext cx="3613533" cy="3136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3779" y="623831"/>
            <a:ext cx="3886200" cy="3136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170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3873" y="588195"/>
            <a:ext cx="7740883" cy="8018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3512" r="8613" b="8371"/>
          <a:stretch/>
        </p:blipFill>
        <p:spPr>
          <a:xfrm>
            <a:off x="941615" y="4120849"/>
            <a:ext cx="3278401" cy="216404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35" y="1727693"/>
            <a:ext cx="3260993" cy="205551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649" y="1727692"/>
            <a:ext cx="3171997" cy="205551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7" descr="pp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3378" y="1727692"/>
            <a:ext cx="3286637" cy="205551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8" descr="pp-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9836" y="4198975"/>
            <a:ext cx="3316628" cy="206985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08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414" y="534472"/>
            <a:ext cx="6649792" cy="62720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14945CF-F571-4BB8-963F-1624D84CAE80}"/>
              </a:ext>
            </a:extLst>
          </p:cNvPr>
          <p:cNvSpPr txBox="1"/>
          <p:nvPr/>
        </p:nvSpPr>
        <p:spPr>
          <a:xfrm>
            <a:off x="5735782" y="1025236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3629" flipH="1">
            <a:off x="3117797" y="3499825"/>
            <a:ext cx="2746690" cy="400506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026080F5-969E-480B-BEFD-492FB85ECF8D}"/>
              </a:ext>
            </a:extLst>
          </p:cNvPr>
          <p:cNvCxnSpPr>
            <a:cxnSpLocks/>
          </p:cNvCxnSpPr>
          <p:nvPr/>
        </p:nvCxnSpPr>
        <p:spPr>
          <a:xfrm flipV="1">
            <a:off x="4754642" y="3529551"/>
            <a:ext cx="2086851" cy="2376083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3746C83-E649-44BB-9F56-76A7C2C0BDBF}"/>
              </a:ext>
            </a:extLst>
          </p:cNvPr>
          <p:cNvCxnSpPr>
            <a:cxnSpLocks/>
          </p:cNvCxnSpPr>
          <p:nvPr/>
        </p:nvCxnSpPr>
        <p:spPr>
          <a:xfrm flipV="1">
            <a:off x="4943136" y="3419338"/>
            <a:ext cx="1641277" cy="219942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B5A11BF2-1960-493C-894E-1EC6A2451FBA}"/>
              </a:ext>
            </a:extLst>
          </p:cNvPr>
          <p:cNvCxnSpPr>
            <a:cxnSpLocks/>
          </p:cNvCxnSpPr>
          <p:nvPr/>
        </p:nvCxnSpPr>
        <p:spPr>
          <a:xfrm flipV="1">
            <a:off x="4867263" y="3624922"/>
            <a:ext cx="2251333" cy="2131258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4867263" y="3985449"/>
            <a:ext cx="2744151" cy="182114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4867263" y="3812146"/>
            <a:ext cx="2490688" cy="1852782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5" r="11092"/>
          <a:stretch/>
        </p:blipFill>
        <p:spPr>
          <a:xfrm>
            <a:off x="545974" y="1197735"/>
            <a:ext cx="3015419" cy="5228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81311" y="2242611"/>
            <a:ext cx="5085453" cy="142786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8000" dirty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পল্লী</a:t>
            </a:r>
            <a:r>
              <a:rPr lang="en-US" sz="8000" dirty="0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>
                  <a:solidFill>
                    <a:srgbClr val="FF33CC"/>
                  </a:solidFill>
                </a:ln>
                <a:solidFill>
                  <a:srgbClr val="FF33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জননী</a:t>
            </a:r>
            <a:endParaRPr lang="en-US" sz="8000" dirty="0">
              <a:ln>
                <a:solidFill>
                  <a:srgbClr val="FF33CC"/>
                </a:solidFill>
              </a:ln>
              <a:solidFill>
                <a:srgbClr val="FF33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7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47345E-2043-49BA-B979-E07C464ABE97}"/>
              </a:ext>
            </a:extLst>
          </p:cNvPr>
          <p:cNvSpPr/>
          <p:nvPr/>
        </p:nvSpPr>
        <p:spPr>
          <a:xfrm>
            <a:off x="503581" y="1895302"/>
            <a:ext cx="642525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 করা যাচ্ছে যে </a:t>
            </a:r>
            <a:r>
              <a:rPr lang="bn-BD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bn-IN" sz="3200" dirty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9525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endParaRPr lang="en-US" sz="3200" dirty="0">
              <a:ln w="9525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887792" y="4200405"/>
            <a:ext cx="110160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৩।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মতাময়ি মায়ের অকৃত্রিম ভালোবাসা সস্পর্কে ব্যাখ্যা করতে পারবে।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2129671" y="427095"/>
            <a:ext cx="7564581" cy="95094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1024569" y="4811559"/>
            <a:ext cx="101599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FF3300"/>
                  </a:solidFill>
                </a:ln>
                <a:solidFill>
                  <a:srgbClr val="FF5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rgbClr val="FF3300"/>
                  </a:solidFill>
                </a:ln>
                <a:solidFill>
                  <a:srgbClr val="FF5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পল্লি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প্রকৃতির অপরূপ সৌন্দর্যের  রূপ বনর্ণা করতে পারবে।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887792" y="3645818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২।নতুন শব্দের অর্থ বলতে পারবে ।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31D2308-60CF-4DDB-BDA3-B0B7EC47174B}"/>
              </a:ext>
            </a:extLst>
          </p:cNvPr>
          <p:cNvSpPr txBox="1"/>
          <p:nvPr/>
        </p:nvSpPr>
        <p:spPr>
          <a:xfrm>
            <a:off x="896945" y="3034664"/>
            <a:ext cx="102876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কবি  পরিচিতি বলতে পারবে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9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6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69950" y="4358325"/>
            <a:ext cx="2379563" cy="6603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5669950" y="214623"/>
            <a:ext cx="1959372" cy="19812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92947" y="427631"/>
            <a:ext cx="3043492" cy="15551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১৯০৩ সালের ফরিদপুর জেলার তাম্বুল খানা গ্রামে </a:t>
            </a:r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06787" y="4239035"/>
            <a:ext cx="3028011" cy="16347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কর্মজীবন-</a:t>
            </a:r>
          </a:p>
          <a:p>
            <a:pPr algn="ctr"/>
            <a:r>
              <a:rPr lang="bn-IN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আধ্যাপনা ।  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56347" y="349707"/>
            <a:ext cx="2569669" cy="16331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১৯৭৬ সালের ১৪ মার্চ ঢাকায় 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25318" y="4358325"/>
            <a:ext cx="2417367" cy="16347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ভ্রমন কাহিনী 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চলে মুসাফির।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499246" y="2286892"/>
            <a:ext cx="3235553" cy="1701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উপাধি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—</a:t>
            </a:r>
            <a:endParaRPr lang="bn-IN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পল্লি কবি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53803" y="2456094"/>
            <a:ext cx="3078051" cy="17015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সাহিত্যকর্ম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নকসী কাঁথার মাঠ,সোজন বাদিয়ার ঘাট।</a:t>
            </a:r>
          </a:p>
          <a:p>
            <a:pPr algn="ctr"/>
            <a:r>
              <a:rPr lang="bn-IN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রাখালী,বালুচর,হাসু,মাটির কান্না,এক পয়সার বাঁশি ।</a:t>
            </a:r>
          </a:p>
        </p:txBody>
      </p:sp>
      <p:sp>
        <p:nvSpPr>
          <p:cNvPr id="23" name="Up Arrow Callout 22"/>
          <p:cNvSpPr/>
          <p:nvPr/>
        </p:nvSpPr>
        <p:spPr>
          <a:xfrm>
            <a:off x="5873832" y="4655144"/>
            <a:ext cx="2256616" cy="1899004"/>
          </a:xfrm>
          <a:prstGeom prst="upArrow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 বিশ্ববিদ্যালয় </a:t>
            </a:r>
          </a:p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সম্মান সূচক ডি,লিট ডিগ্রী প্রদান করে।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n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06831" y="2147848"/>
            <a:ext cx="2165150" cy="2299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954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4">
            <a:extLst>
              <a:ext uri="{FF2B5EF4-FFF2-40B4-BE49-F238E27FC236}">
                <a16:creationId xmlns:a16="http://schemas.microsoft.com/office/drawing/2014/main" xmlns="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rgbClr val="00B05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3094F104-F5E1-4D3F-9C8A-70707CC90A1D}"/>
              </a:ext>
            </a:extLst>
          </p:cNvPr>
          <p:cNvSpPr/>
          <p:nvPr/>
        </p:nvSpPr>
        <p:spPr>
          <a:xfrm>
            <a:off x="8878957" y="404238"/>
            <a:ext cx="2675819" cy="95583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r="5739" b="13163"/>
          <a:stretch/>
        </p:blipFill>
        <p:spPr>
          <a:xfrm>
            <a:off x="3491684" y="1776369"/>
            <a:ext cx="5001840" cy="3236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>
            <a:spLocks/>
          </p:cNvSpPr>
          <p:nvPr/>
        </p:nvSpPr>
        <p:spPr bwMode="auto">
          <a:xfrm>
            <a:off x="1737104" y="5364991"/>
            <a:ext cx="7556133" cy="7598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04788" indent="-204788">
              <a:defRPr/>
            </a:pP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 জসীম উদদীনের  জন্মস্থান কোথায় </a:t>
            </a:r>
            <a:r>
              <a:rPr lang="bn-BD" sz="3600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4">
            <a:extLst>
              <a:ext uri="{FF2B5EF4-FFF2-40B4-BE49-F238E27FC236}">
                <a16:creationId xmlns:a16="http://schemas.microsoft.com/office/drawing/2014/main" xmlns="" id="{D8FCFD21-C095-448B-88A7-59449A473BDE}"/>
              </a:ext>
            </a:extLst>
          </p:cNvPr>
          <p:cNvSpPr/>
          <p:nvPr/>
        </p:nvSpPr>
        <p:spPr>
          <a:xfrm>
            <a:off x="3338428" y="339698"/>
            <a:ext cx="5155096" cy="1084909"/>
          </a:xfrm>
          <a:prstGeom prst="cloudCallout">
            <a:avLst>
              <a:gd name="adj1" fmla="val -24728"/>
              <a:gd name="adj2" fmla="val 82044"/>
            </a:avLst>
          </a:prstGeom>
          <a:solidFill>
            <a:schemeClr val="accent4">
              <a:lumMod val="75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76" y="1952116"/>
            <a:ext cx="4218052" cy="4191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07594" y="2729597"/>
            <a:ext cx="2034862" cy="68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পল্লি জননী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3808" y="3968579"/>
            <a:ext cx="2421229" cy="6420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dirty="0" smtClean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জসীম উদদীন </a:t>
            </a:r>
            <a:endParaRPr lang="en-US" dirty="0">
              <a:ln>
                <a:solidFill>
                  <a:schemeClr val="tx1"/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976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2145</TotalTime>
  <Words>577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Corbel</vt:lpstr>
      <vt:lpstr>NikoshBAN</vt:lpstr>
      <vt:lpstr>NikoshLightBAN</vt:lpstr>
      <vt:lpstr>SutonnyMJ</vt:lpstr>
      <vt:lpstr>Times New Roman</vt:lpstr>
      <vt:lpstr>Verdana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DULAL</dc:creator>
  <cp:lastModifiedBy>Windows User</cp:lastModifiedBy>
  <cp:revision>284</cp:revision>
  <dcterms:created xsi:type="dcterms:W3CDTF">2019-09-26T13:33:38Z</dcterms:created>
  <dcterms:modified xsi:type="dcterms:W3CDTF">2019-11-27T14:44:38Z</dcterms:modified>
</cp:coreProperties>
</file>