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ABF5F7-66A1-4B2E-A578-DAA5562D119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1CA873-F284-4633-99C3-82D408846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3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F5F7-66A1-4B2E-A578-DAA5562D119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A873-F284-4633-99C3-82D408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9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F5F7-66A1-4B2E-A578-DAA5562D119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A873-F284-4633-99C3-82D408846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416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F5F7-66A1-4B2E-A578-DAA5562D119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A873-F284-4633-99C3-82D408846B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4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F5F7-66A1-4B2E-A578-DAA5562D119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A873-F284-4633-99C3-82D408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46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F5F7-66A1-4B2E-A578-DAA5562D119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A873-F284-4633-99C3-82D408846B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676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F5F7-66A1-4B2E-A578-DAA5562D119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A873-F284-4633-99C3-82D408846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29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F5F7-66A1-4B2E-A578-DAA5562D119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A873-F284-4633-99C3-82D408846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4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F5F7-66A1-4B2E-A578-DAA5562D119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A873-F284-4633-99C3-82D408846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68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F5F7-66A1-4B2E-A578-DAA5562D119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A873-F284-4633-99C3-82D408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3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F5F7-66A1-4B2E-A578-DAA5562D119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A873-F284-4633-99C3-82D408846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31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F5F7-66A1-4B2E-A578-DAA5562D119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A873-F284-4633-99C3-82D408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0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F5F7-66A1-4B2E-A578-DAA5562D119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A873-F284-4633-99C3-82D408846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03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F5F7-66A1-4B2E-A578-DAA5562D119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A873-F284-4633-99C3-82D408846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9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F5F7-66A1-4B2E-A578-DAA5562D119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A873-F284-4633-99C3-82D408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0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F5F7-66A1-4B2E-A578-DAA5562D119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A873-F284-4633-99C3-82D408846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90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F5F7-66A1-4B2E-A578-DAA5562D119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A873-F284-4633-99C3-82D408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ABF5F7-66A1-4B2E-A578-DAA5562D119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1CA873-F284-4633-99C3-82D408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7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&#2439;&#2478;&#2503;&#2439;&#2482;&#2435;salmaakter107554@yaho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83" y="634182"/>
            <a:ext cx="11002297" cy="126836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3" y="1902542"/>
            <a:ext cx="11002297" cy="4336025"/>
          </a:xfrm>
        </p:spPr>
      </p:pic>
    </p:spTree>
    <p:extLst>
      <p:ext uri="{BB962C8B-B14F-4D97-AF65-F5344CB8AC3E}">
        <p14:creationId xmlns:p14="http://schemas.microsoft.com/office/powerpoint/2010/main" val="6542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81" y="619432"/>
            <a:ext cx="10943303" cy="1666567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লক্ষীপেঁচা গান গাবে নাকি তার লক্ষীটির তরে?</a:t>
            </a:r>
            <a:b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স্বপ্নের সাধ পৃথিবীতে কবে আর ঝরে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লক্ষ্মী পেঁচার ছবি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1" y="2418735"/>
            <a:ext cx="10943303" cy="38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7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81" y="642919"/>
            <a:ext cx="10928554" cy="130386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চারিদিকে শান্ত বাতি-ভিজে গন্ধ-মৃদু কলরব;</a:t>
            </a:r>
            <a:b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খেয়ানৌকাগুলো এসে লেগেছে চরের খুব কাছে;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Image result for খেয়া ঘাটের মাঝি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1" y="1946787"/>
            <a:ext cx="10928553" cy="427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935" y="619432"/>
            <a:ext cx="10958052" cy="1666567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এইসব গল্প বেঁচে র’বে চিরকাল;-</a:t>
            </a:r>
            <a:b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এশিরিয়া ধুলো আজ- বেবিলন ছাই হয়ে আছে।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8" name="Picture 6" descr="Image result for এশিরিয়া সভ্যত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5" y="2433483"/>
            <a:ext cx="10958052" cy="38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0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81" y="619432"/>
            <a:ext cx="10913806" cy="125361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81" y="1873045"/>
            <a:ext cx="10913806" cy="4395020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4181" y="1873045"/>
            <a:ext cx="5161935" cy="2005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দল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সাঝেক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ভ্যালিঃ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99355" y="1873045"/>
            <a:ext cx="5515897" cy="2123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0070C0"/>
                </a:solidFill>
              </a:rPr>
              <a:t>  দল</a:t>
            </a:r>
          </a:p>
          <a:p>
            <a:r>
              <a:rPr lang="bn-IN" sz="3200" dirty="0" smtClean="0">
                <a:solidFill>
                  <a:srgbClr val="0070C0"/>
                </a:solidFill>
              </a:rPr>
              <a:t>রাতারগুলঃ’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দিন এই মাঠ স্তব্ধ হবে নাকো জানি’ – বলতে কি বুঝ?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4182" y="3996813"/>
            <a:ext cx="5265174" cy="2109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</a:p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বিছানাকান্দিঃ সেই দিন এই মাঠ কবিতায়  কবি প্রকৃতির বন্দনা করেছেন কেন?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02595" y="4100051"/>
            <a:ext cx="5412657" cy="2020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ভোলাগঞ্জঃপ্রকৃ্তি মানুষের স্বপ্ন সাধ ও কল্পনাকে তৃপ্ত করে যাবে কীভাবে?- ব্যাখ্যা কর।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1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87" y="634182"/>
            <a:ext cx="10987548" cy="110612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ওযাচাই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187" y="1740309"/>
            <a:ext cx="10987548" cy="448350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কত সালে জন্ম গ্রহণ করেন?                         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উঃ১৮৯৯সালে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‘সেই দিন এই মাঠ’ কবিতায় বর্ণিত ফুলের নাম কি?   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চালতা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চলে যাব ‘ কবি কোথায় চলে যাওয়ার কথা বলেছেন?    উঃ পরপারে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দাশের পিতার নাম কি?                                  উঃ সত্যানন্দ দাশ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দাশের মাতার নাম কি?                                  উঃ কুসুমকুমারী দাশ</a:t>
            </a:r>
          </a:p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0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77" y="634182"/>
            <a:ext cx="10869562" cy="117987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" y="1814513"/>
            <a:ext cx="10869562" cy="4452937"/>
          </a:xfrm>
        </p:spPr>
      </p:pic>
    </p:spTree>
    <p:extLst>
      <p:ext uri="{BB962C8B-B14F-4D97-AF65-F5344CB8AC3E}">
        <p14:creationId xmlns:p14="http://schemas.microsoft.com/office/powerpoint/2010/main" val="11479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83" y="604684"/>
            <a:ext cx="10958051" cy="125361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82" y="1858297"/>
            <a:ext cx="10958051" cy="438027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ছালমা আক্তার ( বি, এ বি, এড )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প্রধান শিক্ষক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একতা উচ্চ বিদ্যালয়, ফাকরাবাদ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ঝিনাইগাতি, শেরপুর ।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ইমেইল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ঃsalmaakter107554@yahoo.com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নাম্বারঃ০১৯৭৭৫৭১১২২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07" y="1858297"/>
            <a:ext cx="2934926" cy="28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83" y="619433"/>
            <a:ext cx="10958051" cy="128311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82" y="1902543"/>
            <a:ext cx="10958051" cy="436552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৯ম</a:t>
            </a:r>
          </a:p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 ( কবিতা )</a:t>
            </a:r>
          </a:p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১১/১১/১৯ইং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80" y="619433"/>
            <a:ext cx="10958051" cy="129785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917291"/>
            <a:ext cx="3908321" cy="432127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35" y="1917290"/>
            <a:ext cx="3436375" cy="43212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" y="1917289"/>
            <a:ext cx="3613355" cy="43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3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31" y="589936"/>
            <a:ext cx="10958053" cy="129785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IN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সেই দিন এই মাঠ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0" y="1887794"/>
            <a:ext cx="10958053" cy="4424516"/>
          </a:xfrm>
        </p:spPr>
      </p:pic>
    </p:spTree>
    <p:extLst>
      <p:ext uri="{BB962C8B-B14F-4D97-AF65-F5344CB8AC3E}">
        <p14:creationId xmlns:p14="http://schemas.microsoft.com/office/powerpoint/2010/main" val="33168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81" y="619432"/>
            <a:ext cx="10928554" cy="94389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81" y="1563329"/>
            <a:ext cx="10928554" cy="467523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অধ্যায় শেষে শিক্ষার্থীরা.....................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ও সভ্যতার নশ্বরতা সম্পর্কে ধারণা লাভ করবে।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চলে যাব বলে- এ কথাটি বর্ণনা করতে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সৌন্দর্য ওমানুষের সৌন্দর্যপিপাসু সত্তার চিরন্তনতার ব্যাখ্যা করতে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‘সেই দিন এই মাঠ’ কবিতায় বর্ণিত প্রকৃ্তির চিরস্থায়িত্বের  বিষয়টি বিশ্লেষণ করতে পারবে।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84" y="634182"/>
            <a:ext cx="10958051" cy="122411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9266" y="3524864"/>
            <a:ext cx="3052916" cy="13863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43897" y="2079523"/>
            <a:ext cx="2728451" cy="1253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FFFF00"/>
                </a:solidFill>
              </a:rPr>
              <a:t> </a:t>
            </a:r>
            <a:r>
              <a:rPr lang="bn-IN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জন্মঃ১৮৯৯সালে</a:t>
            </a:r>
          </a:p>
          <a:p>
            <a:r>
              <a:rPr lang="bn-IN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১৭ই ফেব্রুয়ারী, বরিশালে।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18039" y="2064774"/>
            <a:ext cx="3274142" cy="1297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FFFF00"/>
                </a:solidFill>
              </a:rPr>
              <a:t>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পিতাঃ সত্যানন্দ দাশ ।</a:t>
            </a:r>
          </a:p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মাতাঃ কুসুম কুমারী দাশ ।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46142" y="2079523"/>
            <a:ext cx="3554361" cy="1445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জীবনঃএস,এস ,সি ১৯১৫</a:t>
            </a:r>
          </a:p>
          <a:p>
            <a:r>
              <a:rPr lang="bn-IN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এইচ,এস,সি ১৯১৭, বি,এ অনার্স ১৯১৯, এম,এ ১৯২১,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90387" y="3812458"/>
            <a:ext cx="3672348" cy="2197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অধ্যাপনা দিয়ে  কর্মজীবন শুরু।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শিক্ষকতাঃকলকাতা সিটি কলেজ,বাগেরহাট কলেজ,দিল্লির রামযশ,ব্রজমোহন,খগড়পুর,বড়িষা,হাওড়া গার্লস কলেজ।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3897" y="3746090"/>
            <a:ext cx="3141409" cy="2374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কাব্যগ্রন্থঃঝরা পালক,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বনলতা সেন,মহাপথিবী,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রুপসী বাংলা,বেলা অবেলা।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উপন্যাসঃমাল্যবান,সতীর্থ।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অবদানঃস্বরাজ পত্রিকা সম্পাদনা।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39266" y="5235677"/>
            <a:ext cx="328888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পরলোক গমনঃ১৯৫৪সালে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২২শে অক্টোবর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31" y="619432"/>
            <a:ext cx="10943303" cy="101763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430" y="1637071"/>
            <a:ext cx="10943303" cy="4238797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দিন এই মাঠ স্তব্ধ হবে নাকো জানি,এই নদী নক্ষত্রের তলে,সেদিনো দেখিবে স্বপ্ন-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 স্বপ্নের সাধ পৃথিবীতে কবে আর ঝরে.................................।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9" y="2654710"/>
            <a:ext cx="10943304" cy="358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3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31" y="619432"/>
            <a:ext cx="10928555" cy="116512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দেখ ও পড়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430" y="1784555"/>
            <a:ext cx="10928555" cy="4468761"/>
          </a:xfrm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চলে যাব বলে,চালতাফুল কি আর ভিজিবে না শিশিরের জলে নরম গন্ধের ঢেউয়ে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9" y="2433484"/>
            <a:ext cx="10928556" cy="38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297</TotalTime>
  <Words>355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Garamond</vt:lpstr>
      <vt:lpstr>NikoshBAN</vt:lpstr>
      <vt:lpstr>Vrinda</vt:lpstr>
      <vt:lpstr>Wingdings</vt:lpstr>
      <vt:lpstr>Organic</vt:lpstr>
      <vt:lpstr>আজকের ক্লাসে সবাইকে শুভেচ্ছা</vt:lpstr>
      <vt:lpstr>শিক্ষক পরিচিতি</vt:lpstr>
      <vt:lpstr>পাঠ পরিচিতি</vt:lpstr>
      <vt:lpstr>পূর্ব জ্ঞান যাচাই</vt:lpstr>
      <vt:lpstr>আজকের পাঠ সেই দিন এই মাঠ</vt:lpstr>
      <vt:lpstr>শিখন ফল</vt:lpstr>
      <vt:lpstr>কবি পরিচিতি</vt:lpstr>
      <vt:lpstr>নিরব পাঠ</vt:lpstr>
      <vt:lpstr>ছবিটি দেখ ও পড়</vt:lpstr>
      <vt:lpstr>লক্ষীপেঁচা গান গাবে নাকি তার লক্ষীটির তরে? সোনার স্বপ্নের সাধ পৃথিবীতে কবে আর ঝরে</vt:lpstr>
      <vt:lpstr>চারিদিকে শান্ত বাতি-ভিজে গন্ধ-মৃদু কলরব; খেয়ানৌকাগুলো এসে লেগেছে চরের খুব কাছে;</vt:lpstr>
      <vt:lpstr>পৃথিবীর এইসব গল্প বেঁচে র’বে চিরকাল;- এশিরিয়া ধুলো আজ- বেবিলন ছাই হয়ে আছে।</vt:lpstr>
      <vt:lpstr>দলীয় কাজ</vt:lpstr>
      <vt:lpstr>মূল্যায়ন ওযাচাই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শুভেচ্ছা</dc:title>
  <dc:creator>Windows User</dc:creator>
  <cp:lastModifiedBy>Windows User</cp:lastModifiedBy>
  <cp:revision>101</cp:revision>
  <dcterms:created xsi:type="dcterms:W3CDTF">2019-11-11T02:44:20Z</dcterms:created>
  <dcterms:modified xsi:type="dcterms:W3CDTF">2019-11-28T15:32:52Z</dcterms:modified>
</cp:coreProperties>
</file>