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266" r:id="rId8"/>
    <p:sldId id="267" r:id="rId9"/>
    <p:sldId id="268" r:id="rId10"/>
    <p:sldId id="265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1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6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6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5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6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8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8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C788-FA6C-42DC-A4BA-760A45A76CF7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6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Computer City\Pictures\119824_3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09" y="41223"/>
            <a:ext cx="11913260" cy="681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2467" y="4019437"/>
            <a:ext cx="197906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3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5156" y="1194773"/>
            <a:ext cx="145035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06463" y="1017456"/>
            <a:ext cx="185563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3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33037" y="3803993"/>
            <a:ext cx="200499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2467" y="253218"/>
            <a:ext cx="11404733" cy="1209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ar-S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السلام عليكم و رحمه الله 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6139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481810" cy="6858000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5606323" y="2786298"/>
            <a:ext cx="1618938" cy="1319135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ওহি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9803" y="631037"/>
            <a:ext cx="3312827" cy="13022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ঘন্টার ধ্বনির ন্যায়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8694296" y="479685"/>
            <a:ext cx="3057994" cy="12441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আকৃতিতে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8769246" y="3043003"/>
            <a:ext cx="3057994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ফুঁৎকারের সাহায্যে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8566879" y="5591332"/>
            <a:ext cx="3312827" cy="11542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 যোগে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299803" y="5321508"/>
            <a:ext cx="3462728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 আওয়াজ দ্বারা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20913" y="2748822"/>
            <a:ext cx="3342807" cy="139408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জিব্রাইল আঃ এর নিজ সুরতে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195279" y="1723869"/>
            <a:ext cx="2713219" cy="1499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67798" y="3658536"/>
            <a:ext cx="1618938" cy="239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805534" y="3957403"/>
            <a:ext cx="1761345" cy="1633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62531" y="4105433"/>
            <a:ext cx="2348459" cy="163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" idx="1"/>
          </p:cNvCxnSpPr>
          <p:nvPr/>
        </p:nvCxnSpPr>
        <p:spPr>
          <a:xfrm flipH="1" flipV="1">
            <a:off x="3377787" y="1631026"/>
            <a:ext cx="2465624" cy="134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2"/>
            <a:endCxn id="13" idx="3"/>
          </p:cNvCxnSpPr>
          <p:nvPr/>
        </p:nvCxnSpPr>
        <p:spPr>
          <a:xfrm flipH="1" flipV="1">
            <a:off x="3663720" y="3445865"/>
            <a:ext cx="19426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4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2542" y="119920"/>
            <a:ext cx="12079458" cy="2327857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0" y="2758191"/>
            <a:ext cx="12192000" cy="409981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ওহির  প্রকারগুলোর বিবরণ তোমার পাঠ্য পুস্তক থেকে মনোযোগ সহকারে পড় এবং অনুধাবন করার চেষ্টা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983" y="412310"/>
            <a:ext cx="2619375" cy="174307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perspectiveContrastingRightFacing"/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922" y="412309"/>
            <a:ext cx="2619375" cy="174307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perspectiveContrastingRightFacing"/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1308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50166" y="0"/>
            <a:ext cx="11437034" cy="1963712"/>
          </a:xfrm>
          <a:prstGeom prst="cloudCallou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bn-IN" sz="8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79882" y="2683240"/>
            <a:ext cx="11827239" cy="3972394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পাঠ্য বই -এ লিপিবদ্ধকৃত সূরা সূ-আরার আয়াতখানার ব্যাখ্যা পরস্পর পর্যালোচনা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3" y="253218"/>
            <a:ext cx="2745908" cy="1509688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985" y="58944"/>
            <a:ext cx="2745908" cy="1509688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36636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34" y="7496"/>
            <a:ext cx="8334531" cy="2953062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3" name="Oval 2"/>
          <p:cNvSpPr/>
          <p:nvPr/>
        </p:nvSpPr>
        <p:spPr>
          <a:xfrm>
            <a:off x="334781" y="58039"/>
            <a:ext cx="1593953" cy="3134866"/>
          </a:xfrm>
          <a:prstGeom prst="ellipse">
            <a:avLst/>
          </a:prstGeom>
          <a:ln w="57150">
            <a:solidFill>
              <a:srgbClr val="FFFF00"/>
            </a:solidFill>
          </a:ln>
          <a:scene3d>
            <a:camera prst="perspectiveContrastingRightFacing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433153" y="0"/>
            <a:ext cx="1484027" cy="2953062"/>
          </a:xfrm>
          <a:prstGeom prst="ellipse">
            <a:avLst/>
          </a:prstGeom>
          <a:ln w="57150">
            <a:solidFill>
              <a:srgbClr val="FFFF00"/>
            </a:solidFill>
          </a:ln>
          <a:scene3d>
            <a:camera prst="perspectiveContrastingLeftFacing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0" y="3192905"/>
            <a:ext cx="12192000" cy="3665095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FF00"/>
            </a:solidFill>
            <a:prstDash val="sysDash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ওহী কি?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ওহীর প্রকারগুলো কি কি?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“ওহী হলো আল্লাহ তায়ালার বাণী” কথাটির প্রায়গীক দলীল দেখাও।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“ওহীর জ্ঞান ছাড়া সঠিক পথের দিশা পাওয়া সম্ভব নয়”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স্বপক্ষে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16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8" y="302966"/>
            <a:ext cx="11704320" cy="6210376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65759" y="182879"/>
            <a:ext cx="11437035" cy="1209821"/>
          </a:xfrm>
          <a:prstGeom prst="rect">
            <a:avLst/>
          </a:prstGeom>
          <a:noFill/>
        </p:spPr>
        <p:txBody>
          <a:bodyPr wrap="none" rtlCol="0">
            <a:prstTxWarp prst="textCanUp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ক্লাসের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300" y="4797084"/>
            <a:ext cx="11211951" cy="155101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perspectiveRelaxed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ar-SA" b="1" dirty="0" smtClean="0">
                <a:ln w="38100">
                  <a:solidFill>
                    <a:schemeClr val="tx1"/>
                  </a:solidFill>
                  <a:prstDash val="sysDash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السلام عليكم و رحمة الله </a:t>
            </a:r>
            <a:endParaRPr lang="en-US" b="1" dirty="0">
              <a:ln w="38100">
                <a:solidFill>
                  <a:schemeClr val="tx1"/>
                </a:solidFill>
                <a:prstDash val="sysDash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651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8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046" y="1681163"/>
            <a:ext cx="5157787" cy="823912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60674"/>
            <a:ext cx="5157787" cy="3526477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en-US" sz="4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bn-IN" sz="4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ওয়াহেদ জিহাদী </a:t>
            </a:r>
            <a:endParaRPr lang="en-US" sz="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9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সহ-সুপার। </a:t>
            </a:r>
            <a:endParaRPr lang="bn-IN" sz="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পীরগাছা বালিকা দাখিল </a:t>
            </a:r>
            <a:r>
              <a:rPr lang="bn-IN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bn-IN" sz="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পীরগাছা ,রংপুর। </a:t>
            </a:r>
            <a:endParaRPr lang="bn-IN" sz="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 </a:t>
            </a:r>
            <a:r>
              <a:rPr lang="bn-IN" sz="3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০১৭৯৪৮৬৩১৮৬ </a:t>
            </a:r>
            <a:endParaRPr lang="en-US" sz="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abdulwahedaz361@gmail.com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/>
            <a:r>
              <a:rPr lang="bn-IN" sz="6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60673"/>
            <a:ext cx="5183188" cy="3526478"/>
          </a:xfrm>
          <a:blipFill>
            <a:blip r:embed="rId4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lvl="1"/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বিষয়- কুরআন ও তাজভীদ</a:t>
            </a:r>
          </a:p>
          <a:p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শ্রেণি-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 </a:t>
            </a:r>
            <a:endParaRPr lang="bn-I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অধ্যায়- প্রথম </a:t>
            </a:r>
            <a:endParaRPr lang="bn-I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পাঠ- ১ম</a:t>
            </a:r>
          </a:p>
          <a:p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বিষয়- ওহি 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 ৪৫ মিনিট </a:t>
            </a:r>
            <a:endParaRPr lang="b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411940" y="1325563"/>
            <a:ext cx="477672" cy="355600"/>
          </a:xfrm>
          <a:prstGeom prst="downArrow">
            <a:avLst>
              <a:gd name="adj1" fmla="val 50000"/>
              <a:gd name="adj2" fmla="val 46162"/>
            </a:avLst>
          </a:prstGeom>
          <a:blipFill>
            <a:blip r:embed="rId5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720919" y="1325563"/>
            <a:ext cx="464024" cy="355599"/>
          </a:xfrm>
          <a:prstGeom prst="downArrow">
            <a:avLst/>
          </a:prstGeom>
          <a:blipFill>
            <a:blip r:embed="rId5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316406" y="2505074"/>
            <a:ext cx="341194" cy="355599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720918" y="2505075"/>
            <a:ext cx="327547" cy="355598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8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68812"/>
            <a:ext cx="5460702" cy="47069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053" y="168811"/>
            <a:ext cx="4651948" cy="4706911"/>
          </a:xfrm>
          <a:prstGeom prst="rect">
            <a:avLst/>
          </a:prstGeom>
        </p:spPr>
      </p:pic>
      <p:sp>
        <p:nvSpPr>
          <p:cNvPr id="4" name="Left-Right Arrow Callout 3"/>
          <p:cNvSpPr/>
          <p:nvPr/>
        </p:nvSpPr>
        <p:spPr>
          <a:xfrm>
            <a:off x="5753686" y="168812"/>
            <a:ext cx="1786367" cy="4712677"/>
          </a:xfrm>
          <a:prstGeom prst="left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</a:p>
          <a:p>
            <a:pPr algn="ctr"/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endParaRPr lang="en-US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endParaRPr lang="en-US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  <a:p>
            <a:pPr algn="ctr"/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ক্ষ্য</a:t>
            </a:r>
            <a:endParaRPr lang="en-US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6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0"/>
            <a:ext cx="12192000" cy="2129051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12-Point Star 2"/>
          <p:cNvSpPr/>
          <p:nvPr/>
        </p:nvSpPr>
        <p:spPr>
          <a:xfrm>
            <a:off x="218364" y="2429301"/>
            <a:ext cx="11832609" cy="4285398"/>
          </a:xfrm>
          <a:prstGeom prst="star12">
            <a:avLst>
              <a:gd name="adj" fmla="val 43797"/>
            </a:avLst>
          </a:prstGeom>
          <a:solidFill>
            <a:schemeClr val="accent4">
              <a:lumMod val="50000"/>
            </a:schemeClr>
          </a:solidFill>
          <a:ln w="76200"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পাঠ- </a:t>
            </a:r>
            <a:endParaRPr lang="bn-IN" sz="115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3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“ওহি”</a:t>
            </a:r>
            <a:endParaRPr lang="en-US" sz="13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6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0"/>
            <a:ext cx="12192000" cy="2173573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u="sng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b="1" u="sng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119920" y="2353456"/>
            <a:ext cx="11962151" cy="4504544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 </a:t>
            </a:r>
          </a:p>
          <a:p>
            <a:r>
              <a:rPr lang="bn-IN" sz="4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ওহির সংগা দিতে পারবে। </a:t>
            </a:r>
          </a:p>
          <a:p>
            <a:r>
              <a:rPr lang="bn-IN" sz="4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ওহি কিভাবে নাযিল হয়েছিল তার বিবরন দিতে পারবে।</a:t>
            </a:r>
          </a:p>
          <a:p>
            <a:r>
              <a:rPr lang="bn-IN" sz="4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ওহির প্রকারভেদ বর্ণনা করতে আরবে।</a:t>
            </a:r>
            <a:endParaRPr lang="en-US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4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0" y="89940"/>
            <a:ext cx="12192000" cy="1499017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উপস্থাপণ</a:t>
            </a:r>
            <a:endParaRPr lang="en-US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963711"/>
            <a:ext cx="12192000" cy="489428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 তায়ালা বলেন,</a:t>
            </a:r>
            <a:r>
              <a:rPr lang="ar-SA" sz="4400" dirty="0" smtClean="0">
                <a:latin typeface="NikoshBAN" panose="02000000000000000000" pitchFamily="2" charset="0"/>
                <a:cs typeface="+mj-cs"/>
              </a:rPr>
              <a:t>وانه لتنزيل رب العلمين- نزل به اللروح الامين- علي قلبك لتكون من المنذلرين- بلسان عربي مبين-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“নিশ্চয় ইহা বিশ্বপ্রতিপালকের পক্ষ থেকে সুস্পষ্ট আরবী ভাষায় অবতীর্ণ, যা নিয়ে অবতরণ করেছেন বিশ্বস্থ আত্না হযরত জিব্রাইল আঃ আপনার অন্তরে, যাতে আপনি ভীতি প্রদর্শণ কারীদের অন্তর্ভুক্ত হতে পারেন।” (সূরা শূআরা)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9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56616" cy="45705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367" y="0"/>
            <a:ext cx="5131633" cy="457058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598942" y="267286"/>
            <a:ext cx="1252024" cy="564114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হী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যি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</a:p>
          <a:p>
            <a:pPr algn="ctr"/>
            <a:r>
              <a:rPr lang="bn-IN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524886" y="5034225"/>
            <a:ext cx="3312827" cy="13022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ঘন্টার ধ্বনির ন্যায়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327728" y="5108240"/>
            <a:ext cx="3312827" cy="11542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 যোগে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0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0" y="168812"/>
            <a:ext cx="5033261" cy="428326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16" y="168812"/>
            <a:ext cx="5852161" cy="428326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Flowchart: Terminator 4"/>
          <p:cNvSpPr/>
          <p:nvPr/>
        </p:nvSpPr>
        <p:spPr>
          <a:xfrm>
            <a:off x="3822492" y="5051685"/>
            <a:ext cx="3657600" cy="824459"/>
          </a:xfrm>
          <a:prstGeom prst="flowChartTerminator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52101" y="4766871"/>
            <a:ext cx="3342807" cy="139408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জিব্রাইল আঃ এর নিজ সুরতে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8609890" y="4766871"/>
            <a:ext cx="3057994" cy="12441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আকৃতিতে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9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140676"/>
            <a:ext cx="5531370" cy="4512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15" y="140675"/>
            <a:ext cx="5206585" cy="4512041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8727043" y="4928074"/>
            <a:ext cx="3057994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ফুঁৎকারের সাহায্যে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82683" y="5082357"/>
            <a:ext cx="3462728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 আওয়াজ দ্বারা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1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299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Md Abdul Wahed</cp:lastModifiedBy>
  <cp:revision>41</cp:revision>
  <dcterms:created xsi:type="dcterms:W3CDTF">2017-01-03T01:47:00Z</dcterms:created>
  <dcterms:modified xsi:type="dcterms:W3CDTF">2019-11-29T04:35:54Z</dcterms:modified>
</cp:coreProperties>
</file>