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notesMasterIdLst>
    <p:notesMasterId r:id="rId26"/>
  </p:notesMasterIdLst>
  <p:handoutMasterIdLst>
    <p:handoutMasterId r:id="rId27"/>
  </p:handoutMasterIdLst>
  <p:sldIdLst>
    <p:sldId id="307" r:id="rId2"/>
    <p:sldId id="305" r:id="rId3"/>
    <p:sldId id="295" r:id="rId4"/>
    <p:sldId id="261" r:id="rId5"/>
    <p:sldId id="260" r:id="rId6"/>
    <p:sldId id="294" r:id="rId7"/>
    <p:sldId id="281" r:id="rId8"/>
    <p:sldId id="263" r:id="rId9"/>
    <p:sldId id="292" r:id="rId10"/>
    <p:sldId id="266" r:id="rId11"/>
    <p:sldId id="265" r:id="rId12"/>
    <p:sldId id="303" r:id="rId13"/>
    <p:sldId id="304" r:id="rId14"/>
    <p:sldId id="268" r:id="rId15"/>
    <p:sldId id="271" r:id="rId16"/>
    <p:sldId id="297" r:id="rId17"/>
    <p:sldId id="296" r:id="rId18"/>
    <p:sldId id="298" r:id="rId19"/>
    <p:sldId id="299" r:id="rId20"/>
    <p:sldId id="300" r:id="rId21"/>
    <p:sldId id="293" r:id="rId22"/>
    <p:sldId id="302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DF5BA-EC2B-4FFA-AD04-A154E2B3CA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F023E-31B5-4E69-958B-4FD372A216C1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১।কারকের অর্থ ও সংজ্ঞা বলতে পারবে; </a:t>
          </a:r>
          <a:endParaRPr lang="en-US" sz="3600" dirty="0"/>
        </a:p>
      </dgm:t>
    </dgm:pt>
    <dgm:pt modelId="{AD89A5DD-B44A-4027-9540-FD0BEA4D0DEC}" type="parTrans" cxnId="{09F3D51C-CA52-46C3-B0BB-8C55DC4DC0DE}">
      <dgm:prSet/>
      <dgm:spPr/>
      <dgm:t>
        <a:bodyPr/>
        <a:lstStyle/>
        <a:p>
          <a:endParaRPr lang="en-US"/>
        </a:p>
      </dgm:t>
    </dgm:pt>
    <dgm:pt modelId="{1DC52307-6F21-4559-93BA-A2DB143C3D19}" type="sibTrans" cxnId="{09F3D51C-CA52-46C3-B0BB-8C55DC4DC0DE}">
      <dgm:prSet/>
      <dgm:spPr/>
      <dgm:t>
        <a:bodyPr/>
        <a:lstStyle/>
        <a:p>
          <a:endParaRPr lang="en-US"/>
        </a:p>
      </dgm:t>
    </dgm:pt>
    <dgm:pt modelId="{66BBFFD6-1BE5-41C7-8BD0-30B717ADC676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কারক শনাক্ত করে লিখতে পারবে;</a:t>
          </a:r>
          <a:endParaRPr lang="en-US" sz="3600" dirty="0"/>
        </a:p>
      </dgm:t>
    </dgm:pt>
    <dgm:pt modelId="{5A6BFD7D-83E5-4A1D-AD5E-246142DAE6EE}" type="parTrans" cxnId="{463289E0-B9D1-48C9-9278-162DC58E3C91}">
      <dgm:prSet/>
      <dgm:spPr/>
      <dgm:t>
        <a:bodyPr/>
        <a:lstStyle/>
        <a:p>
          <a:endParaRPr lang="en-US"/>
        </a:p>
      </dgm:t>
    </dgm:pt>
    <dgm:pt modelId="{6C00AD19-374B-445A-ADC2-4F5DBE45A017}" type="sibTrans" cxnId="{463289E0-B9D1-48C9-9278-162DC58E3C91}">
      <dgm:prSet/>
      <dgm:spPr/>
      <dgm:t>
        <a:bodyPr/>
        <a:lstStyle/>
        <a:p>
          <a:endParaRPr lang="en-US"/>
        </a:p>
      </dgm:t>
    </dgm:pt>
    <dgm:pt modelId="{43F3D852-5652-4277-8731-7F3B55E67ED1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৩। ৬ প্রকার কারক এর সংজ্ঞা ও উদাহরণ  বর্ণনা করতে পারবে।</a:t>
          </a:r>
          <a:endParaRPr lang="en-US" sz="3600" dirty="0"/>
        </a:p>
      </dgm:t>
    </dgm:pt>
    <dgm:pt modelId="{5C817D23-D223-42A6-B888-53A96C5F2391}" type="parTrans" cxnId="{82E0D814-12C0-4B21-A733-1A6D7446D711}">
      <dgm:prSet/>
      <dgm:spPr/>
      <dgm:t>
        <a:bodyPr/>
        <a:lstStyle/>
        <a:p>
          <a:endParaRPr lang="en-US"/>
        </a:p>
      </dgm:t>
    </dgm:pt>
    <dgm:pt modelId="{D00628C9-9A7E-4FED-8374-A5C527D11421}" type="sibTrans" cxnId="{82E0D814-12C0-4B21-A733-1A6D7446D711}">
      <dgm:prSet/>
      <dgm:spPr/>
      <dgm:t>
        <a:bodyPr/>
        <a:lstStyle/>
        <a:p>
          <a:endParaRPr lang="en-US"/>
        </a:p>
      </dgm:t>
    </dgm:pt>
    <dgm:pt modelId="{42F53707-B86B-4F18-AF44-FC8D429B35E6}">
      <dgm:prSet phldrT="[Text]"/>
      <dgm:spPr/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6FE97183-64B2-4023-89AA-278685DB3CD3}" type="sibTrans" cxnId="{14541012-01C4-4A05-977B-671C6E394B9E}">
      <dgm:prSet/>
      <dgm:spPr/>
      <dgm:t>
        <a:bodyPr/>
        <a:lstStyle/>
        <a:p>
          <a:endParaRPr lang="en-US"/>
        </a:p>
      </dgm:t>
    </dgm:pt>
    <dgm:pt modelId="{A65258E2-E276-445E-8F2D-65D2B2C33581}" type="parTrans" cxnId="{14541012-01C4-4A05-977B-671C6E394B9E}">
      <dgm:prSet/>
      <dgm:spPr/>
      <dgm:t>
        <a:bodyPr/>
        <a:lstStyle/>
        <a:p>
          <a:endParaRPr lang="en-US"/>
        </a:p>
      </dgm:t>
    </dgm:pt>
    <dgm:pt modelId="{F21C4A94-59A5-41DF-BAE0-0DE1C1B50A9F}" type="pres">
      <dgm:prSet presAssocID="{375DF5BA-EC2B-4FFA-AD04-A154E2B3CA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8AA623-CE34-4A85-85A4-353CC450B8EF}" type="pres">
      <dgm:prSet presAssocID="{42F53707-B86B-4F18-AF44-FC8D429B35E6}" presName="thickLine" presStyleLbl="alignNode1" presStyleIdx="0" presStyleCnt="1"/>
      <dgm:spPr/>
    </dgm:pt>
    <dgm:pt modelId="{B873B85D-258E-4497-BBBD-9B774121862E}" type="pres">
      <dgm:prSet presAssocID="{42F53707-B86B-4F18-AF44-FC8D429B35E6}" presName="horz1" presStyleCnt="0"/>
      <dgm:spPr/>
    </dgm:pt>
    <dgm:pt modelId="{FF7C24B2-4738-4D3A-BA4A-942FE01E3A84}" type="pres">
      <dgm:prSet presAssocID="{42F53707-B86B-4F18-AF44-FC8D429B35E6}" presName="tx1" presStyleLbl="revTx" presStyleIdx="0" presStyleCnt="4" custScaleX="48723"/>
      <dgm:spPr/>
      <dgm:t>
        <a:bodyPr/>
        <a:lstStyle/>
        <a:p>
          <a:endParaRPr lang="en-US"/>
        </a:p>
      </dgm:t>
    </dgm:pt>
    <dgm:pt modelId="{E2C4F494-E15E-4D29-95E6-8333950B659C}" type="pres">
      <dgm:prSet presAssocID="{42F53707-B86B-4F18-AF44-FC8D429B35E6}" presName="vert1" presStyleCnt="0"/>
      <dgm:spPr/>
    </dgm:pt>
    <dgm:pt modelId="{19E1EB41-6E55-49B4-9E8F-C9E529FDFEE9}" type="pres">
      <dgm:prSet presAssocID="{930F023E-31B5-4E69-958B-4FD372A216C1}" presName="vertSpace2a" presStyleCnt="0"/>
      <dgm:spPr/>
    </dgm:pt>
    <dgm:pt modelId="{16A485B1-A056-42A8-998A-AD483F8402EC}" type="pres">
      <dgm:prSet presAssocID="{930F023E-31B5-4E69-958B-4FD372A216C1}" presName="horz2" presStyleCnt="0"/>
      <dgm:spPr/>
    </dgm:pt>
    <dgm:pt modelId="{EF224DA9-E569-4045-9234-DCAFCF4A6AA2}" type="pres">
      <dgm:prSet presAssocID="{930F023E-31B5-4E69-958B-4FD372A216C1}" presName="horzSpace2" presStyleCnt="0"/>
      <dgm:spPr/>
    </dgm:pt>
    <dgm:pt modelId="{1950203A-CA7F-4C5F-B939-D32F4970D17C}" type="pres">
      <dgm:prSet presAssocID="{930F023E-31B5-4E69-958B-4FD372A216C1}" presName="tx2" presStyleLbl="revTx" presStyleIdx="1" presStyleCnt="4"/>
      <dgm:spPr/>
      <dgm:t>
        <a:bodyPr/>
        <a:lstStyle/>
        <a:p>
          <a:endParaRPr lang="en-US"/>
        </a:p>
      </dgm:t>
    </dgm:pt>
    <dgm:pt modelId="{CD30A1F2-562F-4E74-84E8-4C7A90E8EC21}" type="pres">
      <dgm:prSet presAssocID="{930F023E-31B5-4E69-958B-4FD372A216C1}" presName="vert2" presStyleCnt="0"/>
      <dgm:spPr/>
    </dgm:pt>
    <dgm:pt modelId="{4EBF7586-F437-41EE-9C9C-E4963BD52830}" type="pres">
      <dgm:prSet presAssocID="{930F023E-31B5-4E69-958B-4FD372A216C1}" presName="thinLine2b" presStyleLbl="callout" presStyleIdx="0" presStyleCnt="3"/>
      <dgm:spPr/>
    </dgm:pt>
    <dgm:pt modelId="{FF2ABE52-3F6F-49EF-8D80-A809260577AA}" type="pres">
      <dgm:prSet presAssocID="{930F023E-31B5-4E69-958B-4FD372A216C1}" presName="vertSpace2b" presStyleCnt="0"/>
      <dgm:spPr/>
    </dgm:pt>
    <dgm:pt modelId="{E1B1656D-35E8-4926-8743-0C78C2F2F7D0}" type="pres">
      <dgm:prSet presAssocID="{66BBFFD6-1BE5-41C7-8BD0-30B717ADC676}" presName="horz2" presStyleCnt="0"/>
      <dgm:spPr/>
    </dgm:pt>
    <dgm:pt modelId="{7A3ECB08-77A0-456D-BB31-CC4293739D6F}" type="pres">
      <dgm:prSet presAssocID="{66BBFFD6-1BE5-41C7-8BD0-30B717ADC676}" presName="horzSpace2" presStyleCnt="0"/>
      <dgm:spPr/>
    </dgm:pt>
    <dgm:pt modelId="{778FA2B6-7569-47C6-AE09-CFBF20F04DB8}" type="pres">
      <dgm:prSet presAssocID="{66BBFFD6-1BE5-41C7-8BD0-30B717ADC676}" presName="tx2" presStyleLbl="revTx" presStyleIdx="2" presStyleCnt="4" custScaleX="128265"/>
      <dgm:spPr/>
      <dgm:t>
        <a:bodyPr/>
        <a:lstStyle/>
        <a:p>
          <a:endParaRPr lang="en-US"/>
        </a:p>
      </dgm:t>
    </dgm:pt>
    <dgm:pt modelId="{DDAADE78-B687-486D-A9D4-265EEE235665}" type="pres">
      <dgm:prSet presAssocID="{66BBFFD6-1BE5-41C7-8BD0-30B717ADC676}" presName="vert2" presStyleCnt="0"/>
      <dgm:spPr/>
    </dgm:pt>
    <dgm:pt modelId="{055AA22A-B4B1-41B5-9B42-12C129B715EB}" type="pres">
      <dgm:prSet presAssocID="{66BBFFD6-1BE5-41C7-8BD0-30B717ADC676}" presName="thinLine2b" presStyleLbl="callout" presStyleIdx="1" presStyleCnt="3"/>
      <dgm:spPr/>
    </dgm:pt>
    <dgm:pt modelId="{156BFF4C-1D05-45DE-8EDD-2DBCFDD42CB7}" type="pres">
      <dgm:prSet presAssocID="{66BBFFD6-1BE5-41C7-8BD0-30B717ADC676}" presName="vertSpace2b" presStyleCnt="0"/>
      <dgm:spPr/>
    </dgm:pt>
    <dgm:pt modelId="{D0077E77-1142-4177-8F95-A234D9B4C304}" type="pres">
      <dgm:prSet presAssocID="{43F3D852-5652-4277-8731-7F3B55E67ED1}" presName="horz2" presStyleCnt="0"/>
      <dgm:spPr/>
    </dgm:pt>
    <dgm:pt modelId="{178BE367-F577-4605-BA84-B21C7D06A89C}" type="pres">
      <dgm:prSet presAssocID="{43F3D852-5652-4277-8731-7F3B55E67ED1}" presName="horzSpace2" presStyleCnt="0"/>
      <dgm:spPr/>
    </dgm:pt>
    <dgm:pt modelId="{9FF986D1-2165-4119-AB0D-FD9D3050E780}" type="pres">
      <dgm:prSet presAssocID="{43F3D852-5652-4277-8731-7F3B55E67ED1}" presName="tx2" presStyleLbl="revTx" presStyleIdx="3" presStyleCnt="4" custScaleX="134637" custScaleY="98064" custLinFactNeighborX="20635" custLinFactNeighborY="-1188"/>
      <dgm:spPr/>
      <dgm:t>
        <a:bodyPr/>
        <a:lstStyle/>
        <a:p>
          <a:endParaRPr lang="en-US"/>
        </a:p>
      </dgm:t>
    </dgm:pt>
    <dgm:pt modelId="{B7F5E9FB-A382-4E2F-B316-F55C02C08783}" type="pres">
      <dgm:prSet presAssocID="{43F3D852-5652-4277-8731-7F3B55E67ED1}" presName="vert2" presStyleCnt="0"/>
      <dgm:spPr/>
    </dgm:pt>
    <dgm:pt modelId="{F437B261-AAB0-46EF-A0A5-E635ED6671DD}" type="pres">
      <dgm:prSet presAssocID="{43F3D852-5652-4277-8731-7F3B55E67ED1}" presName="thinLine2b" presStyleLbl="callout" presStyleIdx="2" presStyleCnt="3"/>
      <dgm:spPr/>
    </dgm:pt>
    <dgm:pt modelId="{137A2E81-8746-41EC-9835-1F400E966EA0}" type="pres">
      <dgm:prSet presAssocID="{43F3D852-5652-4277-8731-7F3B55E67ED1}" presName="vertSpace2b" presStyleCnt="0"/>
      <dgm:spPr/>
    </dgm:pt>
  </dgm:ptLst>
  <dgm:cxnLst>
    <dgm:cxn modelId="{82E0D814-12C0-4B21-A733-1A6D7446D711}" srcId="{42F53707-B86B-4F18-AF44-FC8D429B35E6}" destId="{43F3D852-5652-4277-8731-7F3B55E67ED1}" srcOrd="2" destOrd="0" parTransId="{5C817D23-D223-42A6-B888-53A96C5F2391}" sibTransId="{D00628C9-9A7E-4FED-8374-A5C527D11421}"/>
    <dgm:cxn modelId="{F40E1129-8793-4E33-B3C9-5FDD1E4B12E7}" type="presOf" srcId="{375DF5BA-EC2B-4FFA-AD04-A154E2B3CA05}" destId="{F21C4A94-59A5-41DF-BAE0-0DE1C1B50A9F}" srcOrd="0" destOrd="0" presId="urn:microsoft.com/office/officeart/2008/layout/LinedList"/>
    <dgm:cxn modelId="{DA850471-89E0-4616-B768-8CFB18CB15F8}" type="presOf" srcId="{930F023E-31B5-4E69-958B-4FD372A216C1}" destId="{1950203A-CA7F-4C5F-B939-D32F4970D17C}" srcOrd="0" destOrd="0" presId="urn:microsoft.com/office/officeart/2008/layout/LinedList"/>
    <dgm:cxn modelId="{463289E0-B9D1-48C9-9278-162DC58E3C91}" srcId="{42F53707-B86B-4F18-AF44-FC8D429B35E6}" destId="{66BBFFD6-1BE5-41C7-8BD0-30B717ADC676}" srcOrd="1" destOrd="0" parTransId="{5A6BFD7D-83E5-4A1D-AD5E-246142DAE6EE}" sibTransId="{6C00AD19-374B-445A-ADC2-4F5DBE45A017}"/>
    <dgm:cxn modelId="{B27AA9B6-7156-4FD4-BC59-3A95B15AABEA}" type="presOf" srcId="{66BBFFD6-1BE5-41C7-8BD0-30B717ADC676}" destId="{778FA2B6-7569-47C6-AE09-CFBF20F04DB8}" srcOrd="0" destOrd="0" presId="urn:microsoft.com/office/officeart/2008/layout/LinedList"/>
    <dgm:cxn modelId="{3F1F915F-9C3A-4C0D-9DF8-0B12CB3EE760}" type="presOf" srcId="{42F53707-B86B-4F18-AF44-FC8D429B35E6}" destId="{FF7C24B2-4738-4D3A-BA4A-942FE01E3A84}" srcOrd="0" destOrd="0" presId="urn:microsoft.com/office/officeart/2008/layout/LinedList"/>
    <dgm:cxn modelId="{09F3D51C-CA52-46C3-B0BB-8C55DC4DC0DE}" srcId="{42F53707-B86B-4F18-AF44-FC8D429B35E6}" destId="{930F023E-31B5-4E69-958B-4FD372A216C1}" srcOrd="0" destOrd="0" parTransId="{AD89A5DD-B44A-4027-9540-FD0BEA4D0DEC}" sibTransId="{1DC52307-6F21-4559-93BA-A2DB143C3D19}"/>
    <dgm:cxn modelId="{14541012-01C4-4A05-977B-671C6E394B9E}" srcId="{375DF5BA-EC2B-4FFA-AD04-A154E2B3CA05}" destId="{42F53707-B86B-4F18-AF44-FC8D429B35E6}" srcOrd="0" destOrd="0" parTransId="{A65258E2-E276-445E-8F2D-65D2B2C33581}" sibTransId="{6FE97183-64B2-4023-89AA-278685DB3CD3}"/>
    <dgm:cxn modelId="{13BCE1BC-B02C-47F2-B148-2C8BE72B29AC}" type="presOf" srcId="{43F3D852-5652-4277-8731-7F3B55E67ED1}" destId="{9FF986D1-2165-4119-AB0D-FD9D3050E780}" srcOrd="0" destOrd="0" presId="urn:microsoft.com/office/officeart/2008/layout/LinedList"/>
    <dgm:cxn modelId="{5D196AF1-12F5-484D-931D-68A4A115DB46}" type="presParOf" srcId="{F21C4A94-59A5-41DF-BAE0-0DE1C1B50A9F}" destId="{C48AA623-CE34-4A85-85A4-353CC450B8EF}" srcOrd="0" destOrd="0" presId="urn:microsoft.com/office/officeart/2008/layout/LinedList"/>
    <dgm:cxn modelId="{36D6F3D7-CE0B-4CE8-843D-67AD5FF71412}" type="presParOf" srcId="{F21C4A94-59A5-41DF-BAE0-0DE1C1B50A9F}" destId="{B873B85D-258E-4497-BBBD-9B774121862E}" srcOrd="1" destOrd="0" presId="urn:microsoft.com/office/officeart/2008/layout/LinedList"/>
    <dgm:cxn modelId="{D62B021B-9762-4369-908C-37A5967297BC}" type="presParOf" srcId="{B873B85D-258E-4497-BBBD-9B774121862E}" destId="{FF7C24B2-4738-4D3A-BA4A-942FE01E3A84}" srcOrd="0" destOrd="0" presId="urn:microsoft.com/office/officeart/2008/layout/LinedList"/>
    <dgm:cxn modelId="{1504750D-90E3-4E4E-8592-63A86217B8A3}" type="presParOf" srcId="{B873B85D-258E-4497-BBBD-9B774121862E}" destId="{E2C4F494-E15E-4D29-95E6-8333950B659C}" srcOrd="1" destOrd="0" presId="urn:microsoft.com/office/officeart/2008/layout/LinedList"/>
    <dgm:cxn modelId="{5208BABB-317B-4213-AFB4-93FDD2A4862A}" type="presParOf" srcId="{E2C4F494-E15E-4D29-95E6-8333950B659C}" destId="{19E1EB41-6E55-49B4-9E8F-C9E529FDFEE9}" srcOrd="0" destOrd="0" presId="urn:microsoft.com/office/officeart/2008/layout/LinedList"/>
    <dgm:cxn modelId="{9EB20AC7-21C4-4196-A743-D7FC9B553C45}" type="presParOf" srcId="{E2C4F494-E15E-4D29-95E6-8333950B659C}" destId="{16A485B1-A056-42A8-998A-AD483F8402EC}" srcOrd="1" destOrd="0" presId="urn:microsoft.com/office/officeart/2008/layout/LinedList"/>
    <dgm:cxn modelId="{B02023D1-89D5-4C7C-8239-37EA8D32CD80}" type="presParOf" srcId="{16A485B1-A056-42A8-998A-AD483F8402EC}" destId="{EF224DA9-E569-4045-9234-DCAFCF4A6AA2}" srcOrd="0" destOrd="0" presId="urn:microsoft.com/office/officeart/2008/layout/LinedList"/>
    <dgm:cxn modelId="{89F664FA-EA12-4AAF-8123-BDA305FB62E0}" type="presParOf" srcId="{16A485B1-A056-42A8-998A-AD483F8402EC}" destId="{1950203A-CA7F-4C5F-B939-D32F4970D17C}" srcOrd="1" destOrd="0" presId="urn:microsoft.com/office/officeart/2008/layout/LinedList"/>
    <dgm:cxn modelId="{8E8A6878-BE7F-4C5C-BF1D-3CAA2F21B348}" type="presParOf" srcId="{16A485B1-A056-42A8-998A-AD483F8402EC}" destId="{CD30A1F2-562F-4E74-84E8-4C7A90E8EC21}" srcOrd="2" destOrd="0" presId="urn:microsoft.com/office/officeart/2008/layout/LinedList"/>
    <dgm:cxn modelId="{17FF369E-41B6-4D8F-9C4D-6C53F28E2ECB}" type="presParOf" srcId="{E2C4F494-E15E-4D29-95E6-8333950B659C}" destId="{4EBF7586-F437-41EE-9C9C-E4963BD52830}" srcOrd="2" destOrd="0" presId="urn:microsoft.com/office/officeart/2008/layout/LinedList"/>
    <dgm:cxn modelId="{3776E780-4A34-45C8-9B6D-F84F18B89304}" type="presParOf" srcId="{E2C4F494-E15E-4D29-95E6-8333950B659C}" destId="{FF2ABE52-3F6F-49EF-8D80-A809260577AA}" srcOrd="3" destOrd="0" presId="urn:microsoft.com/office/officeart/2008/layout/LinedList"/>
    <dgm:cxn modelId="{969E1E34-78DF-431E-B782-E2509892490D}" type="presParOf" srcId="{E2C4F494-E15E-4D29-95E6-8333950B659C}" destId="{E1B1656D-35E8-4926-8743-0C78C2F2F7D0}" srcOrd="4" destOrd="0" presId="urn:microsoft.com/office/officeart/2008/layout/LinedList"/>
    <dgm:cxn modelId="{A60AC582-7992-4292-93B1-86334F4E1EC5}" type="presParOf" srcId="{E1B1656D-35E8-4926-8743-0C78C2F2F7D0}" destId="{7A3ECB08-77A0-456D-BB31-CC4293739D6F}" srcOrd="0" destOrd="0" presId="urn:microsoft.com/office/officeart/2008/layout/LinedList"/>
    <dgm:cxn modelId="{5F422425-27AA-4838-A603-F4B9CF3FD8F7}" type="presParOf" srcId="{E1B1656D-35E8-4926-8743-0C78C2F2F7D0}" destId="{778FA2B6-7569-47C6-AE09-CFBF20F04DB8}" srcOrd="1" destOrd="0" presId="urn:microsoft.com/office/officeart/2008/layout/LinedList"/>
    <dgm:cxn modelId="{73979E63-8867-43D2-95A8-C5006FFEB83F}" type="presParOf" srcId="{E1B1656D-35E8-4926-8743-0C78C2F2F7D0}" destId="{DDAADE78-B687-486D-A9D4-265EEE235665}" srcOrd="2" destOrd="0" presId="urn:microsoft.com/office/officeart/2008/layout/LinedList"/>
    <dgm:cxn modelId="{068548E4-16C4-48DD-8D43-B20D7843FABF}" type="presParOf" srcId="{E2C4F494-E15E-4D29-95E6-8333950B659C}" destId="{055AA22A-B4B1-41B5-9B42-12C129B715EB}" srcOrd="5" destOrd="0" presId="urn:microsoft.com/office/officeart/2008/layout/LinedList"/>
    <dgm:cxn modelId="{C86E4D11-F450-43E3-8B54-5B216E0BB8DE}" type="presParOf" srcId="{E2C4F494-E15E-4D29-95E6-8333950B659C}" destId="{156BFF4C-1D05-45DE-8EDD-2DBCFDD42CB7}" srcOrd="6" destOrd="0" presId="urn:microsoft.com/office/officeart/2008/layout/LinedList"/>
    <dgm:cxn modelId="{0434957D-7898-4E85-9A91-6E983A666EB9}" type="presParOf" srcId="{E2C4F494-E15E-4D29-95E6-8333950B659C}" destId="{D0077E77-1142-4177-8F95-A234D9B4C304}" srcOrd="7" destOrd="0" presId="urn:microsoft.com/office/officeart/2008/layout/LinedList"/>
    <dgm:cxn modelId="{D8B2BC67-C367-4E8C-853A-6CCDFA569930}" type="presParOf" srcId="{D0077E77-1142-4177-8F95-A234D9B4C304}" destId="{178BE367-F577-4605-BA84-B21C7D06A89C}" srcOrd="0" destOrd="0" presId="urn:microsoft.com/office/officeart/2008/layout/LinedList"/>
    <dgm:cxn modelId="{33C1ED73-5855-4BF9-ABD0-424198F4CB20}" type="presParOf" srcId="{D0077E77-1142-4177-8F95-A234D9B4C304}" destId="{9FF986D1-2165-4119-AB0D-FD9D3050E780}" srcOrd="1" destOrd="0" presId="urn:microsoft.com/office/officeart/2008/layout/LinedList"/>
    <dgm:cxn modelId="{6503A4D2-B488-4A4D-8C7B-80F63AB51B15}" type="presParOf" srcId="{D0077E77-1142-4177-8F95-A234D9B4C304}" destId="{B7F5E9FB-A382-4E2F-B316-F55C02C08783}" srcOrd="2" destOrd="0" presId="urn:microsoft.com/office/officeart/2008/layout/LinedList"/>
    <dgm:cxn modelId="{20DE3206-D293-43B3-8F87-B64FA8CDFB4D}" type="presParOf" srcId="{E2C4F494-E15E-4D29-95E6-8333950B659C}" destId="{F437B261-AAB0-46EF-A0A5-E635ED6671DD}" srcOrd="8" destOrd="0" presId="urn:microsoft.com/office/officeart/2008/layout/LinedList"/>
    <dgm:cxn modelId="{92906728-4D0C-4BE7-91A1-9DA3A57C506B}" type="presParOf" srcId="{E2C4F494-E15E-4D29-95E6-8333950B659C}" destId="{137A2E81-8746-41EC-9835-1F400E966E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60C9D-94F3-4247-A89F-5B1CACAB9C68}" type="doc">
      <dgm:prSet loTypeId="urn:microsoft.com/office/officeart/2005/8/layout/radial1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2DADC-5BC4-4A15-924A-D4AD45BC64FF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ক্রিয়াপদ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7F95E44-E8E6-40D0-A005-53A228697154}" type="parTrans" cxnId="{ADBEF01A-C879-4D6F-BCF0-87220FCFC5E0}">
      <dgm:prSet/>
      <dgm:spPr/>
      <dgm:t>
        <a:bodyPr/>
        <a:lstStyle/>
        <a:p>
          <a:endParaRPr lang="en-US"/>
        </a:p>
      </dgm:t>
    </dgm:pt>
    <dgm:pt modelId="{0EEC1D54-6BEA-43A1-9A22-9A266C7B503B}" type="sibTrans" cxnId="{ADBEF01A-C879-4D6F-BCF0-87220FCFC5E0}">
      <dgm:prSet/>
      <dgm:spPr/>
      <dgm:t>
        <a:bodyPr/>
        <a:lstStyle/>
        <a:p>
          <a:endParaRPr lang="en-US"/>
        </a:p>
      </dgm:t>
    </dgm:pt>
    <dgm:pt modelId="{E1B2D3BB-233C-49AA-A269-A249713F873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কে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5460C0C7-CCD2-48DB-AE6A-DEBBA659C019}" type="parTrans" cxnId="{A2116F7D-6F53-4328-BBEC-3607F6F80907}">
      <dgm:prSet/>
      <dgm:spPr/>
      <dgm:t>
        <a:bodyPr/>
        <a:lstStyle/>
        <a:p>
          <a:endParaRPr lang="en-US"/>
        </a:p>
      </dgm:t>
    </dgm:pt>
    <dgm:pt modelId="{05EFAF5F-7AD1-4509-88D6-71D6878068E9}" type="sibTrans" cxnId="{A2116F7D-6F53-4328-BBEC-3607F6F80907}">
      <dgm:prSet/>
      <dgm:spPr/>
      <dgm:t>
        <a:bodyPr/>
        <a:lstStyle/>
        <a:p>
          <a:endParaRPr lang="en-US"/>
        </a:p>
      </dgm:t>
    </dgm:pt>
    <dgm:pt modelId="{C4785ED5-274B-44F6-A1D2-717F2FF7212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কী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C2A3B0E-8275-454A-8524-9ECBE9B026EE}" type="parTrans" cxnId="{CEC7D95F-B771-492C-A3F3-46A4EBB86A53}">
      <dgm:prSet/>
      <dgm:spPr/>
      <dgm:t>
        <a:bodyPr/>
        <a:lstStyle/>
        <a:p>
          <a:endParaRPr lang="en-US"/>
        </a:p>
      </dgm:t>
    </dgm:pt>
    <dgm:pt modelId="{9C76ECF8-478F-4D1B-A482-9C9B076F448C}" type="sibTrans" cxnId="{CEC7D95F-B771-492C-A3F3-46A4EBB86A53}">
      <dgm:prSet/>
      <dgm:spPr/>
      <dgm:t>
        <a:bodyPr/>
        <a:lstStyle/>
        <a:p>
          <a:endParaRPr lang="en-US"/>
        </a:p>
      </dgm:t>
    </dgm:pt>
    <dgm:pt modelId="{6A090BCB-EEAF-4E2D-BB5A-9CF5807B474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কি দিয়ে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DCB78E0E-64D0-4926-AB7C-BC45CE1BEEC2}" type="parTrans" cxnId="{7CBAD1B5-B8D3-4DE8-B0BD-E0EF3F00CDEA}">
      <dgm:prSet/>
      <dgm:spPr/>
      <dgm:t>
        <a:bodyPr/>
        <a:lstStyle/>
        <a:p>
          <a:endParaRPr lang="en-US"/>
        </a:p>
      </dgm:t>
    </dgm:pt>
    <dgm:pt modelId="{90535686-4A65-49BB-B92C-278B42598C79}" type="sibTrans" cxnId="{7CBAD1B5-B8D3-4DE8-B0BD-E0EF3F00CDEA}">
      <dgm:prSet/>
      <dgm:spPr/>
      <dgm:t>
        <a:bodyPr/>
        <a:lstStyle/>
        <a:p>
          <a:endParaRPr lang="en-US"/>
        </a:p>
      </dgm:t>
    </dgm:pt>
    <dgm:pt modelId="{3A550834-BBC2-4C02-BCF0-8780C921C37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কাকে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F3E1A115-5258-46F6-8FFC-0C12147ACD4A}" type="parTrans" cxnId="{F542B1F2-5164-48F1-9D69-65E2BD0373E8}">
      <dgm:prSet/>
      <dgm:spPr/>
      <dgm:t>
        <a:bodyPr/>
        <a:lstStyle/>
        <a:p>
          <a:endParaRPr lang="en-US"/>
        </a:p>
      </dgm:t>
    </dgm:pt>
    <dgm:pt modelId="{9B364693-F39F-4463-84E7-CCA8291F72C1}" type="sibTrans" cxnId="{F542B1F2-5164-48F1-9D69-65E2BD0373E8}">
      <dgm:prSet/>
      <dgm:spPr/>
      <dgm:t>
        <a:bodyPr/>
        <a:lstStyle/>
        <a:p>
          <a:endParaRPr lang="en-US"/>
        </a:p>
      </dgm:t>
    </dgm:pt>
    <dgm:pt modelId="{7CE2F536-95AE-4E29-8F90-75169BADD717}">
      <dgm:prSet custT="1"/>
      <dgm:spPr>
        <a:solidFill>
          <a:schemeClr val="accent4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কোথা থেকে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FEFFFB71-EDEE-4B49-AE24-50275FDCC19A}" type="parTrans" cxnId="{F0751138-620E-4C01-81E8-62D9C70FD6F0}">
      <dgm:prSet/>
      <dgm:spPr/>
      <dgm:t>
        <a:bodyPr/>
        <a:lstStyle/>
        <a:p>
          <a:endParaRPr lang="en-US"/>
        </a:p>
      </dgm:t>
    </dgm:pt>
    <dgm:pt modelId="{B163D1E8-3A31-496A-9DF2-10C3363C9035}" type="sibTrans" cxnId="{F0751138-620E-4C01-81E8-62D9C70FD6F0}">
      <dgm:prSet/>
      <dgm:spPr/>
      <dgm:t>
        <a:bodyPr/>
        <a:lstStyle/>
        <a:p>
          <a:endParaRPr lang="en-US"/>
        </a:p>
      </dgm:t>
    </dgm:pt>
    <dgm:pt modelId="{193AC923-77BF-4C7B-9621-88D93E78C5B9}">
      <dgm:prSet custT="1"/>
      <dgm:spPr>
        <a:solidFill>
          <a:schemeClr val="accent4"/>
        </a:solidFill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কখন/কোথায়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4F68E41-2C9F-4297-A4E0-76DEC39C7DEB}" type="parTrans" cxnId="{CB0F902C-24ED-4BB3-A59F-681511996C91}">
      <dgm:prSet/>
      <dgm:spPr/>
      <dgm:t>
        <a:bodyPr/>
        <a:lstStyle/>
        <a:p>
          <a:endParaRPr lang="en-US"/>
        </a:p>
      </dgm:t>
    </dgm:pt>
    <dgm:pt modelId="{6062CC4A-4977-423F-9400-458AFDBE3560}" type="sibTrans" cxnId="{CB0F902C-24ED-4BB3-A59F-681511996C91}">
      <dgm:prSet/>
      <dgm:spPr/>
      <dgm:t>
        <a:bodyPr/>
        <a:lstStyle/>
        <a:p>
          <a:endParaRPr lang="en-US"/>
        </a:p>
      </dgm:t>
    </dgm:pt>
    <dgm:pt modelId="{EAEBCD72-C3CF-48D1-A8F9-1D1A6A19FFE1}" type="pres">
      <dgm:prSet presAssocID="{D9560C9D-94F3-4247-A89F-5B1CACAB9C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F29DA-DFDE-4833-BDD0-B7C31D733524}" type="pres">
      <dgm:prSet presAssocID="{FE42DADC-5BC4-4A15-924A-D4AD45BC64FF}" presName="centerShape" presStyleLbl="node0" presStyleIdx="0" presStyleCnt="1"/>
      <dgm:spPr/>
      <dgm:t>
        <a:bodyPr/>
        <a:lstStyle/>
        <a:p>
          <a:endParaRPr lang="en-US"/>
        </a:p>
      </dgm:t>
    </dgm:pt>
    <dgm:pt modelId="{9EB03ECB-8AA1-4903-A216-D3E6CB64D550}" type="pres">
      <dgm:prSet presAssocID="{5460C0C7-CCD2-48DB-AE6A-DEBBA659C019}" presName="Name9" presStyleLbl="parChTrans1D2" presStyleIdx="0" presStyleCnt="6"/>
      <dgm:spPr/>
      <dgm:t>
        <a:bodyPr/>
        <a:lstStyle/>
        <a:p>
          <a:endParaRPr lang="en-US"/>
        </a:p>
      </dgm:t>
    </dgm:pt>
    <dgm:pt modelId="{2ED0CF5C-60F3-4773-B1C3-82F25BE484AE}" type="pres">
      <dgm:prSet presAssocID="{5460C0C7-CCD2-48DB-AE6A-DEBBA659C01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0576B15-CF56-433F-9448-B4B5F763073A}" type="pres">
      <dgm:prSet presAssocID="{E1B2D3BB-233C-49AA-A269-A249713F87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05A2-5D23-4AAB-851A-8FE59CCB76FB}" type="pres">
      <dgm:prSet presAssocID="{8C2A3B0E-8275-454A-8524-9ECBE9B026EE}" presName="Name9" presStyleLbl="parChTrans1D2" presStyleIdx="1" presStyleCnt="6"/>
      <dgm:spPr/>
      <dgm:t>
        <a:bodyPr/>
        <a:lstStyle/>
        <a:p>
          <a:endParaRPr lang="en-US"/>
        </a:p>
      </dgm:t>
    </dgm:pt>
    <dgm:pt modelId="{39DBB717-D2CB-447D-A289-DB0FF4117582}" type="pres">
      <dgm:prSet presAssocID="{8C2A3B0E-8275-454A-8524-9ECBE9B026E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C6B92A3-DF40-4073-9FAC-375907D20D61}" type="pres">
      <dgm:prSet presAssocID="{C4785ED5-274B-44F6-A1D2-717F2FF721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E8CF5-3F33-45C1-AF98-1001AE2C02CD}" type="pres">
      <dgm:prSet presAssocID="{DCB78E0E-64D0-4926-AB7C-BC45CE1BEEC2}" presName="Name9" presStyleLbl="parChTrans1D2" presStyleIdx="2" presStyleCnt="6"/>
      <dgm:spPr/>
      <dgm:t>
        <a:bodyPr/>
        <a:lstStyle/>
        <a:p>
          <a:endParaRPr lang="en-US"/>
        </a:p>
      </dgm:t>
    </dgm:pt>
    <dgm:pt modelId="{DAA220EF-2B7C-4160-97CE-51D3C391A410}" type="pres">
      <dgm:prSet presAssocID="{DCB78E0E-64D0-4926-AB7C-BC45CE1BEEC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EE9344F-72F0-4069-AE5A-658C9CC67132}" type="pres">
      <dgm:prSet presAssocID="{6A090BCB-EEAF-4E2D-BB5A-9CF5807B47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A1D46-E3B6-495B-BC3D-4DEBF020CEC1}" type="pres">
      <dgm:prSet presAssocID="{F3E1A115-5258-46F6-8FFC-0C12147ACD4A}" presName="Name9" presStyleLbl="parChTrans1D2" presStyleIdx="3" presStyleCnt="6"/>
      <dgm:spPr/>
      <dgm:t>
        <a:bodyPr/>
        <a:lstStyle/>
        <a:p>
          <a:endParaRPr lang="en-US"/>
        </a:p>
      </dgm:t>
    </dgm:pt>
    <dgm:pt modelId="{54A5CA65-FFF6-4232-B20B-4C0950A78D8D}" type="pres">
      <dgm:prSet presAssocID="{F3E1A115-5258-46F6-8FFC-0C12147ACD4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CC141AF-492E-47CE-9B9A-3378E1A6E6B1}" type="pres">
      <dgm:prSet presAssocID="{3A550834-BBC2-4C02-BCF0-8780C921C3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ADA94-C5E4-4B92-80E6-4594141A3C60}" type="pres">
      <dgm:prSet presAssocID="{FEFFFB71-EDEE-4B49-AE24-50275FDCC19A}" presName="Name9" presStyleLbl="parChTrans1D2" presStyleIdx="4" presStyleCnt="6"/>
      <dgm:spPr/>
      <dgm:t>
        <a:bodyPr/>
        <a:lstStyle/>
        <a:p>
          <a:endParaRPr lang="en-US"/>
        </a:p>
      </dgm:t>
    </dgm:pt>
    <dgm:pt modelId="{C7125B7C-B274-41F8-B2B2-39A3D2D8D098}" type="pres">
      <dgm:prSet presAssocID="{FEFFFB71-EDEE-4B49-AE24-50275FDCC19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90C0D1D-2B8D-4A25-A4E9-620BABA79712}" type="pres">
      <dgm:prSet presAssocID="{7CE2F536-95AE-4E29-8F90-75169BADD7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C1DE6-239F-49A4-85EB-E42700B7E1D1}" type="pres">
      <dgm:prSet presAssocID="{F4F68E41-2C9F-4297-A4E0-76DEC39C7DEB}" presName="Name9" presStyleLbl="parChTrans1D2" presStyleIdx="5" presStyleCnt="6"/>
      <dgm:spPr/>
      <dgm:t>
        <a:bodyPr/>
        <a:lstStyle/>
        <a:p>
          <a:endParaRPr lang="en-US"/>
        </a:p>
      </dgm:t>
    </dgm:pt>
    <dgm:pt modelId="{76408933-90D7-4E41-A5CF-EECA7414F440}" type="pres">
      <dgm:prSet presAssocID="{F4F68E41-2C9F-4297-A4E0-76DEC39C7DE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66983A4-8B1A-4493-BBBC-79F774CAAEEE}" type="pres">
      <dgm:prSet presAssocID="{193AC923-77BF-4C7B-9621-88D93E78C5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EE4A8-2BD6-4975-B97A-773FC6862F23}" type="presOf" srcId="{DCB78E0E-64D0-4926-AB7C-BC45CE1BEEC2}" destId="{B8AE8CF5-3F33-45C1-AF98-1001AE2C02CD}" srcOrd="0" destOrd="0" presId="urn:microsoft.com/office/officeart/2005/8/layout/radial1"/>
    <dgm:cxn modelId="{F9A29906-A169-4C24-B645-4063F583771D}" type="presOf" srcId="{FE42DADC-5BC4-4A15-924A-D4AD45BC64FF}" destId="{58AF29DA-DFDE-4833-BDD0-B7C31D733524}" srcOrd="0" destOrd="0" presId="urn:microsoft.com/office/officeart/2005/8/layout/radial1"/>
    <dgm:cxn modelId="{A2116F7D-6F53-4328-BBEC-3607F6F80907}" srcId="{FE42DADC-5BC4-4A15-924A-D4AD45BC64FF}" destId="{E1B2D3BB-233C-49AA-A269-A249713F8733}" srcOrd="0" destOrd="0" parTransId="{5460C0C7-CCD2-48DB-AE6A-DEBBA659C019}" sibTransId="{05EFAF5F-7AD1-4509-88D6-71D6878068E9}"/>
    <dgm:cxn modelId="{33FACB3E-6AA0-417E-B474-076CAE23E513}" type="presOf" srcId="{DCB78E0E-64D0-4926-AB7C-BC45CE1BEEC2}" destId="{DAA220EF-2B7C-4160-97CE-51D3C391A410}" srcOrd="1" destOrd="0" presId="urn:microsoft.com/office/officeart/2005/8/layout/radial1"/>
    <dgm:cxn modelId="{4CD1DC41-CA2C-472E-B69D-28DF09883864}" type="presOf" srcId="{193AC923-77BF-4C7B-9621-88D93E78C5B9}" destId="{666983A4-8B1A-4493-BBBC-79F774CAAEEE}" srcOrd="0" destOrd="0" presId="urn:microsoft.com/office/officeart/2005/8/layout/radial1"/>
    <dgm:cxn modelId="{ADBEF01A-C879-4D6F-BCF0-87220FCFC5E0}" srcId="{D9560C9D-94F3-4247-A89F-5B1CACAB9C68}" destId="{FE42DADC-5BC4-4A15-924A-D4AD45BC64FF}" srcOrd="0" destOrd="0" parTransId="{57F95E44-E8E6-40D0-A005-53A228697154}" sibTransId="{0EEC1D54-6BEA-43A1-9A22-9A266C7B503B}"/>
    <dgm:cxn modelId="{F0751138-620E-4C01-81E8-62D9C70FD6F0}" srcId="{FE42DADC-5BC4-4A15-924A-D4AD45BC64FF}" destId="{7CE2F536-95AE-4E29-8F90-75169BADD717}" srcOrd="4" destOrd="0" parTransId="{FEFFFB71-EDEE-4B49-AE24-50275FDCC19A}" sibTransId="{B163D1E8-3A31-496A-9DF2-10C3363C9035}"/>
    <dgm:cxn modelId="{FB9C5280-EEB0-4B51-BC3E-A13FBED80179}" type="presOf" srcId="{5460C0C7-CCD2-48DB-AE6A-DEBBA659C019}" destId="{2ED0CF5C-60F3-4773-B1C3-82F25BE484AE}" srcOrd="1" destOrd="0" presId="urn:microsoft.com/office/officeart/2005/8/layout/radial1"/>
    <dgm:cxn modelId="{6BC35B60-852C-4A4A-96AE-E0858355F1B0}" type="presOf" srcId="{3A550834-BBC2-4C02-BCF0-8780C921C37D}" destId="{4CC141AF-492E-47CE-9B9A-3378E1A6E6B1}" srcOrd="0" destOrd="0" presId="urn:microsoft.com/office/officeart/2005/8/layout/radial1"/>
    <dgm:cxn modelId="{D0FD1DD2-B1DA-4421-AEA8-2FA88135FB9A}" type="presOf" srcId="{6A090BCB-EEAF-4E2D-BB5A-9CF5807B474B}" destId="{FEE9344F-72F0-4069-AE5A-658C9CC67132}" srcOrd="0" destOrd="0" presId="urn:microsoft.com/office/officeart/2005/8/layout/radial1"/>
    <dgm:cxn modelId="{62F57353-AD4D-4618-90EB-D8F936E09691}" type="presOf" srcId="{8C2A3B0E-8275-454A-8524-9ECBE9B026EE}" destId="{39DBB717-D2CB-447D-A289-DB0FF4117582}" srcOrd="1" destOrd="0" presId="urn:microsoft.com/office/officeart/2005/8/layout/radial1"/>
    <dgm:cxn modelId="{C3E29B25-83E3-4D29-9145-791042B2AD65}" type="presOf" srcId="{5460C0C7-CCD2-48DB-AE6A-DEBBA659C019}" destId="{9EB03ECB-8AA1-4903-A216-D3E6CB64D550}" srcOrd="0" destOrd="0" presId="urn:microsoft.com/office/officeart/2005/8/layout/radial1"/>
    <dgm:cxn modelId="{7CBAD1B5-B8D3-4DE8-B0BD-E0EF3F00CDEA}" srcId="{FE42DADC-5BC4-4A15-924A-D4AD45BC64FF}" destId="{6A090BCB-EEAF-4E2D-BB5A-9CF5807B474B}" srcOrd="2" destOrd="0" parTransId="{DCB78E0E-64D0-4926-AB7C-BC45CE1BEEC2}" sibTransId="{90535686-4A65-49BB-B92C-278B42598C79}"/>
    <dgm:cxn modelId="{CB0F902C-24ED-4BB3-A59F-681511996C91}" srcId="{FE42DADC-5BC4-4A15-924A-D4AD45BC64FF}" destId="{193AC923-77BF-4C7B-9621-88D93E78C5B9}" srcOrd="5" destOrd="0" parTransId="{F4F68E41-2C9F-4297-A4E0-76DEC39C7DEB}" sibTransId="{6062CC4A-4977-423F-9400-458AFDBE3560}"/>
    <dgm:cxn modelId="{DF837B50-FEBE-4060-8379-33BFF62853A4}" type="presOf" srcId="{C4785ED5-274B-44F6-A1D2-717F2FF7212E}" destId="{7C6B92A3-DF40-4073-9FAC-375907D20D61}" srcOrd="0" destOrd="0" presId="urn:microsoft.com/office/officeart/2005/8/layout/radial1"/>
    <dgm:cxn modelId="{2AEF1012-149B-4349-BDE1-8FB9D766A4B1}" type="presOf" srcId="{8C2A3B0E-8275-454A-8524-9ECBE9B026EE}" destId="{3B9105A2-5D23-4AAB-851A-8FE59CCB76FB}" srcOrd="0" destOrd="0" presId="urn:microsoft.com/office/officeart/2005/8/layout/radial1"/>
    <dgm:cxn modelId="{BF95E01F-8E9E-4897-BAB0-C47E7B078FC0}" type="presOf" srcId="{FEFFFB71-EDEE-4B49-AE24-50275FDCC19A}" destId="{C7125B7C-B274-41F8-B2B2-39A3D2D8D098}" srcOrd="1" destOrd="0" presId="urn:microsoft.com/office/officeart/2005/8/layout/radial1"/>
    <dgm:cxn modelId="{7BED945D-4489-4BF6-A25E-9C4D8BAC6A94}" type="presOf" srcId="{7CE2F536-95AE-4E29-8F90-75169BADD717}" destId="{290C0D1D-2B8D-4A25-A4E9-620BABA79712}" srcOrd="0" destOrd="0" presId="urn:microsoft.com/office/officeart/2005/8/layout/radial1"/>
    <dgm:cxn modelId="{CEC7D95F-B771-492C-A3F3-46A4EBB86A53}" srcId="{FE42DADC-5BC4-4A15-924A-D4AD45BC64FF}" destId="{C4785ED5-274B-44F6-A1D2-717F2FF7212E}" srcOrd="1" destOrd="0" parTransId="{8C2A3B0E-8275-454A-8524-9ECBE9B026EE}" sibTransId="{9C76ECF8-478F-4D1B-A482-9C9B076F448C}"/>
    <dgm:cxn modelId="{C09FCEE0-5388-4AB5-B350-5BD53EBD3494}" type="presOf" srcId="{F3E1A115-5258-46F6-8FFC-0C12147ACD4A}" destId="{B72A1D46-E3B6-495B-BC3D-4DEBF020CEC1}" srcOrd="0" destOrd="0" presId="urn:microsoft.com/office/officeart/2005/8/layout/radial1"/>
    <dgm:cxn modelId="{2E8DDAD3-2C2D-4F7F-BF17-F562860340BC}" type="presOf" srcId="{D9560C9D-94F3-4247-A89F-5B1CACAB9C68}" destId="{EAEBCD72-C3CF-48D1-A8F9-1D1A6A19FFE1}" srcOrd="0" destOrd="0" presId="urn:microsoft.com/office/officeart/2005/8/layout/radial1"/>
    <dgm:cxn modelId="{F542B1F2-5164-48F1-9D69-65E2BD0373E8}" srcId="{FE42DADC-5BC4-4A15-924A-D4AD45BC64FF}" destId="{3A550834-BBC2-4C02-BCF0-8780C921C37D}" srcOrd="3" destOrd="0" parTransId="{F3E1A115-5258-46F6-8FFC-0C12147ACD4A}" sibTransId="{9B364693-F39F-4463-84E7-CCA8291F72C1}"/>
    <dgm:cxn modelId="{C14785A7-6586-4749-9333-7AF4C46C24E6}" type="presOf" srcId="{E1B2D3BB-233C-49AA-A269-A249713F8733}" destId="{10576B15-CF56-433F-9448-B4B5F763073A}" srcOrd="0" destOrd="0" presId="urn:microsoft.com/office/officeart/2005/8/layout/radial1"/>
    <dgm:cxn modelId="{84D55C09-8747-468E-970E-D606A6072806}" type="presOf" srcId="{F4F68E41-2C9F-4297-A4E0-76DEC39C7DEB}" destId="{91EC1DE6-239F-49A4-85EB-E42700B7E1D1}" srcOrd="0" destOrd="0" presId="urn:microsoft.com/office/officeart/2005/8/layout/radial1"/>
    <dgm:cxn modelId="{976D8057-2EFB-4AFE-80BD-4146CBA72E2C}" type="presOf" srcId="{F3E1A115-5258-46F6-8FFC-0C12147ACD4A}" destId="{54A5CA65-FFF6-4232-B20B-4C0950A78D8D}" srcOrd="1" destOrd="0" presId="urn:microsoft.com/office/officeart/2005/8/layout/radial1"/>
    <dgm:cxn modelId="{63498482-9F3C-4B9D-B311-5F67C4198071}" type="presOf" srcId="{F4F68E41-2C9F-4297-A4E0-76DEC39C7DEB}" destId="{76408933-90D7-4E41-A5CF-EECA7414F440}" srcOrd="1" destOrd="0" presId="urn:microsoft.com/office/officeart/2005/8/layout/radial1"/>
    <dgm:cxn modelId="{8A64A9B3-8FF8-463D-B834-91E39818A782}" type="presOf" srcId="{FEFFFB71-EDEE-4B49-AE24-50275FDCC19A}" destId="{6D8ADA94-C5E4-4B92-80E6-4594141A3C60}" srcOrd="0" destOrd="0" presId="urn:microsoft.com/office/officeart/2005/8/layout/radial1"/>
    <dgm:cxn modelId="{ADF67A0B-12C6-44D9-965A-EF7441BF34DC}" type="presParOf" srcId="{EAEBCD72-C3CF-48D1-A8F9-1D1A6A19FFE1}" destId="{58AF29DA-DFDE-4833-BDD0-B7C31D733524}" srcOrd="0" destOrd="0" presId="urn:microsoft.com/office/officeart/2005/8/layout/radial1"/>
    <dgm:cxn modelId="{D28929DA-311E-419D-B364-E960DF60A7CB}" type="presParOf" srcId="{EAEBCD72-C3CF-48D1-A8F9-1D1A6A19FFE1}" destId="{9EB03ECB-8AA1-4903-A216-D3E6CB64D550}" srcOrd="1" destOrd="0" presId="urn:microsoft.com/office/officeart/2005/8/layout/radial1"/>
    <dgm:cxn modelId="{0214D0B0-4CB4-440B-A336-8BC7DB8CF034}" type="presParOf" srcId="{9EB03ECB-8AA1-4903-A216-D3E6CB64D550}" destId="{2ED0CF5C-60F3-4773-B1C3-82F25BE484AE}" srcOrd="0" destOrd="0" presId="urn:microsoft.com/office/officeart/2005/8/layout/radial1"/>
    <dgm:cxn modelId="{A779CF63-BCC9-4783-9939-232EA53D5BCE}" type="presParOf" srcId="{EAEBCD72-C3CF-48D1-A8F9-1D1A6A19FFE1}" destId="{10576B15-CF56-433F-9448-B4B5F763073A}" srcOrd="2" destOrd="0" presId="urn:microsoft.com/office/officeart/2005/8/layout/radial1"/>
    <dgm:cxn modelId="{C0B398B0-CAFF-4CD3-8BA5-25E8124265B0}" type="presParOf" srcId="{EAEBCD72-C3CF-48D1-A8F9-1D1A6A19FFE1}" destId="{3B9105A2-5D23-4AAB-851A-8FE59CCB76FB}" srcOrd="3" destOrd="0" presId="urn:microsoft.com/office/officeart/2005/8/layout/radial1"/>
    <dgm:cxn modelId="{10B9B20D-42BC-489E-8871-A49887A4B137}" type="presParOf" srcId="{3B9105A2-5D23-4AAB-851A-8FE59CCB76FB}" destId="{39DBB717-D2CB-447D-A289-DB0FF4117582}" srcOrd="0" destOrd="0" presId="urn:microsoft.com/office/officeart/2005/8/layout/radial1"/>
    <dgm:cxn modelId="{008AFE89-FD22-4A88-A05A-331801C7379D}" type="presParOf" srcId="{EAEBCD72-C3CF-48D1-A8F9-1D1A6A19FFE1}" destId="{7C6B92A3-DF40-4073-9FAC-375907D20D61}" srcOrd="4" destOrd="0" presId="urn:microsoft.com/office/officeart/2005/8/layout/radial1"/>
    <dgm:cxn modelId="{0258A361-FF4E-4A0C-A204-D2C0B3068591}" type="presParOf" srcId="{EAEBCD72-C3CF-48D1-A8F9-1D1A6A19FFE1}" destId="{B8AE8CF5-3F33-45C1-AF98-1001AE2C02CD}" srcOrd="5" destOrd="0" presId="urn:microsoft.com/office/officeart/2005/8/layout/radial1"/>
    <dgm:cxn modelId="{6B56D7D1-242B-4313-AD39-86D1B7A77311}" type="presParOf" srcId="{B8AE8CF5-3F33-45C1-AF98-1001AE2C02CD}" destId="{DAA220EF-2B7C-4160-97CE-51D3C391A410}" srcOrd="0" destOrd="0" presId="urn:microsoft.com/office/officeart/2005/8/layout/radial1"/>
    <dgm:cxn modelId="{6875EC28-A95D-483B-B7E5-8DB0B1EEE1D0}" type="presParOf" srcId="{EAEBCD72-C3CF-48D1-A8F9-1D1A6A19FFE1}" destId="{FEE9344F-72F0-4069-AE5A-658C9CC67132}" srcOrd="6" destOrd="0" presId="urn:microsoft.com/office/officeart/2005/8/layout/radial1"/>
    <dgm:cxn modelId="{F2C5213C-6E5D-48EE-B8DE-04466B8C7875}" type="presParOf" srcId="{EAEBCD72-C3CF-48D1-A8F9-1D1A6A19FFE1}" destId="{B72A1D46-E3B6-495B-BC3D-4DEBF020CEC1}" srcOrd="7" destOrd="0" presId="urn:microsoft.com/office/officeart/2005/8/layout/radial1"/>
    <dgm:cxn modelId="{FF5091C8-8A0D-4E29-BB83-2228A0A03353}" type="presParOf" srcId="{B72A1D46-E3B6-495B-BC3D-4DEBF020CEC1}" destId="{54A5CA65-FFF6-4232-B20B-4C0950A78D8D}" srcOrd="0" destOrd="0" presId="urn:microsoft.com/office/officeart/2005/8/layout/radial1"/>
    <dgm:cxn modelId="{5FCD82AB-8861-4231-B569-6806278EE29D}" type="presParOf" srcId="{EAEBCD72-C3CF-48D1-A8F9-1D1A6A19FFE1}" destId="{4CC141AF-492E-47CE-9B9A-3378E1A6E6B1}" srcOrd="8" destOrd="0" presId="urn:microsoft.com/office/officeart/2005/8/layout/radial1"/>
    <dgm:cxn modelId="{1EE47A06-71D4-4DF4-9A5C-298A90E1ACAE}" type="presParOf" srcId="{EAEBCD72-C3CF-48D1-A8F9-1D1A6A19FFE1}" destId="{6D8ADA94-C5E4-4B92-80E6-4594141A3C60}" srcOrd="9" destOrd="0" presId="urn:microsoft.com/office/officeart/2005/8/layout/radial1"/>
    <dgm:cxn modelId="{31F4A0EA-0996-4D49-A2BA-16641083ACC2}" type="presParOf" srcId="{6D8ADA94-C5E4-4B92-80E6-4594141A3C60}" destId="{C7125B7C-B274-41F8-B2B2-39A3D2D8D098}" srcOrd="0" destOrd="0" presId="urn:microsoft.com/office/officeart/2005/8/layout/radial1"/>
    <dgm:cxn modelId="{09137BF5-24C3-4DAE-B3B6-04365DB97F76}" type="presParOf" srcId="{EAEBCD72-C3CF-48D1-A8F9-1D1A6A19FFE1}" destId="{290C0D1D-2B8D-4A25-A4E9-620BABA79712}" srcOrd="10" destOrd="0" presId="urn:microsoft.com/office/officeart/2005/8/layout/radial1"/>
    <dgm:cxn modelId="{2616A283-9653-47F8-A3A4-CE4535749045}" type="presParOf" srcId="{EAEBCD72-C3CF-48D1-A8F9-1D1A6A19FFE1}" destId="{91EC1DE6-239F-49A4-85EB-E42700B7E1D1}" srcOrd="11" destOrd="0" presId="urn:microsoft.com/office/officeart/2005/8/layout/radial1"/>
    <dgm:cxn modelId="{B39EC41B-B996-4E61-8A50-193BEBAC625C}" type="presParOf" srcId="{91EC1DE6-239F-49A4-85EB-E42700B7E1D1}" destId="{76408933-90D7-4E41-A5CF-EECA7414F440}" srcOrd="0" destOrd="0" presId="urn:microsoft.com/office/officeart/2005/8/layout/radial1"/>
    <dgm:cxn modelId="{9B2159F4-3E68-4F94-983D-8668F216B5CD}" type="presParOf" srcId="{EAEBCD72-C3CF-48D1-A8F9-1D1A6A19FFE1}" destId="{666983A4-8B1A-4493-BBBC-79F774CAAEE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258D1-3D81-4F9E-AC73-F1B104430C1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3FFCC-8472-4682-A63A-6CA1DA75B56E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০১</a:t>
          </a:r>
          <a:endParaRPr lang="en-US" dirty="0"/>
        </a:p>
      </dgm:t>
    </dgm:pt>
    <dgm:pt modelId="{504DEF69-116C-4D4D-A8E1-34E60492DBAB}" type="parTrans" cxnId="{C5A4DC38-7805-4BDB-8778-556E8303A0EC}">
      <dgm:prSet/>
      <dgm:spPr/>
      <dgm:t>
        <a:bodyPr/>
        <a:lstStyle/>
        <a:p>
          <a:endParaRPr lang="en-US"/>
        </a:p>
      </dgm:t>
    </dgm:pt>
    <dgm:pt modelId="{E39BC692-D9D1-4A28-B8AD-970985BA2DE5}" type="sibTrans" cxnId="{C5A4DC38-7805-4BDB-8778-556E8303A0EC}">
      <dgm:prSet/>
      <dgm:spPr/>
      <dgm:t>
        <a:bodyPr/>
        <a:lstStyle/>
        <a:p>
          <a:endParaRPr lang="en-US"/>
        </a:p>
      </dgm:t>
    </dgm:pt>
    <dgm:pt modelId="{AC7EA1F1-1323-4989-841E-2E7262C67597}">
      <dgm:prSet phldrT="[Text]" custT="1"/>
      <dgm:spPr/>
      <dgm:t>
        <a:bodyPr/>
        <a:lstStyle/>
        <a:p>
          <a:r>
            <a:rPr lang="bn-BD" sz="32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গাছ থকে 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পাতা পড়ে।</a:t>
          </a:r>
          <a:endParaRPr lang="en-US" sz="3200" dirty="0"/>
        </a:p>
      </dgm:t>
    </dgm:pt>
    <dgm:pt modelId="{D05899CA-BE45-4395-B83B-8F1054C239DA}" type="parTrans" cxnId="{C35BEE81-08B8-444E-AF7F-5564AA9FEF93}">
      <dgm:prSet/>
      <dgm:spPr/>
      <dgm:t>
        <a:bodyPr/>
        <a:lstStyle/>
        <a:p>
          <a:endParaRPr lang="en-US"/>
        </a:p>
      </dgm:t>
    </dgm:pt>
    <dgm:pt modelId="{8FAFCD97-69F7-4A19-B461-4CD023BAF07C}" type="sibTrans" cxnId="{C35BEE81-08B8-444E-AF7F-5564AA9FEF93}">
      <dgm:prSet/>
      <dgm:spPr/>
      <dgm:t>
        <a:bodyPr/>
        <a:lstStyle/>
        <a:p>
          <a:endParaRPr lang="en-US"/>
        </a:p>
      </dgm:t>
    </dgm:pt>
    <dgm:pt modelId="{3BCC4B07-9357-4665-B450-267C7CC8179A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০২</a:t>
          </a:r>
          <a:endParaRPr lang="en-US" dirty="0"/>
        </a:p>
      </dgm:t>
    </dgm:pt>
    <dgm:pt modelId="{503A1A4F-A5C3-46A8-A6B6-A7274ECDD41B}" type="parTrans" cxnId="{5518AC5F-A5C3-4380-BE86-500A7DCB5596}">
      <dgm:prSet/>
      <dgm:spPr/>
      <dgm:t>
        <a:bodyPr/>
        <a:lstStyle/>
        <a:p>
          <a:endParaRPr lang="en-US"/>
        </a:p>
      </dgm:t>
    </dgm:pt>
    <dgm:pt modelId="{84917525-6E2E-47ED-B3CD-334AFE809CE6}" type="sibTrans" cxnId="{5518AC5F-A5C3-4380-BE86-500A7DCB5596}">
      <dgm:prSet/>
      <dgm:spPr/>
      <dgm:t>
        <a:bodyPr/>
        <a:lstStyle/>
        <a:p>
          <a:endParaRPr lang="en-US"/>
        </a:p>
      </dgm:t>
    </dgm:pt>
    <dgm:pt modelId="{99A970F6-32B2-4AC3-AFBF-5BBD91E64A15}">
      <dgm:prSet phldrT="[Text]" custT="1"/>
      <dgm:spPr/>
      <dgm:t>
        <a:bodyPr/>
        <a:lstStyle/>
        <a:p>
          <a:r>
            <a:rPr lang="bn-BD" sz="32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নদীতে 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পানি আছে।</a:t>
          </a:r>
          <a:endParaRPr lang="en-US" sz="3200" dirty="0"/>
        </a:p>
      </dgm:t>
    </dgm:pt>
    <dgm:pt modelId="{CE89C72C-B67E-4AFB-88C8-B95558403BB4}" type="parTrans" cxnId="{091A3333-13F8-4C72-BD61-7F9046C4D71E}">
      <dgm:prSet/>
      <dgm:spPr/>
      <dgm:t>
        <a:bodyPr/>
        <a:lstStyle/>
        <a:p>
          <a:endParaRPr lang="en-US"/>
        </a:p>
      </dgm:t>
    </dgm:pt>
    <dgm:pt modelId="{BD1E64F2-0809-4D85-A3E4-AA0643BFC6D2}" type="sibTrans" cxnId="{091A3333-13F8-4C72-BD61-7F9046C4D71E}">
      <dgm:prSet/>
      <dgm:spPr/>
      <dgm:t>
        <a:bodyPr/>
        <a:lstStyle/>
        <a:p>
          <a:endParaRPr lang="en-US"/>
        </a:p>
      </dgm:t>
    </dgm:pt>
    <dgm:pt modelId="{9C26D1B5-A3FE-45E8-AB1F-4C012ECBF81C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০৩</a:t>
          </a:r>
          <a:endParaRPr lang="en-US" dirty="0"/>
        </a:p>
      </dgm:t>
    </dgm:pt>
    <dgm:pt modelId="{219CA43B-D15D-4D71-AA71-41EA74BCDCC2}" type="parTrans" cxnId="{928C77AA-D548-4FD8-973A-E2A21590FFDD}">
      <dgm:prSet/>
      <dgm:spPr/>
      <dgm:t>
        <a:bodyPr/>
        <a:lstStyle/>
        <a:p>
          <a:endParaRPr lang="en-US"/>
        </a:p>
      </dgm:t>
    </dgm:pt>
    <dgm:pt modelId="{CE0DEC23-DF17-44C9-9F1B-8296CED57531}" type="sibTrans" cxnId="{928C77AA-D548-4FD8-973A-E2A21590FFDD}">
      <dgm:prSet/>
      <dgm:spPr/>
      <dgm:t>
        <a:bodyPr/>
        <a:lstStyle/>
        <a:p>
          <a:endParaRPr lang="en-US"/>
        </a:p>
      </dgm:t>
    </dgm:pt>
    <dgm:pt modelId="{C929BE99-6802-4182-A707-1E57E8813E75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গরু </a:t>
          </a:r>
          <a:r>
            <a:rPr lang="bn-BD" sz="32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ঘাস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 খায়।</a:t>
          </a:r>
          <a:endParaRPr lang="en-US" sz="3200" dirty="0"/>
        </a:p>
      </dgm:t>
    </dgm:pt>
    <dgm:pt modelId="{A8A38426-803F-4A3C-B117-7D0331BC196C}" type="parTrans" cxnId="{FEE20B7E-F54C-446F-A013-A5FE1A01DAD9}">
      <dgm:prSet/>
      <dgm:spPr/>
      <dgm:t>
        <a:bodyPr/>
        <a:lstStyle/>
        <a:p>
          <a:endParaRPr lang="en-US"/>
        </a:p>
      </dgm:t>
    </dgm:pt>
    <dgm:pt modelId="{7FBC77BC-D1F3-4617-AD76-034E75AAB6A5}" type="sibTrans" cxnId="{FEE20B7E-F54C-446F-A013-A5FE1A01DAD9}">
      <dgm:prSet/>
      <dgm:spPr/>
      <dgm:t>
        <a:bodyPr/>
        <a:lstStyle/>
        <a:p>
          <a:endParaRPr lang="en-US"/>
        </a:p>
      </dgm:t>
    </dgm:pt>
    <dgm:pt modelId="{1567289C-CD68-45C5-8C7B-BAB40EC51699}" type="pres">
      <dgm:prSet presAssocID="{BCB258D1-3D81-4F9E-AC73-F1B104430C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6A02CC9-EFA3-4F58-8B65-15F54643A71D}" type="pres">
      <dgm:prSet presAssocID="{A823FFCC-8472-4682-A63A-6CA1DA75B56E}" presName="parenttextcomposite" presStyleCnt="0"/>
      <dgm:spPr/>
    </dgm:pt>
    <dgm:pt modelId="{5DBA97C5-0064-4CB6-8500-284F7E1B87EB}" type="pres">
      <dgm:prSet presAssocID="{A823FFCC-8472-4682-A63A-6CA1DA75B56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B28B-4968-4B81-AB57-E8898BF96180}" type="pres">
      <dgm:prSet presAssocID="{A823FFCC-8472-4682-A63A-6CA1DA75B56E}" presName="composite" presStyleCnt="0"/>
      <dgm:spPr/>
    </dgm:pt>
    <dgm:pt modelId="{7AF92DF3-E1C8-49D9-815D-4D7ED5F65448}" type="pres">
      <dgm:prSet presAssocID="{A823FFCC-8472-4682-A63A-6CA1DA75B56E}" presName="chevron1" presStyleLbl="alignNode1" presStyleIdx="0" presStyleCnt="21"/>
      <dgm:spPr/>
    </dgm:pt>
    <dgm:pt modelId="{4F6045AE-74DD-44BA-807E-8DBEDC03F338}" type="pres">
      <dgm:prSet presAssocID="{A823FFCC-8472-4682-A63A-6CA1DA75B56E}" presName="chevron2" presStyleLbl="alignNode1" presStyleIdx="1" presStyleCnt="21"/>
      <dgm:spPr/>
    </dgm:pt>
    <dgm:pt modelId="{63B9D82F-0A24-4D27-AE63-5F98C9892496}" type="pres">
      <dgm:prSet presAssocID="{A823FFCC-8472-4682-A63A-6CA1DA75B56E}" presName="chevron3" presStyleLbl="alignNode1" presStyleIdx="2" presStyleCnt="21"/>
      <dgm:spPr/>
    </dgm:pt>
    <dgm:pt modelId="{9AEF97E1-F823-417D-AC9D-739ECE39F809}" type="pres">
      <dgm:prSet presAssocID="{A823FFCC-8472-4682-A63A-6CA1DA75B56E}" presName="chevron4" presStyleLbl="alignNode1" presStyleIdx="3" presStyleCnt="21"/>
      <dgm:spPr/>
    </dgm:pt>
    <dgm:pt modelId="{6CC77D40-2BA3-443C-A012-526C8849B6A0}" type="pres">
      <dgm:prSet presAssocID="{A823FFCC-8472-4682-A63A-6CA1DA75B56E}" presName="chevron5" presStyleLbl="alignNode1" presStyleIdx="4" presStyleCnt="21"/>
      <dgm:spPr/>
    </dgm:pt>
    <dgm:pt modelId="{7B5FED6B-9520-45D4-A912-B395EF9EFB2C}" type="pres">
      <dgm:prSet presAssocID="{A823FFCC-8472-4682-A63A-6CA1DA75B56E}" presName="chevron6" presStyleLbl="alignNode1" presStyleIdx="5" presStyleCnt="21"/>
      <dgm:spPr/>
    </dgm:pt>
    <dgm:pt modelId="{F92A29FF-0A40-4F9A-A753-79C2F8367805}" type="pres">
      <dgm:prSet presAssocID="{A823FFCC-8472-4682-A63A-6CA1DA75B56E}" presName="chevron7" presStyleLbl="alignNode1" presStyleIdx="6" presStyleCnt="21"/>
      <dgm:spPr/>
    </dgm:pt>
    <dgm:pt modelId="{0B3B9F37-59C5-4EB9-8586-17A7648986C1}" type="pres">
      <dgm:prSet presAssocID="{A823FFCC-8472-4682-A63A-6CA1DA75B56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2D103-D15D-4C98-86D4-3B97B4D22499}" type="pres">
      <dgm:prSet presAssocID="{E39BC692-D9D1-4A28-B8AD-970985BA2DE5}" presName="sibTrans" presStyleCnt="0"/>
      <dgm:spPr/>
    </dgm:pt>
    <dgm:pt modelId="{7ED9CD62-7926-4391-B852-D17FD722354C}" type="pres">
      <dgm:prSet presAssocID="{3BCC4B07-9357-4665-B450-267C7CC8179A}" presName="parenttextcomposite" presStyleCnt="0"/>
      <dgm:spPr/>
    </dgm:pt>
    <dgm:pt modelId="{B27FA505-7B4E-4D3F-91BB-6E7319BF2375}" type="pres">
      <dgm:prSet presAssocID="{3BCC4B07-9357-4665-B450-267C7CC8179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A16A8-2DF5-4923-90FF-637D6C4717BA}" type="pres">
      <dgm:prSet presAssocID="{3BCC4B07-9357-4665-B450-267C7CC8179A}" presName="composite" presStyleCnt="0"/>
      <dgm:spPr/>
    </dgm:pt>
    <dgm:pt modelId="{11BBE129-E658-4735-884A-8EF231F6A6FB}" type="pres">
      <dgm:prSet presAssocID="{3BCC4B07-9357-4665-B450-267C7CC8179A}" presName="chevron1" presStyleLbl="alignNode1" presStyleIdx="7" presStyleCnt="21"/>
      <dgm:spPr/>
    </dgm:pt>
    <dgm:pt modelId="{5CB9545E-408A-409C-8096-9DFF33E8991D}" type="pres">
      <dgm:prSet presAssocID="{3BCC4B07-9357-4665-B450-267C7CC8179A}" presName="chevron2" presStyleLbl="alignNode1" presStyleIdx="8" presStyleCnt="21"/>
      <dgm:spPr/>
    </dgm:pt>
    <dgm:pt modelId="{B7928710-A024-49D7-B016-57DA24FC024C}" type="pres">
      <dgm:prSet presAssocID="{3BCC4B07-9357-4665-B450-267C7CC8179A}" presName="chevron3" presStyleLbl="alignNode1" presStyleIdx="9" presStyleCnt="21"/>
      <dgm:spPr/>
    </dgm:pt>
    <dgm:pt modelId="{F1B2B481-1B2C-4D46-AF56-31E45A635C2C}" type="pres">
      <dgm:prSet presAssocID="{3BCC4B07-9357-4665-B450-267C7CC8179A}" presName="chevron4" presStyleLbl="alignNode1" presStyleIdx="10" presStyleCnt="21"/>
      <dgm:spPr/>
    </dgm:pt>
    <dgm:pt modelId="{0CE60374-99E9-4CA1-AEAD-D3DE5D61D1E8}" type="pres">
      <dgm:prSet presAssocID="{3BCC4B07-9357-4665-B450-267C7CC8179A}" presName="chevron5" presStyleLbl="alignNode1" presStyleIdx="11" presStyleCnt="21"/>
      <dgm:spPr/>
    </dgm:pt>
    <dgm:pt modelId="{16DD420C-A0F6-4607-B57F-77D195A5F647}" type="pres">
      <dgm:prSet presAssocID="{3BCC4B07-9357-4665-B450-267C7CC8179A}" presName="chevron6" presStyleLbl="alignNode1" presStyleIdx="12" presStyleCnt="21"/>
      <dgm:spPr/>
    </dgm:pt>
    <dgm:pt modelId="{B2417BE4-C540-4E97-97A5-A5B13AAE5770}" type="pres">
      <dgm:prSet presAssocID="{3BCC4B07-9357-4665-B450-267C7CC8179A}" presName="chevron7" presStyleLbl="alignNode1" presStyleIdx="13" presStyleCnt="21"/>
      <dgm:spPr/>
    </dgm:pt>
    <dgm:pt modelId="{19E30EDC-443F-4B1C-B883-C8771A0784D2}" type="pres">
      <dgm:prSet presAssocID="{3BCC4B07-9357-4665-B450-267C7CC8179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6782D-27AB-4F4E-B35E-2FA99DFB28FD}" type="pres">
      <dgm:prSet presAssocID="{84917525-6E2E-47ED-B3CD-334AFE809CE6}" presName="sibTrans" presStyleCnt="0"/>
      <dgm:spPr/>
    </dgm:pt>
    <dgm:pt modelId="{9380B20C-F0BC-4AAB-BA70-DFEA5A12FB7F}" type="pres">
      <dgm:prSet presAssocID="{9C26D1B5-A3FE-45E8-AB1F-4C012ECBF81C}" presName="parenttextcomposite" presStyleCnt="0"/>
      <dgm:spPr/>
    </dgm:pt>
    <dgm:pt modelId="{162EDF49-2890-409C-8496-620F3B4028A8}" type="pres">
      <dgm:prSet presAssocID="{9C26D1B5-A3FE-45E8-AB1F-4C012ECBF81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919DA-DF24-4036-A6D2-8938AB6E5C2C}" type="pres">
      <dgm:prSet presAssocID="{9C26D1B5-A3FE-45E8-AB1F-4C012ECBF81C}" presName="composite" presStyleCnt="0"/>
      <dgm:spPr/>
    </dgm:pt>
    <dgm:pt modelId="{D4090E1D-70AB-4EF0-8E84-4FB687970E9E}" type="pres">
      <dgm:prSet presAssocID="{9C26D1B5-A3FE-45E8-AB1F-4C012ECBF81C}" presName="chevron1" presStyleLbl="alignNode1" presStyleIdx="14" presStyleCnt="21"/>
      <dgm:spPr/>
      <dgm:t>
        <a:bodyPr/>
        <a:lstStyle/>
        <a:p>
          <a:endParaRPr lang="en-US"/>
        </a:p>
      </dgm:t>
    </dgm:pt>
    <dgm:pt modelId="{8BEE34EC-E7FF-469F-96D2-6047591012A9}" type="pres">
      <dgm:prSet presAssocID="{9C26D1B5-A3FE-45E8-AB1F-4C012ECBF81C}" presName="chevron2" presStyleLbl="alignNode1" presStyleIdx="15" presStyleCnt="21"/>
      <dgm:spPr/>
    </dgm:pt>
    <dgm:pt modelId="{D8402D3F-292F-4FF7-BF92-6A21CDA7E3EB}" type="pres">
      <dgm:prSet presAssocID="{9C26D1B5-A3FE-45E8-AB1F-4C012ECBF81C}" presName="chevron3" presStyleLbl="alignNode1" presStyleIdx="16" presStyleCnt="21"/>
      <dgm:spPr/>
    </dgm:pt>
    <dgm:pt modelId="{4A7288ED-4DB9-4227-91A3-F164995C87FE}" type="pres">
      <dgm:prSet presAssocID="{9C26D1B5-A3FE-45E8-AB1F-4C012ECBF81C}" presName="chevron4" presStyleLbl="alignNode1" presStyleIdx="17" presStyleCnt="21"/>
      <dgm:spPr/>
    </dgm:pt>
    <dgm:pt modelId="{8C94B0B9-688E-4544-A212-987FD90902E7}" type="pres">
      <dgm:prSet presAssocID="{9C26D1B5-A3FE-45E8-AB1F-4C012ECBF81C}" presName="chevron5" presStyleLbl="alignNode1" presStyleIdx="18" presStyleCnt="21"/>
      <dgm:spPr/>
    </dgm:pt>
    <dgm:pt modelId="{98DC3F0A-396D-4527-9372-03C158F755C3}" type="pres">
      <dgm:prSet presAssocID="{9C26D1B5-A3FE-45E8-AB1F-4C012ECBF81C}" presName="chevron6" presStyleLbl="alignNode1" presStyleIdx="19" presStyleCnt="21"/>
      <dgm:spPr/>
    </dgm:pt>
    <dgm:pt modelId="{AA9C401B-B149-4917-B1CA-51556F7E7959}" type="pres">
      <dgm:prSet presAssocID="{9C26D1B5-A3FE-45E8-AB1F-4C012ECBF81C}" presName="chevron7" presStyleLbl="alignNode1" presStyleIdx="20" presStyleCnt="21"/>
      <dgm:spPr/>
    </dgm:pt>
    <dgm:pt modelId="{18F8B6A1-D0B8-41D6-9D34-993E93C9D0CC}" type="pres">
      <dgm:prSet presAssocID="{9C26D1B5-A3FE-45E8-AB1F-4C012ECBF81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A3333-13F8-4C72-BD61-7F9046C4D71E}" srcId="{3BCC4B07-9357-4665-B450-267C7CC8179A}" destId="{99A970F6-32B2-4AC3-AFBF-5BBD91E64A15}" srcOrd="0" destOrd="0" parTransId="{CE89C72C-B67E-4AFB-88C8-B95558403BB4}" sibTransId="{BD1E64F2-0809-4D85-A3E4-AA0643BFC6D2}"/>
    <dgm:cxn modelId="{C35BEE81-08B8-444E-AF7F-5564AA9FEF93}" srcId="{A823FFCC-8472-4682-A63A-6CA1DA75B56E}" destId="{AC7EA1F1-1323-4989-841E-2E7262C67597}" srcOrd="0" destOrd="0" parTransId="{D05899CA-BE45-4395-B83B-8F1054C239DA}" sibTransId="{8FAFCD97-69F7-4A19-B461-4CD023BAF07C}"/>
    <dgm:cxn modelId="{E876E6EE-4DC8-4D9C-9277-CF7D06DE8CBC}" type="presOf" srcId="{C929BE99-6802-4182-A707-1E57E8813E75}" destId="{18F8B6A1-D0B8-41D6-9D34-993E93C9D0CC}" srcOrd="0" destOrd="0" presId="urn:microsoft.com/office/officeart/2008/layout/VerticalAccentList"/>
    <dgm:cxn modelId="{8ECF752F-40C1-42DA-8D94-BC79899C5BBB}" type="presOf" srcId="{A823FFCC-8472-4682-A63A-6CA1DA75B56E}" destId="{5DBA97C5-0064-4CB6-8500-284F7E1B87EB}" srcOrd="0" destOrd="0" presId="urn:microsoft.com/office/officeart/2008/layout/VerticalAccentList"/>
    <dgm:cxn modelId="{838B1F37-9AEE-4119-ABDE-96880167CB2F}" type="presOf" srcId="{3BCC4B07-9357-4665-B450-267C7CC8179A}" destId="{B27FA505-7B4E-4D3F-91BB-6E7319BF2375}" srcOrd="0" destOrd="0" presId="urn:microsoft.com/office/officeart/2008/layout/VerticalAccentList"/>
    <dgm:cxn modelId="{DC1BCDAE-89F6-47CE-ADC0-AD4B66C5DBB0}" type="presOf" srcId="{BCB258D1-3D81-4F9E-AC73-F1B104430C1D}" destId="{1567289C-CD68-45C5-8C7B-BAB40EC51699}" srcOrd="0" destOrd="0" presId="urn:microsoft.com/office/officeart/2008/layout/VerticalAccentList"/>
    <dgm:cxn modelId="{FEE20B7E-F54C-446F-A013-A5FE1A01DAD9}" srcId="{9C26D1B5-A3FE-45E8-AB1F-4C012ECBF81C}" destId="{C929BE99-6802-4182-A707-1E57E8813E75}" srcOrd="0" destOrd="0" parTransId="{A8A38426-803F-4A3C-B117-7D0331BC196C}" sibTransId="{7FBC77BC-D1F3-4617-AD76-034E75AAB6A5}"/>
    <dgm:cxn modelId="{01C025E1-14D3-4EC7-90C7-B2CCF70A1AB9}" type="presOf" srcId="{AC7EA1F1-1323-4989-841E-2E7262C67597}" destId="{0B3B9F37-59C5-4EB9-8586-17A7648986C1}" srcOrd="0" destOrd="0" presId="urn:microsoft.com/office/officeart/2008/layout/VerticalAccentList"/>
    <dgm:cxn modelId="{928C77AA-D548-4FD8-973A-E2A21590FFDD}" srcId="{BCB258D1-3D81-4F9E-AC73-F1B104430C1D}" destId="{9C26D1B5-A3FE-45E8-AB1F-4C012ECBF81C}" srcOrd="2" destOrd="0" parTransId="{219CA43B-D15D-4D71-AA71-41EA74BCDCC2}" sibTransId="{CE0DEC23-DF17-44C9-9F1B-8296CED57531}"/>
    <dgm:cxn modelId="{F9011BCC-A1C5-4A19-B6CB-F75B5829E77A}" type="presOf" srcId="{9C26D1B5-A3FE-45E8-AB1F-4C012ECBF81C}" destId="{162EDF49-2890-409C-8496-620F3B4028A8}" srcOrd="0" destOrd="0" presId="urn:microsoft.com/office/officeart/2008/layout/VerticalAccentList"/>
    <dgm:cxn modelId="{C5A4DC38-7805-4BDB-8778-556E8303A0EC}" srcId="{BCB258D1-3D81-4F9E-AC73-F1B104430C1D}" destId="{A823FFCC-8472-4682-A63A-6CA1DA75B56E}" srcOrd="0" destOrd="0" parTransId="{504DEF69-116C-4D4D-A8E1-34E60492DBAB}" sibTransId="{E39BC692-D9D1-4A28-B8AD-970985BA2DE5}"/>
    <dgm:cxn modelId="{4B656A53-270E-489F-A5AA-B9920C8EA3A4}" type="presOf" srcId="{99A970F6-32B2-4AC3-AFBF-5BBD91E64A15}" destId="{19E30EDC-443F-4B1C-B883-C8771A0784D2}" srcOrd="0" destOrd="0" presId="urn:microsoft.com/office/officeart/2008/layout/VerticalAccentList"/>
    <dgm:cxn modelId="{5518AC5F-A5C3-4380-BE86-500A7DCB5596}" srcId="{BCB258D1-3D81-4F9E-AC73-F1B104430C1D}" destId="{3BCC4B07-9357-4665-B450-267C7CC8179A}" srcOrd="1" destOrd="0" parTransId="{503A1A4F-A5C3-46A8-A6B6-A7274ECDD41B}" sibTransId="{84917525-6E2E-47ED-B3CD-334AFE809CE6}"/>
    <dgm:cxn modelId="{B08ADAB5-EDD2-46C2-8AE5-0AB6BCE3FE0F}" type="presParOf" srcId="{1567289C-CD68-45C5-8C7B-BAB40EC51699}" destId="{56A02CC9-EFA3-4F58-8B65-15F54643A71D}" srcOrd="0" destOrd="0" presId="urn:microsoft.com/office/officeart/2008/layout/VerticalAccentList"/>
    <dgm:cxn modelId="{0972C359-6E3A-4A89-B8D4-F6C65EFFA3F1}" type="presParOf" srcId="{56A02CC9-EFA3-4F58-8B65-15F54643A71D}" destId="{5DBA97C5-0064-4CB6-8500-284F7E1B87EB}" srcOrd="0" destOrd="0" presId="urn:microsoft.com/office/officeart/2008/layout/VerticalAccentList"/>
    <dgm:cxn modelId="{74FA13C3-6593-4233-84D6-ABEAA04DDABF}" type="presParOf" srcId="{1567289C-CD68-45C5-8C7B-BAB40EC51699}" destId="{EAABB28B-4968-4B81-AB57-E8898BF96180}" srcOrd="1" destOrd="0" presId="urn:microsoft.com/office/officeart/2008/layout/VerticalAccentList"/>
    <dgm:cxn modelId="{D3F81626-0E31-4459-ADD0-6EF4D8F3CBDC}" type="presParOf" srcId="{EAABB28B-4968-4B81-AB57-E8898BF96180}" destId="{7AF92DF3-E1C8-49D9-815D-4D7ED5F65448}" srcOrd="0" destOrd="0" presId="urn:microsoft.com/office/officeart/2008/layout/VerticalAccentList"/>
    <dgm:cxn modelId="{50D5739B-62F6-4C89-B386-BB0F1E97BD26}" type="presParOf" srcId="{EAABB28B-4968-4B81-AB57-E8898BF96180}" destId="{4F6045AE-74DD-44BA-807E-8DBEDC03F338}" srcOrd="1" destOrd="0" presId="urn:microsoft.com/office/officeart/2008/layout/VerticalAccentList"/>
    <dgm:cxn modelId="{EEABE782-5A91-4FF8-B2F7-BFC3E0235F47}" type="presParOf" srcId="{EAABB28B-4968-4B81-AB57-E8898BF96180}" destId="{63B9D82F-0A24-4D27-AE63-5F98C9892496}" srcOrd="2" destOrd="0" presId="urn:microsoft.com/office/officeart/2008/layout/VerticalAccentList"/>
    <dgm:cxn modelId="{0C8FE884-B8EF-46B2-8C4D-012CBA787DB1}" type="presParOf" srcId="{EAABB28B-4968-4B81-AB57-E8898BF96180}" destId="{9AEF97E1-F823-417D-AC9D-739ECE39F809}" srcOrd="3" destOrd="0" presId="urn:microsoft.com/office/officeart/2008/layout/VerticalAccentList"/>
    <dgm:cxn modelId="{4AE08DEE-4492-4E1F-919D-B87D8F35F3D6}" type="presParOf" srcId="{EAABB28B-4968-4B81-AB57-E8898BF96180}" destId="{6CC77D40-2BA3-443C-A012-526C8849B6A0}" srcOrd="4" destOrd="0" presId="urn:microsoft.com/office/officeart/2008/layout/VerticalAccentList"/>
    <dgm:cxn modelId="{AE0D1FF3-0712-4AB5-A700-887E105AC3AE}" type="presParOf" srcId="{EAABB28B-4968-4B81-AB57-E8898BF96180}" destId="{7B5FED6B-9520-45D4-A912-B395EF9EFB2C}" srcOrd="5" destOrd="0" presId="urn:microsoft.com/office/officeart/2008/layout/VerticalAccentList"/>
    <dgm:cxn modelId="{E3A48E37-99EA-48F4-8BED-152BF81FCB9A}" type="presParOf" srcId="{EAABB28B-4968-4B81-AB57-E8898BF96180}" destId="{F92A29FF-0A40-4F9A-A753-79C2F8367805}" srcOrd="6" destOrd="0" presId="urn:microsoft.com/office/officeart/2008/layout/VerticalAccentList"/>
    <dgm:cxn modelId="{C05A0F40-02CB-4FF4-96AD-F683153778DD}" type="presParOf" srcId="{EAABB28B-4968-4B81-AB57-E8898BF96180}" destId="{0B3B9F37-59C5-4EB9-8586-17A7648986C1}" srcOrd="7" destOrd="0" presId="urn:microsoft.com/office/officeart/2008/layout/VerticalAccentList"/>
    <dgm:cxn modelId="{112A30FD-118C-40A8-B7B6-1376675BE23E}" type="presParOf" srcId="{1567289C-CD68-45C5-8C7B-BAB40EC51699}" destId="{48C2D103-D15D-4C98-86D4-3B97B4D22499}" srcOrd="2" destOrd="0" presId="urn:microsoft.com/office/officeart/2008/layout/VerticalAccentList"/>
    <dgm:cxn modelId="{9882DA2E-4C5B-4ADF-A776-0192768DDC7F}" type="presParOf" srcId="{1567289C-CD68-45C5-8C7B-BAB40EC51699}" destId="{7ED9CD62-7926-4391-B852-D17FD722354C}" srcOrd="3" destOrd="0" presId="urn:microsoft.com/office/officeart/2008/layout/VerticalAccentList"/>
    <dgm:cxn modelId="{38031A74-A061-45C9-A8F9-98B5A32AC75C}" type="presParOf" srcId="{7ED9CD62-7926-4391-B852-D17FD722354C}" destId="{B27FA505-7B4E-4D3F-91BB-6E7319BF2375}" srcOrd="0" destOrd="0" presId="urn:microsoft.com/office/officeart/2008/layout/VerticalAccentList"/>
    <dgm:cxn modelId="{786BEE3D-0F07-4EB7-800E-987841EE8B16}" type="presParOf" srcId="{1567289C-CD68-45C5-8C7B-BAB40EC51699}" destId="{CE0A16A8-2DF5-4923-90FF-637D6C4717BA}" srcOrd="4" destOrd="0" presId="urn:microsoft.com/office/officeart/2008/layout/VerticalAccentList"/>
    <dgm:cxn modelId="{1B796A53-DB68-4C9E-892D-83A8BFBB7F3F}" type="presParOf" srcId="{CE0A16A8-2DF5-4923-90FF-637D6C4717BA}" destId="{11BBE129-E658-4735-884A-8EF231F6A6FB}" srcOrd="0" destOrd="0" presId="urn:microsoft.com/office/officeart/2008/layout/VerticalAccentList"/>
    <dgm:cxn modelId="{F57E52BF-0479-45C4-8323-D0C885B44863}" type="presParOf" srcId="{CE0A16A8-2DF5-4923-90FF-637D6C4717BA}" destId="{5CB9545E-408A-409C-8096-9DFF33E8991D}" srcOrd="1" destOrd="0" presId="urn:microsoft.com/office/officeart/2008/layout/VerticalAccentList"/>
    <dgm:cxn modelId="{ABE53222-B6AA-40C4-939B-DC8E2B982DB1}" type="presParOf" srcId="{CE0A16A8-2DF5-4923-90FF-637D6C4717BA}" destId="{B7928710-A024-49D7-B016-57DA24FC024C}" srcOrd="2" destOrd="0" presId="urn:microsoft.com/office/officeart/2008/layout/VerticalAccentList"/>
    <dgm:cxn modelId="{842FC44C-8464-4F2F-ACD1-F422094371AA}" type="presParOf" srcId="{CE0A16A8-2DF5-4923-90FF-637D6C4717BA}" destId="{F1B2B481-1B2C-4D46-AF56-31E45A635C2C}" srcOrd="3" destOrd="0" presId="urn:microsoft.com/office/officeart/2008/layout/VerticalAccentList"/>
    <dgm:cxn modelId="{E60C315A-1887-45EC-BB18-5FF30F52971B}" type="presParOf" srcId="{CE0A16A8-2DF5-4923-90FF-637D6C4717BA}" destId="{0CE60374-99E9-4CA1-AEAD-D3DE5D61D1E8}" srcOrd="4" destOrd="0" presId="urn:microsoft.com/office/officeart/2008/layout/VerticalAccentList"/>
    <dgm:cxn modelId="{3697374D-AC67-433F-B595-B6EA62DBFD0F}" type="presParOf" srcId="{CE0A16A8-2DF5-4923-90FF-637D6C4717BA}" destId="{16DD420C-A0F6-4607-B57F-77D195A5F647}" srcOrd="5" destOrd="0" presId="urn:microsoft.com/office/officeart/2008/layout/VerticalAccentList"/>
    <dgm:cxn modelId="{395659BE-A9BA-4FF9-B724-FCFE7D2E1389}" type="presParOf" srcId="{CE0A16A8-2DF5-4923-90FF-637D6C4717BA}" destId="{B2417BE4-C540-4E97-97A5-A5B13AAE5770}" srcOrd="6" destOrd="0" presId="urn:microsoft.com/office/officeart/2008/layout/VerticalAccentList"/>
    <dgm:cxn modelId="{C9333588-1B9A-4A3E-A2A2-BB0A098B0FA3}" type="presParOf" srcId="{CE0A16A8-2DF5-4923-90FF-637D6C4717BA}" destId="{19E30EDC-443F-4B1C-B883-C8771A0784D2}" srcOrd="7" destOrd="0" presId="urn:microsoft.com/office/officeart/2008/layout/VerticalAccentList"/>
    <dgm:cxn modelId="{AC2F7CB3-2C8B-47B3-92CD-A795EA26C27B}" type="presParOf" srcId="{1567289C-CD68-45C5-8C7B-BAB40EC51699}" destId="{75A6782D-27AB-4F4E-B35E-2FA99DFB28FD}" srcOrd="5" destOrd="0" presId="urn:microsoft.com/office/officeart/2008/layout/VerticalAccentList"/>
    <dgm:cxn modelId="{6B4B1976-7A3A-4243-9B64-D11ADB8273D1}" type="presParOf" srcId="{1567289C-CD68-45C5-8C7B-BAB40EC51699}" destId="{9380B20C-F0BC-4AAB-BA70-DFEA5A12FB7F}" srcOrd="6" destOrd="0" presId="urn:microsoft.com/office/officeart/2008/layout/VerticalAccentList"/>
    <dgm:cxn modelId="{439D2058-693B-4089-8BC2-BB2755A2F2F1}" type="presParOf" srcId="{9380B20C-F0BC-4AAB-BA70-DFEA5A12FB7F}" destId="{162EDF49-2890-409C-8496-620F3B4028A8}" srcOrd="0" destOrd="0" presId="urn:microsoft.com/office/officeart/2008/layout/VerticalAccentList"/>
    <dgm:cxn modelId="{0A7540EF-58DB-41F4-A89B-89A1AD573315}" type="presParOf" srcId="{1567289C-CD68-45C5-8C7B-BAB40EC51699}" destId="{CBF919DA-DF24-4036-A6D2-8938AB6E5C2C}" srcOrd="7" destOrd="0" presId="urn:microsoft.com/office/officeart/2008/layout/VerticalAccentList"/>
    <dgm:cxn modelId="{E2D86B2E-8AA7-4A7B-A4DA-DB6A4C567A95}" type="presParOf" srcId="{CBF919DA-DF24-4036-A6D2-8938AB6E5C2C}" destId="{D4090E1D-70AB-4EF0-8E84-4FB687970E9E}" srcOrd="0" destOrd="0" presId="urn:microsoft.com/office/officeart/2008/layout/VerticalAccentList"/>
    <dgm:cxn modelId="{B51AD366-25A9-466C-82FA-541DE7EFE412}" type="presParOf" srcId="{CBF919DA-DF24-4036-A6D2-8938AB6E5C2C}" destId="{8BEE34EC-E7FF-469F-96D2-6047591012A9}" srcOrd="1" destOrd="0" presId="urn:microsoft.com/office/officeart/2008/layout/VerticalAccentList"/>
    <dgm:cxn modelId="{A7559C0D-F2C4-45DD-B7CB-97C9673A7408}" type="presParOf" srcId="{CBF919DA-DF24-4036-A6D2-8938AB6E5C2C}" destId="{D8402D3F-292F-4FF7-BF92-6A21CDA7E3EB}" srcOrd="2" destOrd="0" presId="urn:microsoft.com/office/officeart/2008/layout/VerticalAccentList"/>
    <dgm:cxn modelId="{9E3EA7A3-4284-4E3F-A7E8-AAA3246F0BF1}" type="presParOf" srcId="{CBF919DA-DF24-4036-A6D2-8938AB6E5C2C}" destId="{4A7288ED-4DB9-4227-91A3-F164995C87FE}" srcOrd="3" destOrd="0" presId="urn:microsoft.com/office/officeart/2008/layout/VerticalAccentList"/>
    <dgm:cxn modelId="{55188C35-44EC-4446-A880-6F6E2F07BFCD}" type="presParOf" srcId="{CBF919DA-DF24-4036-A6D2-8938AB6E5C2C}" destId="{8C94B0B9-688E-4544-A212-987FD90902E7}" srcOrd="4" destOrd="0" presId="urn:microsoft.com/office/officeart/2008/layout/VerticalAccentList"/>
    <dgm:cxn modelId="{7080E5A3-55E4-4C52-A245-C75E645287B1}" type="presParOf" srcId="{CBF919DA-DF24-4036-A6D2-8938AB6E5C2C}" destId="{98DC3F0A-396D-4527-9372-03C158F755C3}" srcOrd="5" destOrd="0" presId="urn:microsoft.com/office/officeart/2008/layout/VerticalAccentList"/>
    <dgm:cxn modelId="{1468D7A9-53C5-4E6A-9170-AC7336C8016D}" type="presParOf" srcId="{CBF919DA-DF24-4036-A6D2-8938AB6E5C2C}" destId="{AA9C401B-B149-4917-B1CA-51556F7E7959}" srcOrd="6" destOrd="0" presId="urn:microsoft.com/office/officeart/2008/layout/VerticalAccentList"/>
    <dgm:cxn modelId="{81F41F00-3A4F-411F-921D-F63466C6578F}" type="presParOf" srcId="{CBF919DA-DF24-4036-A6D2-8938AB6E5C2C}" destId="{18F8B6A1-D0B8-41D6-9D34-993E93C9D0C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258D1-3D81-4F9E-AC73-F1B104430C1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3FFCC-8472-4682-A63A-6CA1DA75B56E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০১</a:t>
          </a:r>
          <a:endParaRPr lang="en-US" dirty="0"/>
        </a:p>
      </dgm:t>
    </dgm:pt>
    <dgm:pt modelId="{504DEF69-116C-4D4D-A8E1-34E60492DBAB}" type="parTrans" cxnId="{C5A4DC38-7805-4BDB-8778-556E8303A0EC}">
      <dgm:prSet/>
      <dgm:spPr/>
      <dgm:t>
        <a:bodyPr/>
        <a:lstStyle/>
        <a:p>
          <a:endParaRPr lang="en-US"/>
        </a:p>
      </dgm:t>
    </dgm:pt>
    <dgm:pt modelId="{E39BC692-D9D1-4A28-B8AD-970985BA2DE5}" type="sibTrans" cxnId="{C5A4DC38-7805-4BDB-8778-556E8303A0EC}">
      <dgm:prSet/>
      <dgm:spPr/>
      <dgm:t>
        <a:bodyPr/>
        <a:lstStyle/>
        <a:p>
          <a:endParaRPr lang="en-US"/>
        </a:p>
      </dgm:t>
    </dgm:pt>
    <dgm:pt modelId="{AC7EA1F1-1323-4989-841E-2E7262C67597}">
      <dgm:prSet phldrT="[Text]" custT="1"/>
      <dgm:spPr/>
      <dgm:t>
        <a:bodyPr/>
        <a:lstStyle/>
        <a:p>
          <a:r>
            <a:rPr lang="bn-BD" sz="3200" b="1" u="none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3200" u="none" dirty="0">
            <a:solidFill>
              <a:srgbClr val="00B050"/>
            </a:solidFill>
          </a:endParaRPr>
        </a:p>
      </dgm:t>
    </dgm:pt>
    <dgm:pt modelId="{D05899CA-BE45-4395-B83B-8F1054C239DA}" type="parTrans" cxnId="{C35BEE81-08B8-444E-AF7F-5564AA9FEF93}">
      <dgm:prSet/>
      <dgm:spPr/>
      <dgm:t>
        <a:bodyPr/>
        <a:lstStyle/>
        <a:p>
          <a:endParaRPr lang="en-US"/>
        </a:p>
      </dgm:t>
    </dgm:pt>
    <dgm:pt modelId="{8FAFCD97-69F7-4A19-B461-4CD023BAF07C}" type="sibTrans" cxnId="{C35BEE81-08B8-444E-AF7F-5564AA9FEF93}">
      <dgm:prSet/>
      <dgm:spPr/>
      <dgm:t>
        <a:bodyPr/>
        <a:lstStyle/>
        <a:p>
          <a:endParaRPr lang="en-US"/>
        </a:p>
      </dgm:t>
    </dgm:pt>
    <dgm:pt modelId="{3BCC4B07-9357-4665-B450-267C7CC8179A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০২</a:t>
          </a:r>
          <a:endParaRPr lang="en-US" dirty="0"/>
        </a:p>
      </dgm:t>
    </dgm:pt>
    <dgm:pt modelId="{503A1A4F-A5C3-46A8-A6B6-A7274ECDD41B}" type="parTrans" cxnId="{5518AC5F-A5C3-4380-BE86-500A7DCB5596}">
      <dgm:prSet/>
      <dgm:spPr/>
      <dgm:t>
        <a:bodyPr/>
        <a:lstStyle/>
        <a:p>
          <a:endParaRPr lang="en-US"/>
        </a:p>
      </dgm:t>
    </dgm:pt>
    <dgm:pt modelId="{84917525-6E2E-47ED-B3CD-334AFE809CE6}" type="sibTrans" cxnId="{5518AC5F-A5C3-4380-BE86-500A7DCB5596}">
      <dgm:prSet/>
      <dgm:spPr/>
      <dgm:t>
        <a:bodyPr/>
        <a:lstStyle/>
        <a:p>
          <a:endParaRPr lang="en-US"/>
        </a:p>
      </dgm:t>
    </dgm:pt>
    <dgm:pt modelId="{99A970F6-32B2-4AC3-AFBF-5BBD91E64A15}">
      <dgm:prSet phldrT="[Text]" custT="1"/>
      <dgm:spPr/>
      <dgm:t>
        <a:bodyPr/>
        <a:lstStyle/>
        <a:p>
          <a:r>
            <a:rPr lang="bn-BD" sz="3200" b="1" u="none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3200" u="none" dirty="0">
            <a:solidFill>
              <a:srgbClr val="00B050"/>
            </a:solidFill>
          </a:endParaRPr>
        </a:p>
      </dgm:t>
    </dgm:pt>
    <dgm:pt modelId="{CE89C72C-B67E-4AFB-88C8-B95558403BB4}" type="parTrans" cxnId="{091A3333-13F8-4C72-BD61-7F9046C4D71E}">
      <dgm:prSet/>
      <dgm:spPr/>
      <dgm:t>
        <a:bodyPr/>
        <a:lstStyle/>
        <a:p>
          <a:endParaRPr lang="en-US"/>
        </a:p>
      </dgm:t>
    </dgm:pt>
    <dgm:pt modelId="{BD1E64F2-0809-4D85-A3E4-AA0643BFC6D2}" type="sibTrans" cxnId="{091A3333-13F8-4C72-BD61-7F9046C4D71E}">
      <dgm:prSet/>
      <dgm:spPr/>
      <dgm:t>
        <a:bodyPr/>
        <a:lstStyle/>
        <a:p>
          <a:endParaRPr lang="en-US"/>
        </a:p>
      </dgm:t>
    </dgm:pt>
    <dgm:pt modelId="{9C26D1B5-A3FE-45E8-AB1F-4C012ECBF81C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০৩</a:t>
          </a:r>
          <a:endParaRPr lang="en-US" dirty="0"/>
        </a:p>
      </dgm:t>
    </dgm:pt>
    <dgm:pt modelId="{219CA43B-D15D-4D71-AA71-41EA74BCDCC2}" type="parTrans" cxnId="{928C77AA-D548-4FD8-973A-E2A21590FFDD}">
      <dgm:prSet/>
      <dgm:spPr/>
      <dgm:t>
        <a:bodyPr/>
        <a:lstStyle/>
        <a:p>
          <a:endParaRPr lang="en-US"/>
        </a:p>
      </dgm:t>
    </dgm:pt>
    <dgm:pt modelId="{CE0DEC23-DF17-44C9-9F1B-8296CED57531}" type="sibTrans" cxnId="{928C77AA-D548-4FD8-973A-E2A21590FFDD}">
      <dgm:prSet/>
      <dgm:spPr/>
      <dgm:t>
        <a:bodyPr/>
        <a:lstStyle/>
        <a:p>
          <a:endParaRPr lang="en-US"/>
        </a:p>
      </dgm:t>
    </dgm:pt>
    <dgm:pt modelId="{C929BE99-6802-4182-A707-1E57E8813E75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কর্মকারক</a:t>
          </a:r>
          <a:endParaRPr lang="en-US" sz="3200" dirty="0">
            <a:solidFill>
              <a:srgbClr val="00B050"/>
            </a:solidFill>
          </a:endParaRPr>
        </a:p>
      </dgm:t>
    </dgm:pt>
    <dgm:pt modelId="{A8A38426-803F-4A3C-B117-7D0331BC196C}" type="parTrans" cxnId="{FEE20B7E-F54C-446F-A013-A5FE1A01DAD9}">
      <dgm:prSet/>
      <dgm:spPr/>
      <dgm:t>
        <a:bodyPr/>
        <a:lstStyle/>
        <a:p>
          <a:endParaRPr lang="en-US"/>
        </a:p>
      </dgm:t>
    </dgm:pt>
    <dgm:pt modelId="{7FBC77BC-D1F3-4617-AD76-034E75AAB6A5}" type="sibTrans" cxnId="{FEE20B7E-F54C-446F-A013-A5FE1A01DAD9}">
      <dgm:prSet/>
      <dgm:spPr/>
      <dgm:t>
        <a:bodyPr/>
        <a:lstStyle/>
        <a:p>
          <a:endParaRPr lang="en-US"/>
        </a:p>
      </dgm:t>
    </dgm:pt>
    <dgm:pt modelId="{1567289C-CD68-45C5-8C7B-BAB40EC51699}" type="pres">
      <dgm:prSet presAssocID="{BCB258D1-3D81-4F9E-AC73-F1B104430C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6A02CC9-EFA3-4F58-8B65-15F54643A71D}" type="pres">
      <dgm:prSet presAssocID="{A823FFCC-8472-4682-A63A-6CA1DA75B56E}" presName="parenttextcomposite" presStyleCnt="0"/>
      <dgm:spPr/>
    </dgm:pt>
    <dgm:pt modelId="{5DBA97C5-0064-4CB6-8500-284F7E1B87EB}" type="pres">
      <dgm:prSet presAssocID="{A823FFCC-8472-4682-A63A-6CA1DA75B56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B28B-4968-4B81-AB57-E8898BF96180}" type="pres">
      <dgm:prSet presAssocID="{A823FFCC-8472-4682-A63A-6CA1DA75B56E}" presName="composite" presStyleCnt="0"/>
      <dgm:spPr/>
    </dgm:pt>
    <dgm:pt modelId="{7AF92DF3-E1C8-49D9-815D-4D7ED5F65448}" type="pres">
      <dgm:prSet presAssocID="{A823FFCC-8472-4682-A63A-6CA1DA75B56E}" presName="chevron1" presStyleLbl="alignNode1" presStyleIdx="0" presStyleCnt="21"/>
      <dgm:spPr/>
    </dgm:pt>
    <dgm:pt modelId="{4F6045AE-74DD-44BA-807E-8DBEDC03F338}" type="pres">
      <dgm:prSet presAssocID="{A823FFCC-8472-4682-A63A-6CA1DA75B56E}" presName="chevron2" presStyleLbl="alignNode1" presStyleIdx="1" presStyleCnt="21"/>
      <dgm:spPr/>
    </dgm:pt>
    <dgm:pt modelId="{63B9D82F-0A24-4D27-AE63-5F98C9892496}" type="pres">
      <dgm:prSet presAssocID="{A823FFCC-8472-4682-A63A-6CA1DA75B56E}" presName="chevron3" presStyleLbl="alignNode1" presStyleIdx="2" presStyleCnt="21"/>
      <dgm:spPr/>
    </dgm:pt>
    <dgm:pt modelId="{9AEF97E1-F823-417D-AC9D-739ECE39F809}" type="pres">
      <dgm:prSet presAssocID="{A823FFCC-8472-4682-A63A-6CA1DA75B56E}" presName="chevron4" presStyleLbl="alignNode1" presStyleIdx="3" presStyleCnt="21"/>
      <dgm:spPr/>
    </dgm:pt>
    <dgm:pt modelId="{6CC77D40-2BA3-443C-A012-526C8849B6A0}" type="pres">
      <dgm:prSet presAssocID="{A823FFCC-8472-4682-A63A-6CA1DA75B56E}" presName="chevron5" presStyleLbl="alignNode1" presStyleIdx="4" presStyleCnt="21"/>
      <dgm:spPr/>
    </dgm:pt>
    <dgm:pt modelId="{7B5FED6B-9520-45D4-A912-B395EF9EFB2C}" type="pres">
      <dgm:prSet presAssocID="{A823FFCC-8472-4682-A63A-6CA1DA75B56E}" presName="chevron6" presStyleLbl="alignNode1" presStyleIdx="5" presStyleCnt="21"/>
      <dgm:spPr/>
    </dgm:pt>
    <dgm:pt modelId="{F92A29FF-0A40-4F9A-A753-79C2F8367805}" type="pres">
      <dgm:prSet presAssocID="{A823FFCC-8472-4682-A63A-6CA1DA75B56E}" presName="chevron7" presStyleLbl="alignNode1" presStyleIdx="6" presStyleCnt="21"/>
      <dgm:spPr/>
    </dgm:pt>
    <dgm:pt modelId="{0B3B9F37-59C5-4EB9-8586-17A7648986C1}" type="pres">
      <dgm:prSet presAssocID="{A823FFCC-8472-4682-A63A-6CA1DA75B56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2D103-D15D-4C98-86D4-3B97B4D22499}" type="pres">
      <dgm:prSet presAssocID="{E39BC692-D9D1-4A28-B8AD-970985BA2DE5}" presName="sibTrans" presStyleCnt="0"/>
      <dgm:spPr/>
    </dgm:pt>
    <dgm:pt modelId="{7ED9CD62-7926-4391-B852-D17FD722354C}" type="pres">
      <dgm:prSet presAssocID="{3BCC4B07-9357-4665-B450-267C7CC8179A}" presName="parenttextcomposite" presStyleCnt="0"/>
      <dgm:spPr/>
    </dgm:pt>
    <dgm:pt modelId="{B27FA505-7B4E-4D3F-91BB-6E7319BF2375}" type="pres">
      <dgm:prSet presAssocID="{3BCC4B07-9357-4665-B450-267C7CC8179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A16A8-2DF5-4923-90FF-637D6C4717BA}" type="pres">
      <dgm:prSet presAssocID="{3BCC4B07-9357-4665-B450-267C7CC8179A}" presName="composite" presStyleCnt="0"/>
      <dgm:spPr/>
    </dgm:pt>
    <dgm:pt modelId="{11BBE129-E658-4735-884A-8EF231F6A6FB}" type="pres">
      <dgm:prSet presAssocID="{3BCC4B07-9357-4665-B450-267C7CC8179A}" presName="chevron1" presStyleLbl="alignNode1" presStyleIdx="7" presStyleCnt="21"/>
      <dgm:spPr/>
    </dgm:pt>
    <dgm:pt modelId="{5CB9545E-408A-409C-8096-9DFF33E8991D}" type="pres">
      <dgm:prSet presAssocID="{3BCC4B07-9357-4665-B450-267C7CC8179A}" presName="chevron2" presStyleLbl="alignNode1" presStyleIdx="8" presStyleCnt="21"/>
      <dgm:spPr/>
    </dgm:pt>
    <dgm:pt modelId="{B7928710-A024-49D7-B016-57DA24FC024C}" type="pres">
      <dgm:prSet presAssocID="{3BCC4B07-9357-4665-B450-267C7CC8179A}" presName="chevron3" presStyleLbl="alignNode1" presStyleIdx="9" presStyleCnt="21"/>
      <dgm:spPr/>
    </dgm:pt>
    <dgm:pt modelId="{F1B2B481-1B2C-4D46-AF56-31E45A635C2C}" type="pres">
      <dgm:prSet presAssocID="{3BCC4B07-9357-4665-B450-267C7CC8179A}" presName="chevron4" presStyleLbl="alignNode1" presStyleIdx="10" presStyleCnt="21"/>
      <dgm:spPr/>
    </dgm:pt>
    <dgm:pt modelId="{0CE60374-99E9-4CA1-AEAD-D3DE5D61D1E8}" type="pres">
      <dgm:prSet presAssocID="{3BCC4B07-9357-4665-B450-267C7CC8179A}" presName="chevron5" presStyleLbl="alignNode1" presStyleIdx="11" presStyleCnt="21"/>
      <dgm:spPr/>
    </dgm:pt>
    <dgm:pt modelId="{16DD420C-A0F6-4607-B57F-77D195A5F647}" type="pres">
      <dgm:prSet presAssocID="{3BCC4B07-9357-4665-B450-267C7CC8179A}" presName="chevron6" presStyleLbl="alignNode1" presStyleIdx="12" presStyleCnt="21"/>
      <dgm:spPr/>
    </dgm:pt>
    <dgm:pt modelId="{B2417BE4-C540-4E97-97A5-A5B13AAE5770}" type="pres">
      <dgm:prSet presAssocID="{3BCC4B07-9357-4665-B450-267C7CC8179A}" presName="chevron7" presStyleLbl="alignNode1" presStyleIdx="13" presStyleCnt="21"/>
      <dgm:spPr/>
    </dgm:pt>
    <dgm:pt modelId="{19E30EDC-443F-4B1C-B883-C8771A0784D2}" type="pres">
      <dgm:prSet presAssocID="{3BCC4B07-9357-4665-B450-267C7CC8179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6782D-27AB-4F4E-B35E-2FA99DFB28FD}" type="pres">
      <dgm:prSet presAssocID="{84917525-6E2E-47ED-B3CD-334AFE809CE6}" presName="sibTrans" presStyleCnt="0"/>
      <dgm:spPr/>
    </dgm:pt>
    <dgm:pt modelId="{9380B20C-F0BC-4AAB-BA70-DFEA5A12FB7F}" type="pres">
      <dgm:prSet presAssocID="{9C26D1B5-A3FE-45E8-AB1F-4C012ECBF81C}" presName="parenttextcomposite" presStyleCnt="0"/>
      <dgm:spPr/>
    </dgm:pt>
    <dgm:pt modelId="{162EDF49-2890-409C-8496-620F3B4028A8}" type="pres">
      <dgm:prSet presAssocID="{9C26D1B5-A3FE-45E8-AB1F-4C012ECBF81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919DA-DF24-4036-A6D2-8938AB6E5C2C}" type="pres">
      <dgm:prSet presAssocID="{9C26D1B5-A3FE-45E8-AB1F-4C012ECBF81C}" presName="composite" presStyleCnt="0"/>
      <dgm:spPr/>
    </dgm:pt>
    <dgm:pt modelId="{D4090E1D-70AB-4EF0-8E84-4FB687970E9E}" type="pres">
      <dgm:prSet presAssocID="{9C26D1B5-A3FE-45E8-AB1F-4C012ECBF81C}" presName="chevron1" presStyleLbl="alignNode1" presStyleIdx="14" presStyleCnt="21"/>
      <dgm:spPr/>
      <dgm:t>
        <a:bodyPr/>
        <a:lstStyle/>
        <a:p>
          <a:endParaRPr lang="en-US"/>
        </a:p>
      </dgm:t>
    </dgm:pt>
    <dgm:pt modelId="{8BEE34EC-E7FF-469F-96D2-6047591012A9}" type="pres">
      <dgm:prSet presAssocID="{9C26D1B5-A3FE-45E8-AB1F-4C012ECBF81C}" presName="chevron2" presStyleLbl="alignNode1" presStyleIdx="15" presStyleCnt="21"/>
      <dgm:spPr/>
    </dgm:pt>
    <dgm:pt modelId="{D8402D3F-292F-4FF7-BF92-6A21CDA7E3EB}" type="pres">
      <dgm:prSet presAssocID="{9C26D1B5-A3FE-45E8-AB1F-4C012ECBF81C}" presName="chevron3" presStyleLbl="alignNode1" presStyleIdx="16" presStyleCnt="21"/>
      <dgm:spPr/>
    </dgm:pt>
    <dgm:pt modelId="{4A7288ED-4DB9-4227-91A3-F164995C87FE}" type="pres">
      <dgm:prSet presAssocID="{9C26D1B5-A3FE-45E8-AB1F-4C012ECBF81C}" presName="chevron4" presStyleLbl="alignNode1" presStyleIdx="17" presStyleCnt="21"/>
      <dgm:spPr/>
    </dgm:pt>
    <dgm:pt modelId="{8C94B0B9-688E-4544-A212-987FD90902E7}" type="pres">
      <dgm:prSet presAssocID="{9C26D1B5-A3FE-45E8-AB1F-4C012ECBF81C}" presName="chevron5" presStyleLbl="alignNode1" presStyleIdx="18" presStyleCnt="21"/>
      <dgm:spPr/>
    </dgm:pt>
    <dgm:pt modelId="{98DC3F0A-396D-4527-9372-03C158F755C3}" type="pres">
      <dgm:prSet presAssocID="{9C26D1B5-A3FE-45E8-AB1F-4C012ECBF81C}" presName="chevron6" presStyleLbl="alignNode1" presStyleIdx="19" presStyleCnt="21"/>
      <dgm:spPr/>
    </dgm:pt>
    <dgm:pt modelId="{AA9C401B-B149-4917-B1CA-51556F7E7959}" type="pres">
      <dgm:prSet presAssocID="{9C26D1B5-A3FE-45E8-AB1F-4C012ECBF81C}" presName="chevron7" presStyleLbl="alignNode1" presStyleIdx="20" presStyleCnt="21"/>
      <dgm:spPr/>
    </dgm:pt>
    <dgm:pt modelId="{18F8B6A1-D0B8-41D6-9D34-993E93C9D0CC}" type="pres">
      <dgm:prSet presAssocID="{9C26D1B5-A3FE-45E8-AB1F-4C012ECBF81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BBB12-2591-493D-81AF-ADCB651B0829}" type="presOf" srcId="{9C26D1B5-A3FE-45E8-AB1F-4C012ECBF81C}" destId="{162EDF49-2890-409C-8496-620F3B4028A8}" srcOrd="0" destOrd="0" presId="urn:microsoft.com/office/officeart/2008/layout/VerticalAccentList"/>
    <dgm:cxn modelId="{091A3333-13F8-4C72-BD61-7F9046C4D71E}" srcId="{3BCC4B07-9357-4665-B450-267C7CC8179A}" destId="{99A970F6-32B2-4AC3-AFBF-5BBD91E64A15}" srcOrd="0" destOrd="0" parTransId="{CE89C72C-B67E-4AFB-88C8-B95558403BB4}" sibTransId="{BD1E64F2-0809-4D85-A3E4-AA0643BFC6D2}"/>
    <dgm:cxn modelId="{C35BEE81-08B8-444E-AF7F-5564AA9FEF93}" srcId="{A823FFCC-8472-4682-A63A-6CA1DA75B56E}" destId="{AC7EA1F1-1323-4989-841E-2E7262C67597}" srcOrd="0" destOrd="0" parTransId="{D05899CA-BE45-4395-B83B-8F1054C239DA}" sibTransId="{8FAFCD97-69F7-4A19-B461-4CD023BAF07C}"/>
    <dgm:cxn modelId="{B24E72AC-524D-4433-9F0C-A21011829AD5}" type="presOf" srcId="{BCB258D1-3D81-4F9E-AC73-F1B104430C1D}" destId="{1567289C-CD68-45C5-8C7B-BAB40EC51699}" srcOrd="0" destOrd="0" presId="urn:microsoft.com/office/officeart/2008/layout/VerticalAccentList"/>
    <dgm:cxn modelId="{4A12A810-AFA1-4A5C-A94F-2C581C7B2F76}" type="presOf" srcId="{A823FFCC-8472-4682-A63A-6CA1DA75B56E}" destId="{5DBA97C5-0064-4CB6-8500-284F7E1B87EB}" srcOrd="0" destOrd="0" presId="urn:microsoft.com/office/officeart/2008/layout/VerticalAccentList"/>
    <dgm:cxn modelId="{5C04F2B2-2991-4867-B0BC-D970E54F49D0}" type="presOf" srcId="{C929BE99-6802-4182-A707-1E57E8813E75}" destId="{18F8B6A1-D0B8-41D6-9D34-993E93C9D0CC}" srcOrd="0" destOrd="0" presId="urn:microsoft.com/office/officeart/2008/layout/VerticalAccentList"/>
    <dgm:cxn modelId="{FEE20B7E-F54C-446F-A013-A5FE1A01DAD9}" srcId="{9C26D1B5-A3FE-45E8-AB1F-4C012ECBF81C}" destId="{C929BE99-6802-4182-A707-1E57E8813E75}" srcOrd="0" destOrd="0" parTransId="{A8A38426-803F-4A3C-B117-7D0331BC196C}" sibTransId="{7FBC77BC-D1F3-4617-AD76-034E75AAB6A5}"/>
    <dgm:cxn modelId="{FA077EC0-CB51-4376-804F-8B5FE6CCE607}" type="presOf" srcId="{99A970F6-32B2-4AC3-AFBF-5BBD91E64A15}" destId="{19E30EDC-443F-4B1C-B883-C8771A0784D2}" srcOrd="0" destOrd="0" presId="urn:microsoft.com/office/officeart/2008/layout/VerticalAccentList"/>
    <dgm:cxn modelId="{928C77AA-D548-4FD8-973A-E2A21590FFDD}" srcId="{BCB258D1-3D81-4F9E-AC73-F1B104430C1D}" destId="{9C26D1B5-A3FE-45E8-AB1F-4C012ECBF81C}" srcOrd="2" destOrd="0" parTransId="{219CA43B-D15D-4D71-AA71-41EA74BCDCC2}" sibTransId="{CE0DEC23-DF17-44C9-9F1B-8296CED57531}"/>
    <dgm:cxn modelId="{D175BDB6-50E5-40AF-A138-CB5D6456F554}" type="presOf" srcId="{3BCC4B07-9357-4665-B450-267C7CC8179A}" destId="{B27FA505-7B4E-4D3F-91BB-6E7319BF2375}" srcOrd="0" destOrd="0" presId="urn:microsoft.com/office/officeart/2008/layout/VerticalAccentList"/>
    <dgm:cxn modelId="{1F6B3FC5-E56C-4015-BEF0-306718B8D4E3}" type="presOf" srcId="{AC7EA1F1-1323-4989-841E-2E7262C67597}" destId="{0B3B9F37-59C5-4EB9-8586-17A7648986C1}" srcOrd="0" destOrd="0" presId="urn:microsoft.com/office/officeart/2008/layout/VerticalAccentList"/>
    <dgm:cxn modelId="{C5A4DC38-7805-4BDB-8778-556E8303A0EC}" srcId="{BCB258D1-3D81-4F9E-AC73-F1B104430C1D}" destId="{A823FFCC-8472-4682-A63A-6CA1DA75B56E}" srcOrd="0" destOrd="0" parTransId="{504DEF69-116C-4D4D-A8E1-34E60492DBAB}" sibTransId="{E39BC692-D9D1-4A28-B8AD-970985BA2DE5}"/>
    <dgm:cxn modelId="{5518AC5F-A5C3-4380-BE86-500A7DCB5596}" srcId="{BCB258D1-3D81-4F9E-AC73-F1B104430C1D}" destId="{3BCC4B07-9357-4665-B450-267C7CC8179A}" srcOrd="1" destOrd="0" parTransId="{503A1A4F-A5C3-46A8-A6B6-A7274ECDD41B}" sibTransId="{84917525-6E2E-47ED-B3CD-334AFE809CE6}"/>
    <dgm:cxn modelId="{50C51445-A448-4C5B-A4C1-8353FE4489B7}" type="presParOf" srcId="{1567289C-CD68-45C5-8C7B-BAB40EC51699}" destId="{56A02CC9-EFA3-4F58-8B65-15F54643A71D}" srcOrd="0" destOrd="0" presId="urn:microsoft.com/office/officeart/2008/layout/VerticalAccentList"/>
    <dgm:cxn modelId="{57930091-44C1-4304-8524-306073745F86}" type="presParOf" srcId="{56A02CC9-EFA3-4F58-8B65-15F54643A71D}" destId="{5DBA97C5-0064-4CB6-8500-284F7E1B87EB}" srcOrd="0" destOrd="0" presId="urn:microsoft.com/office/officeart/2008/layout/VerticalAccentList"/>
    <dgm:cxn modelId="{B2888FF8-DE81-4C04-A756-0B6100E46E29}" type="presParOf" srcId="{1567289C-CD68-45C5-8C7B-BAB40EC51699}" destId="{EAABB28B-4968-4B81-AB57-E8898BF96180}" srcOrd="1" destOrd="0" presId="urn:microsoft.com/office/officeart/2008/layout/VerticalAccentList"/>
    <dgm:cxn modelId="{4AC1B5BC-E5DF-4C8D-BFEA-EFEE0114548F}" type="presParOf" srcId="{EAABB28B-4968-4B81-AB57-E8898BF96180}" destId="{7AF92DF3-E1C8-49D9-815D-4D7ED5F65448}" srcOrd="0" destOrd="0" presId="urn:microsoft.com/office/officeart/2008/layout/VerticalAccentList"/>
    <dgm:cxn modelId="{288178C6-679E-40D5-B4CB-E82AD2348EE1}" type="presParOf" srcId="{EAABB28B-4968-4B81-AB57-E8898BF96180}" destId="{4F6045AE-74DD-44BA-807E-8DBEDC03F338}" srcOrd="1" destOrd="0" presId="urn:microsoft.com/office/officeart/2008/layout/VerticalAccentList"/>
    <dgm:cxn modelId="{DFF0CAF5-027A-47AF-801F-C67606A3F8BC}" type="presParOf" srcId="{EAABB28B-4968-4B81-AB57-E8898BF96180}" destId="{63B9D82F-0A24-4D27-AE63-5F98C9892496}" srcOrd="2" destOrd="0" presId="urn:microsoft.com/office/officeart/2008/layout/VerticalAccentList"/>
    <dgm:cxn modelId="{CB43986E-0BBA-4EBB-AECD-2C30045F2DC8}" type="presParOf" srcId="{EAABB28B-4968-4B81-AB57-E8898BF96180}" destId="{9AEF97E1-F823-417D-AC9D-739ECE39F809}" srcOrd="3" destOrd="0" presId="urn:microsoft.com/office/officeart/2008/layout/VerticalAccentList"/>
    <dgm:cxn modelId="{89D51227-EDCE-4101-B955-7163F491A997}" type="presParOf" srcId="{EAABB28B-4968-4B81-AB57-E8898BF96180}" destId="{6CC77D40-2BA3-443C-A012-526C8849B6A0}" srcOrd="4" destOrd="0" presId="urn:microsoft.com/office/officeart/2008/layout/VerticalAccentList"/>
    <dgm:cxn modelId="{163F7282-37D7-442A-83ED-2F029A973CA4}" type="presParOf" srcId="{EAABB28B-4968-4B81-AB57-E8898BF96180}" destId="{7B5FED6B-9520-45D4-A912-B395EF9EFB2C}" srcOrd="5" destOrd="0" presId="urn:microsoft.com/office/officeart/2008/layout/VerticalAccentList"/>
    <dgm:cxn modelId="{E5BFF630-39B6-473F-8FE9-8360FBE6EBDF}" type="presParOf" srcId="{EAABB28B-4968-4B81-AB57-E8898BF96180}" destId="{F92A29FF-0A40-4F9A-A753-79C2F8367805}" srcOrd="6" destOrd="0" presId="urn:microsoft.com/office/officeart/2008/layout/VerticalAccentList"/>
    <dgm:cxn modelId="{311E7DE0-65FC-4128-A3DE-4A9C3B940DA2}" type="presParOf" srcId="{EAABB28B-4968-4B81-AB57-E8898BF96180}" destId="{0B3B9F37-59C5-4EB9-8586-17A7648986C1}" srcOrd="7" destOrd="0" presId="urn:microsoft.com/office/officeart/2008/layout/VerticalAccentList"/>
    <dgm:cxn modelId="{54B78DB3-A4B0-4952-8503-C784BFEB2259}" type="presParOf" srcId="{1567289C-CD68-45C5-8C7B-BAB40EC51699}" destId="{48C2D103-D15D-4C98-86D4-3B97B4D22499}" srcOrd="2" destOrd="0" presId="urn:microsoft.com/office/officeart/2008/layout/VerticalAccentList"/>
    <dgm:cxn modelId="{0940DF91-D96E-43CB-BAEE-0754E85E3F9A}" type="presParOf" srcId="{1567289C-CD68-45C5-8C7B-BAB40EC51699}" destId="{7ED9CD62-7926-4391-B852-D17FD722354C}" srcOrd="3" destOrd="0" presId="urn:microsoft.com/office/officeart/2008/layout/VerticalAccentList"/>
    <dgm:cxn modelId="{914192AF-C4D1-47C2-A2F8-4E155AE0478B}" type="presParOf" srcId="{7ED9CD62-7926-4391-B852-D17FD722354C}" destId="{B27FA505-7B4E-4D3F-91BB-6E7319BF2375}" srcOrd="0" destOrd="0" presId="urn:microsoft.com/office/officeart/2008/layout/VerticalAccentList"/>
    <dgm:cxn modelId="{1D1211B6-4217-4421-A480-75E5C47346AB}" type="presParOf" srcId="{1567289C-CD68-45C5-8C7B-BAB40EC51699}" destId="{CE0A16A8-2DF5-4923-90FF-637D6C4717BA}" srcOrd="4" destOrd="0" presId="urn:microsoft.com/office/officeart/2008/layout/VerticalAccentList"/>
    <dgm:cxn modelId="{6EB3404E-F86E-4C1B-AD71-CEDA2D4BD9D1}" type="presParOf" srcId="{CE0A16A8-2DF5-4923-90FF-637D6C4717BA}" destId="{11BBE129-E658-4735-884A-8EF231F6A6FB}" srcOrd="0" destOrd="0" presId="urn:microsoft.com/office/officeart/2008/layout/VerticalAccentList"/>
    <dgm:cxn modelId="{14B3BA7F-88AA-4C7A-A787-F895C16C9AB2}" type="presParOf" srcId="{CE0A16A8-2DF5-4923-90FF-637D6C4717BA}" destId="{5CB9545E-408A-409C-8096-9DFF33E8991D}" srcOrd="1" destOrd="0" presId="urn:microsoft.com/office/officeart/2008/layout/VerticalAccentList"/>
    <dgm:cxn modelId="{368DD584-DD12-4320-BF3B-84B295843A63}" type="presParOf" srcId="{CE0A16A8-2DF5-4923-90FF-637D6C4717BA}" destId="{B7928710-A024-49D7-B016-57DA24FC024C}" srcOrd="2" destOrd="0" presId="urn:microsoft.com/office/officeart/2008/layout/VerticalAccentList"/>
    <dgm:cxn modelId="{1155B020-4C1F-4F1C-9327-B731F4BA8C5E}" type="presParOf" srcId="{CE0A16A8-2DF5-4923-90FF-637D6C4717BA}" destId="{F1B2B481-1B2C-4D46-AF56-31E45A635C2C}" srcOrd="3" destOrd="0" presId="urn:microsoft.com/office/officeart/2008/layout/VerticalAccentList"/>
    <dgm:cxn modelId="{1B68AF3B-7672-4F69-8AB4-976273762A40}" type="presParOf" srcId="{CE0A16A8-2DF5-4923-90FF-637D6C4717BA}" destId="{0CE60374-99E9-4CA1-AEAD-D3DE5D61D1E8}" srcOrd="4" destOrd="0" presId="urn:microsoft.com/office/officeart/2008/layout/VerticalAccentList"/>
    <dgm:cxn modelId="{9438F59F-E884-4A80-99C9-F6DA67720F6F}" type="presParOf" srcId="{CE0A16A8-2DF5-4923-90FF-637D6C4717BA}" destId="{16DD420C-A0F6-4607-B57F-77D195A5F647}" srcOrd="5" destOrd="0" presId="urn:microsoft.com/office/officeart/2008/layout/VerticalAccentList"/>
    <dgm:cxn modelId="{4309383C-032A-435C-898B-52D8842A4A1A}" type="presParOf" srcId="{CE0A16A8-2DF5-4923-90FF-637D6C4717BA}" destId="{B2417BE4-C540-4E97-97A5-A5B13AAE5770}" srcOrd="6" destOrd="0" presId="urn:microsoft.com/office/officeart/2008/layout/VerticalAccentList"/>
    <dgm:cxn modelId="{CA7A697B-B675-451B-9BFF-7C45E9E78491}" type="presParOf" srcId="{CE0A16A8-2DF5-4923-90FF-637D6C4717BA}" destId="{19E30EDC-443F-4B1C-B883-C8771A0784D2}" srcOrd="7" destOrd="0" presId="urn:microsoft.com/office/officeart/2008/layout/VerticalAccentList"/>
    <dgm:cxn modelId="{85C9A701-F325-4A43-8AE8-194A6D2F1FF3}" type="presParOf" srcId="{1567289C-CD68-45C5-8C7B-BAB40EC51699}" destId="{75A6782D-27AB-4F4E-B35E-2FA99DFB28FD}" srcOrd="5" destOrd="0" presId="urn:microsoft.com/office/officeart/2008/layout/VerticalAccentList"/>
    <dgm:cxn modelId="{CDE0848D-CB48-43C1-A166-615C8D5F4914}" type="presParOf" srcId="{1567289C-CD68-45C5-8C7B-BAB40EC51699}" destId="{9380B20C-F0BC-4AAB-BA70-DFEA5A12FB7F}" srcOrd="6" destOrd="0" presId="urn:microsoft.com/office/officeart/2008/layout/VerticalAccentList"/>
    <dgm:cxn modelId="{CCB7A9B0-8D7A-4FCC-8C0E-6E618C9D6547}" type="presParOf" srcId="{9380B20C-F0BC-4AAB-BA70-DFEA5A12FB7F}" destId="{162EDF49-2890-409C-8496-620F3B4028A8}" srcOrd="0" destOrd="0" presId="urn:microsoft.com/office/officeart/2008/layout/VerticalAccentList"/>
    <dgm:cxn modelId="{F7861F37-FF3C-436B-BA89-E3785DD01075}" type="presParOf" srcId="{1567289C-CD68-45C5-8C7B-BAB40EC51699}" destId="{CBF919DA-DF24-4036-A6D2-8938AB6E5C2C}" srcOrd="7" destOrd="0" presId="urn:microsoft.com/office/officeart/2008/layout/VerticalAccentList"/>
    <dgm:cxn modelId="{B533689C-93CD-49A1-A8A5-800221F19BF1}" type="presParOf" srcId="{CBF919DA-DF24-4036-A6D2-8938AB6E5C2C}" destId="{D4090E1D-70AB-4EF0-8E84-4FB687970E9E}" srcOrd="0" destOrd="0" presId="urn:microsoft.com/office/officeart/2008/layout/VerticalAccentList"/>
    <dgm:cxn modelId="{F078EEB3-AA3A-4CC5-BE07-055907ED570E}" type="presParOf" srcId="{CBF919DA-DF24-4036-A6D2-8938AB6E5C2C}" destId="{8BEE34EC-E7FF-469F-96D2-6047591012A9}" srcOrd="1" destOrd="0" presId="urn:microsoft.com/office/officeart/2008/layout/VerticalAccentList"/>
    <dgm:cxn modelId="{712265A6-93D8-4F43-99C8-75190F68E972}" type="presParOf" srcId="{CBF919DA-DF24-4036-A6D2-8938AB6E5C2C}" destId="{D8402D3F-292F-4FF7-BF92-6A21CDA7E3EB}" srcOrd="2" destOrd="0" presId="urn:microsoft.com/office/officeart/2008/layout/VerticalAccentList"/>
    <dgm:cxn modelId="{A6D3FA37-8651-4768-BC2F-E1ADB8BBAB8E}" type="presParOf" srcId="{CBF919DA-DF24-4036-A6D2-8938AB6E5C2C}" destId="{4A7288ED-4DB9-4227-91A3-F164995C87FE}" srcOrd="3" destOrd="0" presId="urn:microsoft.com/office/officeart/2008/layout/VerticalAccentList"/>
    <dgm:cxn modelId="{46C8D0E5-4300-45FA-BF60-665207340440}" type="presParOf" srcId="{CBF919DA-DF24-4036-A6D2-8938AB6E5C2C}" destId="{8C94B0B9-688E-4544-A212-987FD90902E7}" srcOrd="4" destOrd="0" presId="urn:microsoft.com/office/officeart/2008/layout/VerticalAccentList"/>
    <dgm:cxn modelId="{E6EB58AB-3680-454D-A11A-0E76231AB59E}" type="presParOf" srcId="{CBF919DA-DF24-4036-A6D2-8938AB6E5C2C}" destId="{98DC3F0A-396D-4527-9372-03C158F755C3}" srcOrd="5" destOrd="0" presId="urn:microsoft.com/office/officeart/2008/layout/VerticalAccentList"/>
    <dgm:cxn modelId="{16383402-6539-4CA1-A30C-60D4F40BD397}" type="presParOf" srcId="{CBF919DA-DF24-4036-A6D2-8938AB6E5C2C}" destId="{AA9C401B-B149-4917-B1CA-51556F7E7959}" srcOrd="6" destOrd="0" presId="urn:microsoft.com/office/officeart/2008/layout/VerticalAccentList"/>
    <dgm:cxn modelId="{E21D380E-AC05-44DC-97BC-EB9978336A35}" type="presParOf" srcId="{CBF919DA-DF24-4036-A6D2-8938AB6E5C2C}" destId="{18F8B6A1-D0B8-41D6-9D34-993E93C9D0C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C91097-CF7B-46F8-9EF3-62033EE2E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03BB-98A7-4BAF-8A63-42F10458BA9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‘ক’ দল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2DA22-211C-4D3F-9CEA-5653DBF8E6F1}" type="parTrans" cxnId="{777B07FA-4EA8-4D42-A707-2C0F46DD8C26}">
      <dgm:prSet/>
      <dgm:spPr/>
      <dgm:t>
        <a:bodyPr/>
        <a:lstStyle/>
        <a:p>
          <a:endParaRPr lang="en-US"/>
        </a:p>
      </dgm:t>
    </dgm:pt>
    <dgm:pt modelId="{5AEA626F-F034-46AB-BF8E-C2B35AF1E828}" type="sibTrans" cxnId="{777B07FA-4EA8-4D42-A707-2C0F46DD8C26}">
      <dgm:prSet/>
      <dgm:spPr/>
      <dgm:t>
        <a:bodyPr/>
        <a:lstStyle/>
        <a:p>
          <a:endParaRPr lang="en-US"/>
        </a:p>
      </dgm:t>
    </dgm:pt>
    <dgm:pt modelId="{A40BE9B7-294A-4DD3-9E80-B40E89F6741F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কর্তৃ ও কর্ম কারকের সংজ্ঞা সহ দুটি উদাহরণ লিখ। </a:t>
          </a:r>
          <a:endParaRPr lang="en-US" dirty="0"/>
        </a:p>
      </dgm:t>
    </dgm:pt>
    <dgm:pt modelId="{D02EE439-97E2-479C-9077-3F2E960AEEDC}" type="parTrans" cxnId="{C25A973C-A5F4-43B7-8755-F687C3E2F740}">
      <dgm:prSet/>
      <dgm:spPr/>
      <dgm:t>
        <a:bodyPr/>
        <a:lstStyle/>
        <a:p>
          <a:endParaRPr lang="en-US"/>
        </a:p>
      </dgm:t>
    </dgm:pt>
    <dgm:pt modelId="{21C4845B-5FF3-431E-8851-683A2F505B80}" type="sibTrans" cxnId="{C25A973C-A5F4-43B7-8755-F687C3E2F740}">
      <dgm:prSet/>
      <dgm:spPr/>
      <dgm:t>
        <a:bodyPr/>
        <a:lstStyle/>
        <a:p>
          <a:endParaRPr lang="en-US"/>
        </a:p>
      </dgm:t>
    </dgm:pt>
    <dgm:pt modelId="{00088CCC-81CE-47E8-B86B-4D1D118F9A9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‘খ’ দল</a:t>
          </a:r>
          <a:endParaRPr lang="en-US" dirty="0"/>
        </a:p>
      </dgm:t>
    </dgm:pt>
    <dgm:pt modelId="{475336E3-3272-4693-9780-52DE28D99C3A}" type="parTrans" cxnId="{46961812-593C-4C63-BBDF-4C631E36ACFE}">
      <dgm:prSet/>
      <dgm:spPr/>
      <dgm:t>
        <a:bodyPr/>
        <a:lstStyle/>
        <a:p>
          <a:endParaRPr lang="en-US"/>
        </a:p>
      </dgm:t>
    </dgm:pt>
    <dgm:pt modelId="{3BF4F3FA-80C8-4729-9947-1F81DD0BC4F1}" type="sibTrans" cxnId="{46961812-593C-4C63-BBDF-4C631E36ACFE}">
      <dgm:prSet/>
      <dgm:spPr/>
      <dgm:t>
        <a:bodyPr/>
        <a:lstStyle/>
        <a:p>
          <a:endParaRPr lang="en-US"/>
        </a:p>
      </dgm:t>
    </dgm:pt>
    <dgm:pt modelId="{45BB3DC2-9407-436F-89DB-3209218F654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করণ ও সম্প্রদান কারকের সংজ্ঞা সহ দুটি উদাহরণ লিখ।</a:t>
          </a:r>
          <a:endParaRPr lang="en-US" dirty="0"/>
        </a:p>
      </dgm:t>
    </dgm:pt>
    <dgm:pt modelId="{DE2003F1-9F58-4B1B-937C-D382216A3678}" type="parTrans" cxnId="{A058EE50-79E2-4D57-BC12-55819623597A}">
      <dgm:prSet/>
      <dgm:spPr/>
      <dgm:t>
        <a:bodyPr/>
        <a:lstStyle/>
        <a:p>
          <a:endParaRPr lang="en-US"/>
        </a:p>
      </dgm:t>
    </dgm:pt>
    <dgm:pt modelId="{BA9BB738-BC24-4812-92C5-A94140AB3177}" type="sibTrans" cxnId="{A058EE50-79E2-4D57-BC12-55819623597A}">
      <dgm:prSet/>
      <dgm:spPr/>
      <dgm:t>
        <a:bodyPr/>
        <a:lstStyle/>
        <a:p>
          <a:endParaRPr lang="en-US"/>
        </a:p>
      </dgm:t>
    </dgm:pt>
    <dgm:pt modelId="{E836DFA6-527C-4981-ABA9-78BC704D144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‘গ’ দল</a:t>
          </a:r>
          <a:endParaRPr lang="en-US" dirty="0"/>
        </a:p>
      </dgm:t>
    </dgm:pt>
    <dgm:pt modelId="{FAE40DC8-6272-41B4-B099-DCA4D7E37495}" type="parTrans" cxnId="{0A983D0A-461A-438F-A1A5-AE85DF01AF4A}">
      <dgm:prSet/>
      <dgm:spPr/>
      <dgm:t>
        <a:bodyPr/>
        <a:lstStyle/>
        <a:p>
          <a:endParaRPr lang="en-US"/>
        </a:p>
      </dgm:t>
    </dgm:pt>
    <dgm:pt modelId="{50026FFF-0FE2-43B7-ABF9-39979D0C45FC}" type="sibTrans" cxnId="{0A983D0A-461A-438F-A1A5-AE85DF01AF4A}">
      <dgm:prSet/>
      <dgm:spPr/>
      <dgm:t>
        <a:bodyPr/>
        <a:lstStyle/>
        <a:p>
          <a:endParaRPr lang="en-US"/>
        </a:p>
      </dgm:t>
    </dgm:pt>
    <dgm:pt modelId="{FBAE8788-1A06-42C3-84DE-EA1A23AEFEB2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অপাদান ও অধিকরণ কারকের সংজ্ঞা সহ দুটি উদাহরণ লিখ। </a:t>
          </a:r>
          <a:endParaRPr lang="en-US" dirty="0"/>
        </a:p>
      </dgm:t>
    </dgm:pt>
    <dgm:pt modelId="{1C2D1CD4-6B82-4076-8A93-B588AC6CE4A7}" type="parTrans" cxnId="{327F9D7E-4809-4C64-8FBD-A543AB2037AE}">
      <dgm:prSet/>
      <dgm:spPr/>
      <dgm:t>
        <a:bodyPr/>
        <a:lstStyle/>
        <a:p>
          <a:endParaRPr lang="en-US"/>
        </a:p>
      </dgm:t>
    </dgm:pt>
    <dgm:pt modelId="{434AE93C-8C32-4E4D-8A72-A90B22FB02AA}" type="sibTrans" cxnId="{327F9D7E-4809-4C64-8FBD-A543AB2037AE}">
      <dgm:prSet/>
      <dgm:spPr/>
      <dgm:t>
        <a:bodyPr/>
        <a:lstStyle/>
        <a:p>
          <a:endParaRPr lang="en-US"/>
        </a:p>
      </dgm:t>
    </dgm:pt>
    <dgm:pt modelId="{C0E828EE-A7E3-4D73-AF0E-B9C6C1DF987C}" type="pres">
      <dgm:prSet presAssocID="{3BC91097-CF7B-46F8-9EF3-62033EE2E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8F2CF-94CC-4AF5-9B6A-DA96239ABA15}" type="pres">
      <dgm:prSet presAssocID="{019703BB-98A7-4BAF-8A63-42F10458BA9F}" presName="composite" presStyleCnt="0"/>
      <dgm:spPr/>
    </dgm:pt>
    <dgm:pt modelId="{B1886723-67CD-456D-BB64-F5EF8E1BE539}" type="pres">
      <dgm:prSet presAssocID="{019703BB-98A7-4BAF-8A63-42F10458BA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0102-DF43-475D-9CB5-EB6279FB288B}" type="pres">
      <dgm:prSet presAssocID="{019703BB-98A7-4BAF-8A63-42F10458BA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47F66-D630-4644-A901-CF5EA4040F96}" type="pres">
      <dgm:prSet presAssocID="{5AEA626F-F034-46AB-BF8E-C2B35AF1E828}" presName="sp" presStyleCnt="0"/>
      <dgm:spPr/>
    </dgm:pt>
    <dgm:pt modelId="{EEB4FA99-69EC-4483-B3FF-64BC233FB149}" type="pres">
      <dgm:prSet presAssocID="{00088CCC-81CE-47E8-B86B-4D1D118F9A9B}" presName="composite" presStyleCnt="0"/>
      <dgm:spPr/>
    </dgm:pt>
    <dgm:pt modelId="{8B5FF826-0AD3-44EC-BDF6-60145FAC328D}" type="pres">
      <dgm:prSet presAssocID="{00088CCC-81CE-47E8-B86B-4D1D118F9A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665E-275E-40AC-BF95-1F79F68263A1}" type="pres">
      <dgm:prSet presAssocID="{00088CCC-81CE-47E8-B86B-4D1D118F9A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0C61-B617-4F8D-AB91-348142072A50}" type="pres">
      <dgm:prSet presAssocID="{3BF4F3FA-80C8-4729-9947-1F81DD0BC4F1}" presName="sp" presStyleCnt="0"/>
      <dgm:spPr/>
    </dgm:pt>
    <dgm:pt modelId="{D27C9C34-094D-4E74-B780-EF676FCE0E74}" type="pres">
      <dgm:prSet presAssocID="{E836DFA6-527C-4981-ABA9-78BC704D144F}" presName="composite" presStyleCnt="0"/>
      <dgm:spPr/>
    </dgm:pt>
    <dgm:pt modelId="{365B0667-6832-4F0A-868B-D9AEC221D700}" type="pres">
      <dgm:prSet presAssocID="{E836DFA6-527C-4981-ABA9-78BC704D14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2445C-B748-4DFD-A8D2-42A7E7506599}" type="pres">
      <dgm:prSet presAssocID="{E836DFA6-527C-4981-ABA9-78BC704D14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AD308-82F4-4725-9316-75DA6D49FC57}" type="presOf" srcId="{FBAE8788-1A06-42C3-84DE-EA1A23AEFEB2}" destId="{84F2445C-B748-4DFD-A8D2-42A7E7506599}" srcOrd="0" destOrd="0" presId="urn:microsoft.com/office/officeart/2005/8/layout/chevron2"/>
    <dgm:cxn modelId="{327F9D7E-4809-4C64-8FBD-A543AB2037AE}" srcId="{E836DFA6-527C-4981-ABA9-78BC704D144F}" destId="{FBAE8788-1A06-42C3-84DE-EA1A23AEFEB2}" srcOrd="0" destOrd="0" parTransId="{1C2D1CD4-6B82-4076-8A93-B588AC6CE4A7}" sibTransId="{434AE93C-8C32-4E4D-8A72-A90B22FB02AA}"/>
    <dgm:cxn modelId="{E6E7F2F6-C754-4CAE-A25D-E1F56B11C24E}" type="presOf" srcId="{019703BB-98A7-4BAF-8A63-42F10458BA9F}" destId="{B1886723-67CD-456D-BB64-F5EF8E1BE539}" srcOrd="0" destOrd="0" presId="urn:microsoft.com/office/officeart/2005/8/layout/chevron2"/>
    <dgm:cxn modelId="{6131BAE4-984A-411B-B5C6-A4688206E855}" type="presOf" srcId="{00088CCC-81CE-47E8-B86B-4D1D118F9A9B}" destId="{8B5FF826-0AD3-44EC-BDF6-60145FAC328D}" srcOrd="0" destOrd="0" presId="urn:microsoft.com/office/officeart/2005/8/layout/chevron2"/>
    <dgm:cxn modelId="{A058EE50-79E2-4D57-BC12-55819623597A}" srcId="{00088CCC-81CE-47E8-B86B-4D1D118F9A9B}" destId="{45BB3DC2-9407-436F-89DB-3209218F6543}" srcOrd="0" destOrd="0" parTransId="{DE2003F1-9F58-4B1B-937C-D382216A3678}" sibTransId="{BA9BB738-BC24-4812-92C5-A94140AB3177}"/>
    <dgm:cxn modelId="{46961812-593C-4C63-BBDF-4C631E36ACFE}" srcId="{3BC91097-CF7B-46F8-9EF3-62033EE2EC3D}" destId="{00088CCC-81CE-47E8-B86B-4D1D118F9A9B}" srcOrd="1" destOrd="0" parTransId="{475336E3-3272-4693-9780-52DE28D99C3A}" sibTransId="{3BF4F3FA-80C8-4729-9947-1F81DD0BC4F1}"/>
    <dgm:cxn modelId="{0F84901D-232F-43CF-956D-5B1DB91332D3}" type="presOf" srcId="{E836DFA6-527C-4981-ABA9-78BC704D144F}" destId="{365B0667-6832-4F0A-868B-D9AEC221D700}" srcOrd="0" destOrd="0" presId="urn:microsoft.com/office/officeart/2005/8/layout/chevron2"/>
    <dgm:cxn modelId="{C25A973C-A5F4-43B7-8755-F687C3E2F740}" srcId="{019703BB-98A7-4BAF-8A63-42F10458BA9F}" destId="{A40BE9B7-294A-4DD3-9E80-B40E89F6741F}" srcOrd="0" destOrd="0" parTransId="{D02EE439-97E2-479C-9077-3F2E960AEEDC}" sibTransId="{21C4845B-5FF3-431E-8851-683A2F505B80}"/>
    <dgm:cxn modelId="{0A983D0A-461A-438F-A1A5-AE85DF01AF4A}" srcId="{3BC91097-CF7B-46F8-9EF3-62033EE2EC3D}" destId="{E836DFA6-527C-4981-ABA9-78BC704D144F}" srcOrd="2" destOrd="0" parTransId="{FAE40DC8-6272-41B4-B099-DCA4D7E37495}" sibTransId="{50026FFF-0FE2-43B7-ABF9-39979D0C45FC}"/>
    <dgm:cxn modelId="{213AFCE2-F081-4CAA-B9DF-5F250B2301B7}" type="presOf" srcId="{45BB3DC2-9407-436F-89DB-3209218F6543}" destId="{8E5C665E-275E-40AC-BF95-1F79F68263A1}" srcOrd="0" destOrd="0" presId="urn:microsoft.com/office/officeart/2005/8/layout/chevron2"/>
    <dgm:cxn modelId="{777B07FA-4EA8-4D42-A707-2C0F46DD8C26}" srcId="{3BC91097-CF7B-46F8-9EF3-62033EE2EC3D}" destId="{019703BB-98A7-4BAF-8A63-42F10458BA9F}" srcOrd="0" destOrd="0" parTransId="{3CA2DA22-211C-4D3F-9CEA-5653DBF8E6F1}" sibTransId="{5AEA626F-F034-46AB-BF8E-C2B35AF1E828}"/>
    <dgm:cxn modelId="{7B43976C-CDFD-4E7E-906D-7148827D0219}" type="presOf" srcId="{3BC91097-CF7B-46F8-9EF3-62033EE2EC3D}" destId="{C0E828EE-A7E3-4D73-AF0E-B9C6C1DF987C}" srcOrd="0" destOrd="0" presId="urn:microsoft.com/office/officeart/2005/8/layout/chevron2"/>
    <dgm:cxn modelId="{A1ECBAC5-707F-4149-A5EA-B4EA1B738E05}" type="presOf" srcId="{A40BE9B7-294A-4DD3-9E80-B40E89F6741F}" destId="{21B70102-DF43-475D-9CB5-EB6279FB288B}" srcOrd="0" destOrd="0" presId="urn:microsoft.com/office/officeart/2005/8/layout/chevron2"/>
    <dgm:cxn modelId="{E4E271CD-0426-44C7-9E8D-0A5DC0E476CB}" type="presParOf" srcId="{C0E828EE-A7E3-4D73-AF0E-B9C6C1DF987C}" destId="{5838F2CF-94CC-4AF5-9B6A-DA96239ABA15}" srcOrd="0" destOrd="0" presId="urn:microsoft.com/office/officeart/2005/8/layout/chevron2"/>
    <dgm:cxn modelId="{AADB0FFB-5CF2-4B5D-9263-EA24D2379791}" type="presParOf" srcId="{5838F2CF-94CC-4AF5-9B6A-DA96239ABA15}" destId="{B1886723-67CD-456D-BB64-F5EF8E1BE539}" srcOrd="0" destOrd="0" presId="urn:microsoft.com/office/officeart/2005/8/layout/chevron2"/>
    <dgm:cxn modelId="{4DBB819F-6CAE-45CB-96F8-CC310861A783}" type="presParOf" srcId="{5838F2CF-94CC-4AF5-9B6A-DA96239ABA15}" destId="{21B70102-DF43-475D-9CB5-EB6279FB288B}" srcOrd="1" destOrd="0" presId="urn:microsoft.com/office/officeart/2005/8/layout/chevron2"/>
    <dgm:cxn modelId="{E6EC0EF8-19B2-4376-AA3F-ACD0308FA511}" type="presParOf" srcId="{C0E828EE-A7E3-4D73-AF0E-B9C6C1DF987C}" destId="{05B47F66-D630-4644-A901-CF5EA4040F96}" srcOrd="1" destOrd="0" presId="urn:microsoft.com/office/officeart/2005/8/layout/chevron2"/>
    <dgm:cxn modelId="{14FD90E6-5D63-4964-B53E-0D670F79ECF2}" type="presParOf" srcId="{C0E828EE-A7E3-4D73-AF0E-B9C6C1DF987C}" destId="{EEB4FA99-69EC-4483-B3FF-64BC233FB149}" srcOrd="2" destOrd="0" presId="urn:microsoft.com/office/officeart/2005/8/layout/chevron2"/>
    <dgm:cxn modelId="{92DD2DF6-806B-49BF-8014-0B3129730E9D}" type="presParOf" srcId="{EEB4FA99-69EC-4483-B3FF-64BC233FB149}" destId="{8B5FF826-0AD3-44EC-BDF6-60145FAC328D}" srcOrd="0" destOrd="0" presId="urn:microsoft.com/office/officeart/2005/8/layout/chevron2"/>
    <dgm:cxn modelId="{1CC2BC06-0A1A-4015-BCD1-E9B1B98B1BAC}" type="presParOf" srcId="{EEB4FA99-69EC-4483-B3FF-64BC233FB149}" destId="{8E5C665E-275E-40AC-BF95-1F79F68263A1}" srcOrd="1" destOrd="0" presId="urn:microsoft.com/office/officeart/2005/8/layout/chevron2"/>
    <dgm:cxn modelId="{0F56EC1D-9A16-4137-949F-5CEF9BB94F4F}" type="presParOf" srcId="{C0E828EE-A7E3-4D73-AF0E-B9C6C1DF987C}" destId="{53D50C61-B617-4F8D-AB91-348142072A50}" srcOrd="3" destOrd="0" presId="urn:microsoft.com/office/officeart/2005/8/layout/chevron2"/>
    <dgm:cxn modelId="{E96A9D00-B12D-400F-AB26-B66A9650E1B9}" type="presParOf" srcId="{C0E828EE-A7E3-4D73-AF0E-B9C6C1DF987C}" destId="{D27C9C34-094D-4E74-B780-EF676FCE0E74}" srcOrd="4" destOrd="0" presId="urn:microsoft.com/office/officeart/2005/8/layout/chevron2"/>
    <dgm:cxn modelId="{F54FCCB3-78C7-412B-9E25-F901320F8641}" type="presParOf" srcId="{D27C9C34-094D-4E74-B780-EF676FCE0E74}" destId="{365B0667-6832-4F0A-868B-D9AEC221D700}" srcOrd="0" destOrd="0" presId="urn:microsoft.com/office/officeart/2005/8/layout/chevron2"/>
    <dgm:cxn modelId="{1BDFF3C0-843D-4ED4-A59E-5C811E9B9FB7}" type="presParOf" srcId="{D27C9C34-094D-4E74-B780-EF676FCE0E74}" destId="{84F2445C-B748-4DFD-A8D2-42A7E75065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99A06-D666-43F9-9F2D-8BCB430C935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070736-3D04-41D5-88F8-9BC44616238E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3C8B74-D029-4F10-8E9A-FD3189A81081}" type="parTrans" cxnId="{A5A0F6C8-2AA8-4C2E-B321-AE6EF04E1650}">
      <dgm:prSet/>
      <dgm:spPr/>
      <dgm:t>
        <a:bodyPr/>
        <a:lstStyle/>
        <a:p>
          <a:endParaRPr lang="en-US"/>
        </a:p>
      </dgm:t>
    </dgm:pt>
    <dgm:pt modelId="{04FA35A1-CBC5-46E0-BC64-9D4275A9FA8A}" type="sibTrans" cxnId="{A5A0F6C8-2AA8-4C2E-B321-AE6EF04E1650}">
      <dgm:prSet/>
      <dgm:spPr/>
      <dgm:t>
        <a:bodyPr/>
        <a:lstStyle/>
        <a:p>
          <a:endParaRPr lang="en-US"/>
        </a:p>
      </dgm:t>
    </dgm:pt>
    <dgm:pt modelId="{7C2432D2-B6DD-4EA1-8005-4780B87112D4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 কারক শব্দটির অর্থ কী? </a:t>
          </a:r>
          <a:endParaRPr lang="en-US" sz="3200" dirty="0"/>
        </a:p>
      </dgm:t>
    </dgm:pt>
    <dgm:pt modelId="{24FC5A40-06FD-46F7-AE6F-1E5F395C9920}" type="parTrans" cxnId="{7E796855-EF11-48D0-9E46-006802568020}">
      <dgm:prSet/>
      <dgm:spPr/>
      <dgm:t>
        <a:bodyPr/>
        <a:lstStyle/>
        <a:p>
          <a:endParaRPr lang="en-US"/>
        </a:p>
      </dgm:t>
    </dgm:pt>
    <dgm:pt modelId="{4ED4973F-3CF4-4A28-B985-4A68ACCECA6B}" type="sibTrans" cxnId="{7E796855-EF11-48D0-9E46-006802568020}">
      <dgm:prSet/>
      <dgm:spPr/>
      <dgm:t>
        <a:bodyPr/>
        <a:lstStyle/>
        <a:p>
          <a:endParaRPr lang="en-US"/>
        </a:p>
      </dgm:t>
    </dgm:pt>
    <dgm:pt modelId="{BB8B1BDD-5CB1-4F68-B217-DBE23EB840E8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5AF941-8EF2-49E9-9CCE-7C60328784E3}" type="parTrans" cxnId="{DCF01779-5B95-4873-8F3B-72635038445E}">
      <dgm:prSet/>
      <dgm:spPr/>
      <dgm:t>
        <a:bodyPr/>
        <a:lstStyle/>
        <a:p>
          <a:endParaRPr lang="en-US"/>
        </a:p>
      </dgm:t>
    </dgm:pt>
    <dgm:pt modelId="{0EAD8584-B538-4C22-A0D6-60A4F20734BB}" type="sibTrans" cxnId="{DCF01779-5B95-4873-8F3B-72635038445E}">
      <dgm:prSet/>
      <dgm:spPr/>
      <dgm:t>
        <a:bodyPr/>
        <a:lstStyle/>
        <a:p>
          <a:endParaRPr lang="en-US"/>
        </a:p>
      </dgm:t>
    </dgm:pt>
    <dgm:pt modelId="{0D55AB28-D754-444B-9B81-CD884D813C1B}">
      <dgm:prSet phldrT="[Text]" custT="1"/>
      <dgm:spPr/>
      <dgm:t>
        <a:bodyPr/>
        <a:lstStyle/>
        <a:p>
          <a:r>
            <a:rPr lang="bn-BD" sz="21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কারক কত প্রকার ও কী কী?</a:t>
          </a:r>
          <a:endParaRPr lang="en-US" sz="3200" dirty="0"/>
        </a:p>
      </dgm:t>
    </dgm:pt>
    <dgm:pt modelId="{DC9857DB-47CC-487C-92B0-C7AFDAABC990}" type="parTrans" cxnId="{092D2E0D-E20B-4E3D-ABC4-606CEFE180DC}">
      <dgm:prSet/>
      <dgm:spPr/>
      <dgm:t>
        <a:bodyPr/>
        <a:lstStyle/>
        <a:p>
          <a:endParaRPr lang="en-US"/>
        </a:p>
      </dgm:t>
    </dgm:pt>
    <dgm:pt modelId="{4D0BD267-9C6D-4550-8B35-9E6F35D40FF1}" type="sibTrans" cxnId="{092D2E0D-E20B-4E3D-ABC4-606CEFE180DC}">
      <dgm:prSet/>
      <dgm:spPr/>
      <dgm:t>
        <a:bodyPr/>
        <a:lstStyle/>
        <a:p>
          <a:endParaRPr lang="en-US"/>
        </a:p>
      </dgm:t>
    </dgm:pt>
    <dgm:pt modelId="{C4565FD1-0760-48A6-A4EF-6250D302029B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DF978-9C9F-4300-A343-ADBEDBCF1FE7}" type="parTrans" cxnId="{4414D5EE-271E-4C36-856B-F8598E038468}">
      <dgm:prSet/>
      <dgm:spPr/>
      <dgm:t>
        <a:bodyPr/>
        <a:lstStyle/>
        <a:p>
          <a:endParaRPr lang="en-US"/>
        </a:p>
      </dgm:t>
    </dgm:pt>
    <dgm:pt modelId="{9FB45EE9-CBD7-491B-BE97-EC493255E1A0}" type="sibTrans" cxnId="{4414D5EE-271E-4C36-856B-F8598E038468}">
      <dgm:prSet/>
      <dgm:spPr/>
      <dgm:t>
        <a:bodyPr/>
        <a:lstStyle/>
        <a:p>
          <a:endParaRPr lang="en-US"/>
        </a:p>
      </dgm:t>
    </dgm:pt>
    <dgm:pt modelId="{8A49D0F2-E3C8-4551-8842-CAEDB673D1F4}">
      <dgm:prSet phldrT="[Text]" custT="1"/>
      <dgm:spPr/>
      <dgm:t>
        <a:bodyPr/>
        <a:lstStyle/>
        <a:p>
          <a:r>
            <a:rPr lang="bn-BD" sz="21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মুষলধারে বৃষ্টি পড়ছে। এখানে “বৃষ্টি “কোন কারক?</a:t>
          </a:r>
          <a:endParaRPr lang="en-US" sz="3200" dirty="0"/>
        </a:p>
      </dgm:t>
    </dgm:pt>
    <dgm:pt modelId="{2ACAD76A-9311-4284-BB28-4FC4188F98B8}" type="parTrans" cxnId="{6142DA95-39B3-4C35-A8F6-EE771A070EFF}">
      <dgm:prSet/>
      <dgm:spPr/>
      <dgm:t>
        <a:bodyPr/>
        <a:lstStyle/>
        <a:p>
          <a:endParaRPr lang="en-US"/>
        </a:p>
      </dgm:t>
    </dgm:pt>
    <dgm:pt modelId="{0DEE6AFE-9167-405A-8634-9C909A0B2B09}" type="sibTrans" cxnId="{6142DA95-39B3-4C35-A8F6-EE771A070EFF}">
      <dgm:prSet/>
      <dgm:spPr/>
      <dgm:t>
        <a:bodyPr/>
        <a:lstStyle/>
        <a:p>
          <a:endParaRPr lang="en-US"/>
        </a:p>
      </dgm:t>
    </dgm:pt>
    <dgm:pt modelId="{4CADEAE9-69E7-403B-A6EC-9FCF76AB1F53}" type="pres">
      <dgm:prSet presAssocID="{68E99A06-D666-43F9-9F2D-8BCB430C93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0CCB849-12B3-4957-8204-5C0730C2E3B0}" type="pres">
      <dgm:prSet presAssocID="{7A070736-3D04-41D5-88F8-9BC44616238E}" presName="parenttextcomposite" presStyleCnt="0"/>
      <dgm:spPr/>
    </dgm:pt>
    <dgm:pt modelId="{C8FADA15-1917-4E9B-A346-57EB905FEB16}" type="pres">
      <dgm:prSet presAssocID="{7A070736-3D04-41D5-88F8-9BC4461623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0F0BA-DB55-4722-BF68-F0B53CADFD01}" type="pres">
      <dgm:prSet presAssocID="{7A070736-3D04-41D5-88F8-9BC44616238E}" presName="composite" presStyleCnt="0"/>
      <dgm:spPr/>
    </dgm:pt>
    <dgm:pt modelId="{05A4C8D1-4459-471D-9192-1948E8F74C01}" type="pres">
      <dgm:prSet presAssocID="{7A070736-3D04-41D5-88F8-9BC44616238E}" presName="chevron1" presStyleLbl="alignNode1" presStyleIdx="0" presStyleCnt="21"/>
      <dgm:spPr/>
    </dgm:pt>
    <dgm:pt modelId="{3F1B0CFC-6390-4A27-8FF8-5B066515651C}" type="pres">
      <dgm:prSet presAssocID="{7A070736-3D04-41D5-88F8-9BC44616238E}" presName="chevron2" presStyleLbl="alignNode1" presStyleIdx="1" presStyleCnt="21"/>
      <dgm:spPr/>
    </dgm:pt>
    <dgm:pt modelId="{B24F8877-E5B2-431C-8677-0A0DF527A915}" type="pres">
      <dgm:prSet presAssocID="{7A070736-3D04-41D5-88F8-9BC44616238E}" presName="chevron3" presStyleLbl="alignNode1" presStyleIdx="2" presStyleCnt="21"/>
      <dgm:spPr/>
    </dgm:pt>
    <dgm:pt modelId="{A0CD5789-20D7-4BE6-9E65-4B8876DFDE0F}" type="pres">
      <dgm:prSet presAssocID="{7A070736-3D04-41D5-88F8-9BC44616238E}" presName="chevron4" presStyleLbl="alignNode1" presStyleIdx="3" presStyleCnt="21"/>
      <dgm:spPr/>
    </dgm:pt>
    <dgm:pt modelId="{12D644CE-FAB5-4F77-8D23-35AE7B33C798}" type="pres">
      <dgm:prSet presAssocID="{7A070736-3D04-41D5-88F8-9BC44616238E}" presName="chevron5" presStyleLbl="alignNode1" presStyleIdx="4" presStyleCnt="21"/>
      <dgm:spPr/>
    </dgm:pt>
    <dgm:pt modelId="{62D5FE1F-C148-436C-8F56-18EB17981816}" type="pres">
      <dgm:prSet presAssocID="{7A070736-3D04-41D5-88F8-9BC44616238E}" presName="chevron6" presStyleLbl="alignNode1" presStyleIdx="5" presStyleCnt="21"/>
      <dgm:spPr/>
    </dgm:pt>
    <dgm:pt modelId="{CF11DECF-F2AE-49B4-A656-A70552C18D9B}" type="pres">
      <dgm:prSet presAssocID="{7A070736-3D04-41D5-88F8-9BC44616238E}" presName="chevron7" presStyleLbl="alignNode1" presStyleIdx="6" presStyleCnt="21"/>
      <dgm:spPr/>
    </dgm:pt>
    <dgm:pt modelId="{AE80E10E-1349-4BB5-B688-476CC90DFC73}" type="pres">
      <dgm:prSet presAssocID="{7A070736-3D04-41D5-88F8-9BC4461623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4433D-7AF6-47FD-AE24-14C5903EF3EC}" type="pres">
      <dgm:prSet presAssocID="{04FA35A1-CBC5-46E0-BC64-9D4275A9FA8A}" presName="sibTrans" presStyleCnt="0"/>
      <dgm:spPr/>
    </dgm:pt>
    <dgm:pt modelId="{E9E34B8D-D5C2-445C-AEDC-8A372950AB9D}" type="pres">
      <dgm:prSet presAssocID="{BB8B1BDD-5CB1-4F68-B217-DBE23EB840E8}" presName="parenttextcomposite" presStyleCnt="0"/>
      <dgm:spPr/>
    </dgm:pt>
    <dgm:pt modelId="{1EC408D9-E170-475D-AFA0-CB682F1BD252}" type="pres">
      <dgm:prSet presAssocID="{BB8B1BDD-5CB1-4F68-B217-DBE23EB840E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70BD6-2E88-4735-AD3E-6D8A8D1212F5}" type="pres">
      <dgm:prSet presAssocID="{BB8B1BDD-5CB1-4F68-B217-DBE23EB840E8}" presName="composite" presStyleCnt="0"/>
      <dgm:spPr/>
    </dgm:pt>
    <dgm:pt modelId="{C379FE74-5C8E-42DD-B943-2BEBCF4ACDCC}" type="pres">
      <dgm:prSet presAssocID="{BB8B1BDD-5CB1-4F68-B217-DBE23EB840E8}" presName="chevron1" presStyleLbl="alignNode1" presStyleIdx="7" presStyleCnt="21"/>
      <dgm:spPr/>
    </dgm:pt>
    <dgm:pt modelId="{C3442851-1457-4A05-9708-A898C3B3E46C}" type="pres">
      <dgm:prSet presAssocID="{BB8B1BDD-5CB1-4F68-B217-DBE23EB840E8}" presName="chevron2" presStyleLbl="alignNode1" presStyleIdx="8" presStyleCnt="21"/>
      <dgm:spPr/>
    </dgm:pt>
    <dgm:pt modelId="{D7A9A7FF-0BD8-44A0-8575-30B2B649ECB0}" type="pres">
      <dgm:prSet presAssocID="{BB8B1BDD-5CB1-4F68-B217-DBE23EB840E8}" presName="chevron3" presStyleLbl="alignNode1" presStyleIdx="9" presStyleCnt="21"/>
      <dgm:spPr/>
    </dgm:pt>
    <dgm:pt modelId="{2960F62A-36B7-47F4-A73F-16F0F891758C}" type="pres">
      <dgm:prSet presAssocID="{BB8B1BDD-5CB1-4F68-B217-DBE23EB840E8}" presName="chevron4" presStyleLbl="alignNode1" presStyleIdx="10" presStyleCnt="21"/>
      <dgm:spPr/>
    </dgm:pt>
    <dgm:pt modelId="{25A4DAED-21E4-462A-A599-33C1FB48D9FE}" type="pres">
      <dgm:prSet presAssocID="{BB8B1BDD-5CB1-4F68-B217-DBE23EB840E8}" presName="chevron5" presStyleLbl="alignNode1" presStyleIdx="11" presStyleCnt="21"/>
      <dgm:spPr/>
    </dgm:pt>
    <dgm:pt modelId="{EB5337AA-521A-4AB3-989F-39D4CA657016}" type="pres">
      <dgm:prSet presAssocID="{BB8B1BDD-5CB1-4F68-B217-DBE23EB840E8}" presName="chevron6" presStyleLbl="alignNode1" presStyleIdx="12" presStyleCnt="21"/>
      <dgm:spPr/>
    </dgm:pt>
    <dgm:pt modelId="{DE3D97E4-22B7-4B7F-B661-17B178C44E6B}" type="pres">
      <dgm:prSet presAssocID="{BB8B1BDD-5CB1-4F68-B217-DBE23EB840E8}" presName="chevron7" presStyleLbl="alignNode1" presStyleIdx="13" presStyleCnt="21"/>
      <dgm:spPr/>
    </dgm:pt>
    <dgm:pt modelId="{25FEC263-41DA-4369-A700-B6380A46B95A}" type="pres">
      <dgm:prSet presAssocID="{BB8B1BDD-5CB1-4F68-B217-DBE23EB840E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291E2-8078-4DF3-A5E4-CFF4E951A0DD}" type="pres">
      <dgm:prSet presAssocID="{0EAD8584-B538-4C22-A0D6-60A4F20734BB}" presName="sibTrans" presStyleCnt="0"/>
      <dgm:spPr/>
    </dgm:pt>
    <dgm:pt modelId="{2375D47F-780D-4549-8726-C9E52442BEA5}" type="pres">
      <dgm:prSet presAssocID="{C4565FD1-0760-48A6-A4EF-6250D302029B}" presName="parenttextcomposite" presStyleCnt="0"/>
      <dgm:spPr/>
    </dgm:pt>
    <dgm:pt modelId="{A9013531-8D85-40FF-A68B-912AEB4820F7}" type="pres">
      <dgm:prSet presAssocID="{C4565FD1-0760-48A6-A4EF-6250D302029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44656-AE3C-4178-A569-79A91290CA4C}" type="pres">
      <dgm:prSet presAssocID="{C4565FD1-0760-48A6-A4EF-6250D302029B}" presName="composite" presStyleCnt="0"/>
      <dgm:spPr/>
    </dgm:pt>
    <dgm:pt modelId="{5598C300-C5E6-4485-9BBF-1E91F1A68106}" type="pres">
      <dgm:prSet presAssocID="{C4565FD1-0760-48A6-A4EF-6250D302029B}" presName="chevron1" presStyleLbl="alignNode1" presStyleIdx="14" presStyleCnt="21"/>
      <dgm:spPr/>
    </dgm:pt>
    <dgm:pt modelId="{51A26830-022E-425B-A3DE-DF5E31E78A1F}" type="pres">
      <dgm:prSet presAssocID="{C4565FD1-0760-48A6-A4EF-6250D302029B}" presName="chevron2" presStyleLbl="alignNode1" presStyleIdx="15" presStyleCnt="21"/>
      <dgm:spPr/>
    </dgm:pt>
    <dgm:pt modelId="{120909C9-18A5-4D7B-A308-4C87070194C2}" type="pres">
      <dgm:prSet presAssocID="{C4565FD1-0760-48A6-A4EF-6250D302029B}" presName="chevron3" presStyleLbl="alignNode1" presStyleIdx="16" presStyleCnt="21"/>
      <dgm:spPr/>
    </dgm:pt>
    <dgm:pt modelId="{752B3062-0B17-4EBB-9983-F8A7405C0C8D}" type="pres">
      <dgm:prSet presAssocID="{C4565FD1-0760-48A6-A4EF-6250D302029B}" presName="chevron4" presStyleLbl="alignNode1" presStyleIdx="17" presStyleCnt="21"/>
      <dgm:spPr/>
    </dgm:pt>
    <dgm:pt modelId="{B8DBD131-A2C9-4939-9E29-200AEEC7666E}" type="pres">
      <dgm:prSet presAssocID="{C4565FD1-0760-48A6-A4EF-6250D302029B}" presName="chevron5" presStyleLbl="alignNode1" presStyleIdx="18" presStyleCnt="21"/>
      <dgm:spPr/>
    </dgm:pt>
    <dgm:pt modelId="{814A19D3-7553-4E50-B246-013C97CF9F0E}" type="pres">
      <dgm:prSet presAssocID="{C4565FD1-0760-48A6-A4EF-6250D302029B}" presName="chevron6" presStyleLbl="alignNode1" presStyleIdx="19" presStyleCnt="21"/>
      <dgm:spPr/>
    </dgm:pt>
    <dgm:pt modelId="{931B0D50-1D21-4505-A86D-6D4FF6CA33EF}" type="pres">
      <dgm:prSet presAssocID="{C4565FD1-0760-48A6-A4EF-6250D302029B}" presName="chevron7" presStyleLbl="alignNode1" presStyleIdx="20" presStyleCnt="21"/>
      <dgm:spPr/>
    </dgm:pt>
    <dgm:pt modelId="{6B1A3F47-FE90-48B7-91AD-981DD4F1AE8D}" type="pres">
      <dgm:prSet presAssocID="{C4565FD1-0760-48A6-A4EF-6250D302029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CEB21-123E-4593-87F4-8930937322BC}" type="presOf" srcId="{7A070736-3D04-41D5-88F8-9BC44616238E}" destId="{C8FADA15-1917-4E9B-A346-57EB905FEB16}" srcOrd="0" destOrd="0" presId="urn:microsoft.com/office/officeart/2008/layout/VerticalAccentList"/>
    <dgm:cxn modelId="{CC73A4EB-F659-46DE-9158-F5A3930BDAF6}" type="presOf" srcId="{0D55AB28-D754-444B-9B81-CD884D813C1B}" destId="{25FEC263-41DA-4369-A700-B6380A46B95A}" srcOrd="0" destOrd="0" presId="urn:microsoft.com/office/officeart/2008/layout/VerticalAccentList"/>
    <dgm:cxn modelId="{6142DA95-39B3-4C35-A8F6-EE771A070EFF}" srcId="{C4565FD1-0760-48A6-A4EF-6250D302029B}" destId="{8A49D0F2-E3C8-4551-8842-CAEDB673D1F4}" srcOrd="0" destOrd="0" parTransId="{2ACAD76A-9311-4284-BB28-4FC4188F98B8}" sibTransId="{0DEE6AFE-9167-405A-8634-9C909A0B2B09}"/>
    <dgm:cxn modelId="{7E796855-EF11-48D0-9E46-006802568020}" srcId="{7A070736-3D04-41D5-88F8-9BC44616238E}" destId="{7C2432D2-B6DD-4EA1-8005-4780B87112D4}" srcOrd="0" destOrd="0" parTransId="{24FC5A40-06FD-46F7-AE6F-1E5F395C9920}" sibTransId="{4ED4973F-3CF4-4A28-B985-4A68ACCECA6B}"/>
    <dgm:cxn modelId="{07026F59-2032-4D9E-8387-D7C458B5606D}" type="presOf" srcId="{C4565FD1-0760-48A6-A4EF-6250D302029B}" destId="{A9013531-8D85-40FF-A68B-912AEB4820F7}" srcOrd="0" destOrd="0" presId="urn:microsoft.com/office/officeart/2008/layout/VerticalAccentList"/>
    <dgm:cxn modelId="{092D2E0D-E20B-4E3D-ABC4-606CEFE180DC}" srcId="{BB8B1BDD-5CB1-4F68-B217-DBE23EB840E8}" destId="{0D55AB28-D754-444B-9B81-CD884D813C1B}" srcOrd="0" destOrd="0" parTransId="{DC9857DB-47CC-487C-92B0-C7AFDAABC990}" sibTransId="{4D0BD267-9C6D-4550-8B35-9E6F35D40FF1}"/>
    <dgm:cxn modelId="{A5A0F6C8-2AA8-4C2E-B321-AE6EF04E1650}" srcId="{68E99A06-D666-43F9-9F2D-8BCB430C9356}" destId="{7A070736-3D04-41D5-88F8-9BC44616238E}" srcOrd="0" destOrd="0" parTransId="{6B3C8B74-D029-4F10-8E9A-FD3189A81081}" sibTransId="{04FA35A1-CBC5-46E0-BC64-9D4275A9FA8A}"/>
    <dgm:cxn modelId="{C89C05AD-8ACA-4DEA-9985-341464379B14}" type="presOf" srcId="{BB8B1BDD-5CB1-4F68-B217-DBE23EB840E8}" destId="{1EC408D9-E170-475D-AFA0-CB682F1BD252}" srcOrd="0" destOrd="0" presId="urn:microsoft.com/office/officeart/2008/layout/VerticalAccentList"/>
    <dgm:cxn modelId="{DCF01779-5B95-4873-8F3B-72635038445E}" srcId="{68E99A06-D666-43F9-9F2D-8BCB430C9356}" destId="{BB8B1BDD-5CB1-4F68-B217-DBE23EB840E8}" srcOrd="1" destOrd="0" parTransId="{875AF941-8EF2-49E9-9CCE-7C60328784E3}" sibTransId="{0EAD8584-B538-4C22-A0D6-60A4F20734BB}"/>
    <dgm:cxn modelId="{860FFADA-ED1E-4C93-8932-216015C150FE}" type="presOf" srcId="{8A49D0F2-E3C8-4551-8842-CAEDB673D1F4}" destId="{6B1A3F47-FE90-48B7-91AD-981DD4F1AE8D}" srcOrd="0" destOrd="0" presId="urn:microsoft.com/office/officeart/2008/layout/VerticalAccentList"/>
    <dgm:cxn modelId="{19C8DAC4-753B-469C-AEB1-03D1695B5AC2}" type="presOf" srcId="{7C2432D2-B6DD-4EA1-8005-4780B87112D4}" destId="{AE80E10E-1349-4BB5-B688-476CC90DFC73}" srcOrd="0" destOrd="0" presId="urn:microsoft.com/office/officeart/2008/layout/VerticalAccentList"/>
    <dgm:cxn modelId="{4414D5EE-271E-4C36-856B-F8598E038468}" srcId="{68E99A06-D666-43F9-9F2D-8BCB430C9356}" destId="{C4565FD1-0760-48A6-A4EF-6250D302029B}" srcOrd="2" destOrd="0" parTransId="{DA8DF978-9C9F-4300-A343-ADBEDBCF1FE7}" sibTransId="{9FB45EE9-CBD7-491B-BE97-EC493255E1A0}"/>
    <dgm:cxn modelId="{472C67FE-A1BF-4AE1-AE82-93169FB59B97}" type="presOf" srcId="{68E99A06-D666-43F9-9F2D-8BCB430C9356}" destId="{4CADEAE9-69E7-403B-A6EC-9FCF76AB1F53}" srcOrd="0" destOrd="0" presId="urn:microsoft.com/office/officeart/2008/layout/VerticalAccentList"/>
    <dgm:cxn modelId="{9FFCD59F-FEB9-47F5-893D-E504BEB41668}" type="presParOf" srcId="{4CADEAE9-69E7-403B-A6EC-9FCF76AB1F53}" destId="{90CCB849-12B3-4957-8204-5C0730C2E3B0}" srcOrd="0" destOrd="0" presId="urn:microsoft.com/office/officeart/2008/layout/VerticalAccentList"/>
    <dgm:cxn modelId="{A5DFDB64-6040-4713-B088-C8F3BA4560A3}" type="presParOf" srcId="{90CCB849-12B3-4957-8204-5C0730C2E3B0}" destId="{C8FADA15-1917-4E9B-A346-57EB905FEB16}" srcOrd="0" destOrd="0" presId="urn:microsoft.com/office/officeart/2008/layout/VerticalAccentList"/>
    <dgm:cxn modelId="{E481FF0F-AEE1-45F4-A65C-175FF6F1C710}" type="presParOf" srcId="{4CADEAE9-69E7-403B-A6EC-9FCF76AB1F53}" destId="{E260F0BA-DB55-4722-BF68-F0B53CADFD01}" srcOrd="1" destOrd="0" presId="urn:microsoft.com/office/officeart/2008/layout/VerticalAccentList"/>
    <dgm:cxn modelId="{2E509C67-1118-489A-AA47-2A0856DDF8D1}" type="presParOf" srcId="{E260F0BA-DB55-4722-BF68-F0B53CADFD01}" destId="{05A4C8D1-4459-471D-9192-1948E8F74C01}" srcOrd="0" destOrd="0" presId="urn:microsoft.com/office/officeart/2008/layout/VerticalAccentList"/>
    <dgm:cxn modelId="{537CDE3F-368F-4A07-B2BE-07FA199AE809}" type="presParOf" srcId="{E260F0BA-DB55-4722-BF68-F0B53CADFD01}" destId="{3F1B0CFC-6390-4A27-8FF8-5B066515651C}" srcOrd="1" destOrd="0" presId="urn:microsoft.com/office/officeart/2008/layout/VerticalAccentList"/>
    <dgm:cxn modelId="{9F756777-9311-46F0-B8A7-EE88E70A81D5}" type="presParOf" srcId="{E260F0BA-DB55-4722-BF68-F0B53CADFD01}" destId="{B24F8877-E5B2-431C-8677-0A0DF527A915}" srcOrd="2" destOrd="0" presId="urn:microsoft.com/office/officeart/2008/layout/VerticalAccentList"/>
    <dgm:cxn modelId="{B503BAE1-FE8B-4468-AEC9-11F3F30064C1}" type="presParOf" srcId="{E260F0BA-DB55-4722-BF68-F0B53CADFD01}" destId="{A0CD5789-20D7-4BE6-9E65-4B8876DFDE0F}" srcOrd="3" destOrd="0" presId="urn:microsoft.com/office/officeart/2008/layout/VerticalAccentList"/>
    <dgm:cxn modelId="{69585C21-F53A-4767-A1E7-0CFA63191ACE}" type="presParOf" srcId="{E260F0BA-DB55-4722-BF68-F0B53CADFD01}" destId="{12D644CE-FAB5-4F77-8D23-35AE7B33C798}" srcOrd="4" destOrd="0" presId="urn:microsoft.com/office/officeart/2008/layout/VerticalAccentList"/>
    <dgm:cxn modelId="{56AAA2C7-7E44-4993-86BA-B8D1D285224F}" type="presParOf" srcId="{E260F0BA-DB55-4722-BF68-F0B53CADFD01}" destId="{62D5FE1F-C148-436C-8F56-18EB17981816}" srcOrd="5" destOrd="0" presId="urn:microsoft.com/office/officeart/2008/layout/VerticalAccentList"/>
    <dgm:cxn modelId="{A43A01AE-F6C1-4E26-A419-4F54C212CE78}" type="presParOf" srcId="{E260F0BA-DB55-4722-BF68-F0B53CADFD01}" destId="{CF11DECF-F2AE-49B4-A656-A70552C18D9B}" srcOrd="6" destOrd="0" presId="urn:microsoft.com/office/officeart/2008/layout/VerticalAccentList"/>
    <dgm:cxn modelId="{5A023E0F-7523-47A3-ADB2-BFA318F80395}" type="presParOf" srcId="{E260F0BA-DB55-4722-BF68-F0B53CADFD01}" destId="{AE80E10E-1349-4BB5-B688-476CC90DFC73}" srcOrd="7" destOrd="0" presId="urn:microsoft.com/office/officeart/2008/layout/VerticalAccentList"/>
    <dgm:cxn modelId="{92DC549E-051C-4189-B47B-132AFACF53D7}" type="presParOf" srcId="{4CADEAE9-69E7-403B-A6EC-9FCF76AB1F53}" destId="{B034433D-7AF6-47FD-AE24-14C5903EF3EC}" srcOrd="2" destOrd="0" presId="urn:microsoft.com/office/officeart/2008/layout/VerticalAccentList"/>
    <dgm:cxn modelId="{6BAE34DB-1B51-4BEF-81A9-47C95044ECF2}" type="presParOf" srcId="{4CADEAE9-69E7-403B-A6EC-9FCF76AB1F53}" destId="{E9E34B8D-D5C2-445C-AEDC-8A372950AB9D}" srcOrd="3" destOrd="0" presId="urn:microsoft.com/office/officeart/2008/layout/VerticalAccentList"/>
    <dgm:cxn modelId="{F15A6342-08E2-4B12-B504-EEDDE9557FBA}" type="presParOf" srcId="{E9E34B8D-D5C2-445C-AEDC-8A372950AB9D}" destId="{1EC408D9-E170-475D-AFA0-CB682F1BD252}" srcOrd="0" destOrd="0" presId="urn:microsoft.com/office/officeart/2008/layout/VerticalAccentList"/>
    <dgm:cxn modelId="{A2C83663-5EDF-4B13-97FB-FA1E89F873F9}" type="presParOf" srcId="{4CADEAE9-69E7-403B-A6EC-9FCF76AB1F53}" destId="{CC470BD6-2E88-4735-AD3E-6D8A8D1212F5}" srcOrd="4" destOrd="0" presId="urn:microsoft.com/office/officeart/2008/layout/VerticalAccentList"/>
    <dgm:cxn modelId="{0D3BCFE0-426C-4BAC-8E75-E0DD1436894E}" type="presParOf" srcId="{CC470BD6-2E88-4735-AD3E-6D8A8D1212F5}" destId="{C379FE74-5C8E-42DD-B943-2BEBCF4ACDCC}" srcOrd="0" destOrd="0" presId="urn:microsoft.com/office/officeart/2008/layout/VerticalAccentList"/>
    <dgm:cxn modelId="{5648AA7B-FEBA-4128-9987-E8BCF23B0F57}" type="presParOf" srcId="{CC470BD6-2E88-4735-AD3E-6D8A8D1212F5}" destId="{C3442851-1457-4A05-9708-A898C3B3E46C}" srcOrd="1" destOrd="0" presId="urn:microsoft.com/office/officeart/2008/layout/VerticalAccentList"/>
    <dgm:cxn modelId="{3C140F7C-51EF-480B-9ECE-E41C3EF515D5}" type="presParOf" srcId="{CC470BD6-2E88-4735-AD3E-6D8A8D1212F5}" destId="{D7A9A7FF-0BD8-44A0-8575-30B2B649ECB0}" srcOrd="2" destOrd="0" presId="urn:microsoft.com/office/officeart/2008/layout/VerticalAccentList"/>
    <dgm:cxn modelId="{D01FE886-46B2-4470-A99D-28D60947D94B}" type="presParOf" srcId="{CC470BD6-2E88-4735-AD3E-6D8A8D1212F5}" destId="{2960F62A-36B7-47F4-A73F-16F0F891758C}" srcOrd="3" destOrd="0" presId="urn:microsoft.com/office/officeart/2008/layout/VerticalAccentList"/>
    <dgm:cxn modelId="{80C00E25-1B72-4D28-B99B-52CF207E5F33}" type="presParOf" srcId="{CC470BD6-2E88-4735-AD3E-6D8A8D1212F5}" destId="{25A4DAED-21E4-462A-A599-33C1FB48D9FE}" srcOrd="4" destOrd="0" presId="urn:microsoft.com/office/officeart/2008/layout/VerticalAccentList"/>
    <dgm:cxn modelId="{D2866C34-DBA7-4F31-9118-DCB927FAFB0A}" type="presParOf" srcId="{CC470BD6-2E88-4735-AD3E-6D8A8D1212F5}" destId="{EB5337AA-521A-4AB3-989F-39D4CA657016}" srcOrd="5" destOrd="0" presId="urn:microsoft.com/office/officeart/2008/layout/VerticalAccentList"/>
    <dgm:cxn modelId="{FDBE3793-B07E-48D2-98CA-E6D5C60BD49D}" type="presParOf" srcId="{CC470BD6-2E88-4735-AD3E-6D8A8D1212F5}" destId="{DE3D97E4-22B7-4B7F-B661-17B178C44E6B}" srcOrd="6" destOrd="0" presId="urn:microsoft.com/office/officeart/2008/layout/VerticalAccentList"/>
    <dgm:cxn modelId="{769A3093-9420-4EB6-AEB5-22336021AE40}" type="presParOf" srcId="{CC470BD6-2E88-4735-AD3E-6D8A8D1212F5}" destId="{25FEC263-41DA-4369-A700-B6380A46B95A}" srcOrd="7" destOrd="0" presId="urn:microsoft.com/office/officeart/2008/layout/VerticalAccentList"/>
    <dgm:cxn modelId="{824F39BC-0C69-4747-A02B-840B7F955192}" type="presParOf" srcId="{4CADEAE9-69E7-403B-A6EC-9FCF76AB1F53}" destId="{6B1291E2-8078-4DF3-A5E4-CFF4E951A0DD}" srcOrd="5" destOrd="0" presId="urn:microsoft.com/office/officeart/2008/layout/VerticalAccentList"/>
    <dgm:cxn modelId="{4585370C-EDA7-4DF8-B46C-459D588E0603}" type="presParOf" srcId="{4CADEAE9-69E7-403B-A6EC-9FCF76AB1F53}" destId="{2375D47F-780D-4549-8726-C9E52442BEA5}" srcOrd="6" destOrd="0" presId="urn:microsoft.com/office/officeart/2008/layout/VerticalAccentList"/>
    <dgm:cxn modelId="{06DF80E7-456C-4DA9-A216-57C5C2B32EB2}" type="presParOf" srcId="{2375D47F-780D-4549-8726-C9E52442BEA5}" destId="{A9013531-8D85-40FF-A68B-912AEB4820F7}" srcOrd="0" destOrd="0" presId="urn:microsoft.com/office/officeart/2008/layout/VerticalAccentList"/>
    <dgm:cxn modelId="{E1F25C2E-04FB-4C9A-92BC-326920DD0039}" type="presParOf" srcId="{4CADEAE9-69E7-403B-A6EC-9FCF76AB1F53}" destId="{46844656-AE3C-4178-A569-79A91290CA4C}" srcOrd="7" destOrd="0" presId="urn:microsoft.com/office/officeart/2008/layout/VerticalAccentList"/>
    <dgm:cxn modelId="{DB7A0A2B-ED0C-4A6E-9DAE-0FAF279AC3DA}" type="presParOf" srcId="{46844656-AE3C-4178-A569-79A91290CA4C}" destId="{5598C300-C5E6-4485-9BBF-1E91F1A68106}" srcOrd="0" destOrd="0" presId="urn:microsoft.com/office/officeart/2008/layout/VerticalAccentList"/>
    <dgm:cxn modelId="{D5B18828-C5DD-4FA4-AC33-F7018991DD69}" type="presParOf" srcId="{46844656-AE3C-4178-A569-79A91290CA4C}" destId="{51A26830-022E-425B-A3DE-DF5E31E78A1F}" srcOrd="1" destOrd="0" presId="urn:microsoft.com/office/officeart/2008/layout/VerticalAccentList"/>
    <dgm:cxn modelId="{F60A8948-DEC1-4EFA-8DF6-EB676D56AE60}" type="presParOf" srcId="{46844656-AE3C-4178-A569-79A91290CA4C}" destId="{120909C9-18A5-4D7B-A308-4C87070194C2}" srcOrd="2" destOrd="0" presId="urn:microsoft.com/office/officeart/2008/layout/VerticalAccentList"/>
    <dgm:cxn modelId="{618397BA-E1B2-426D-8BE6-84BF63921943}" type="presParOf" srcId="{46844656-AE3C-4178-A569-79A91290CA4C}" destId="{752B3062-0B17-4EBB-9983-F8A7405C0C8D}" srcOrd="3" destOrd="0" presId="urn:microsoft.com/office/officeart/2008/layout/VerticalAccentList"/>
    <dgm:cxn modelId="{7DECA913-625A-431C-89A0-3033669A5F19}" type="presParOf" srcId="{46844656-AE3C-4178-A569-79A91290CA4C}" destId="{B8DBD131-A2C9-4939-9E29-200AEEC7666E}" srcOrd="4" destOrd="0" presId="urn:microsoft.com/office/officeart/2008/layout/VerticalAccentList"/>
    <dgm:cxn modelId="{744C4684-7F49-4A2E-8900-1B2C0CEBA089}" type="presParOf" srcId="{46844656-AE3C-4178-A569-79A91290CA4C}" destId="{814A19D3-7553-4E50-B246-013C97CF9F0E}" srcOrd="5" destOrd="0" presId="urn:microsoft.com/office/officeart/2008/layout/VerticalAccentList"/>
    <dgm:cxn modelId="{A5AA535B-C44C-4120-8A2E-9CF684DDD298}" type="presParOf" srcId="{46844656-AE3C-4178-A569-79A91290CA4C}" destId="{931B0D50-1D21-4505-A86D-6D4FF6CA33EF}" srcOrd="6" destOrd="0" presId="urn:microsoft.com/office/officeart/2008/layout/VerticalAccentList"/>
    <dgm:cxn modelId="{437C2E26-9DD5-4F94-BB3F-0BE699DDAF78}" type="presParOf" srcId="{46844656-AE3C-4178-A569-79A91290CA4C}" destId="{6B1A3F47-FE90-48B7-91AD-981DD4F1AE8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91097-CF7B-46F8-9EF3-62033EE2E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03BB-98A7-4BAF-8A63-42F10458BA9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2DA22-211C-4D3F-9CEA-5653DBF8E6F1}" type="parTrans" cxnId="{777B07FA-4EA8-4D42-A707-2C0F46DD8C26}">
      <dgm:prSet/>
      <dgm:spPr/>
      <dgm:t>
        <a:bodyPr/>
        <a:lstStyle/>
        <a:p>
          <a:endParaRPr lang="en-US"/>
        </a:p>
      </dgm:t>
    </dgm:pt>
    <dgm:pt modelId="{5AEA626F-F034-46AB-BF8E-C2B35AF1E828}" type="sibTrans" cxnId="{777B07FA-4EA8-4D42-A707-2C0F46DD8C26}">
      <dgm:prSet/>
      <dgm:spPr/>
      <dgm:t>
        <a:bodyPr/>
        <a:lstStyle/>
        <a:p>
          <a:endParaRPr lang="en-US"/>
        </a:p>
      </dgm:t>
    </dgm:pt>
    <dgm:pt modelId="{A40BE9B7-294A-4DD3-9E80-B40E89F6741F}">
      <dgm:prSet phldrT="[Text]"/>
      <dgm:spPr/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শব্দটির অর্থ যা ক্রিয়া সম্পাদন করে।</a:t>
          </a:r>
          <a:endParaRPr lang="en-US" dirty="0">
            <a:solidFill>
              <a:schemeClr val="bg1"/>
            </a:solidFill>
          </a:endParaRPr>
        </a:p>
      </dgm:t>
    </dgm:pt>
    <dgm:pt modelId="{D02EE439-97E2-479C-9077-3F2E960AEEDC}" type="parTrans" cxnId="{C25A973C-A5F4-43B7-8755-F687C3E2F740}">
      <dgm:prSet/>
      <dgm:spPr/>
      <dgm:t>
        <a:bodyPr/>
        <a:lstStyle/>
        <a:p>
          <a:endParaRPr lang="en-US"/>
        </a:p>
      </dgm:t>
    </dgm:pt>
    <dgm:pt modelId="{21C4845B-5FF3-431E-8851-683A2F505B80}" type="sibTrans" cxnId="{C25A973C-A5F4-43B7-8755-F687C3E2F740}">
      <dgm:prSet/>
      <dgm:spPr/>
      <dgm:t>
        <a:bodyPr/>
        <a:lstStyle/>
        <a:p>
          <a:endParaRPr lang="en-US"/>
        </a:p>
      </dgm:t>
    </dgm:pt>
    <dgm:pt modelId="{00088CCC-81CE-47E8-B86B-4D1D118F9A9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‘০২</a:t>
          </a:r>
          <a:endParaRPr lang="en-US" dirty="0"/>
        </a:p>
      </dgm:t>
    </dgm:pt>
    <dgm:pt modelId="{475336E3-3272-4693-9780-52DE28D99C3A}" type="parTrans" cxnId="{46961812-593C-4C63-BBDF-4C631E36ACFE}">
      <dgm:prSet/>
      <dgm:spPr/>
      <dgm:t>
        <a:bodyPr/>
        <a:lstStyle/>
        <a:p>
          <a:endParaRPr lang="en-US"/>
        </a:p>
      </dgm:t>
    </dgm:pt>
    <dgm:pt modelId="{3BF4F3FA-80C8-4729-9947-1F81DD0BC4F1}" type="sibTrans" cxnId="{46961812-593C-4C63-BBDF-4C631E36ACFE}">
      <dgm:prSet/>
      <dgm:spPr/>
      <dgm:t>
        <a:bodyPr/>
        <a:lstStyle/>
        <a:p>
          <a:endParaRPr lang="en-US"/>
        </a:p>
      </dgm:t>
    </dgm:pt>
    <dgm:pt modelId="{45BB3DC2-9407-436F-89DB-3209218F6543}">
      <dgm:prSet phldrT="[Text]"/>
      <dgm:spPr/>
      <dgm:t>
        <a:bodyPr/>
        <a:lstStyle/>
        <a:p>
          <a:r>
            <a:rPr lang="bn-BD" b="1" smtClean="0">
              <a:latin typeface="NikoshBAN" pitchFamily="2" charset="0"/>
              <a:cs typeface="NikoshBAN" pitchFamily="2" charset="0"/>
            </a:rPr>
            <a:t>কারক ৬ প্রকার। যথা- </a:t>
          </a:r>
          <a:r>
            <a:rPr lang="bn-IN" b="1" smtClean="0">
              <a:latin typeface="NikoshBAN" pitchFamily="2" charset="0"/>
              <a:cs typeface="NikoshBAN" pitchFamily="2" charset="0"/>
            </a:rPr>
            <a:t>কর্তৃকারক</a:t>
          </a:r>
          <a:r>
            <a:rPr lang="bn-BD" b="1" smtClean="0">
              <a:latin typeface="NikoshBAN" pitchFamily="2" charset="0"/>
              <a:cs typeface="NikoshBAN" pitchFamily="2" charset="0"/>
            </a:rPr>
            <a:t>,কর্মকারক,করণ কারক,সম্প্রদান কারক,অপাদান কারক ও অধিকরণ কারক।</a:t>
          </a:r>
          <a:endParaRPr lang="en-US" dirty="0"/>
        </a:p>
      </dgm:t>
    </dgm:pt>
    <dgm:pt modelId="{DE2003F1-9F58-4B1B-937C-D382216A3678}" type="parTrans" cxnId="{A058EE50-79E2-4D57-BC12-55819623597A}">
      <dgm:prSet/>
      <dgm:spPr/>
      <dgm:t>
        <a:bodyPr/>
        <a:lstStyle/>
        <a:p>
          <a:endParaRPr lang="en-US"/>
        </a:p>
      </dgm:t>
    </dgm:pt>
    <dgm:pt modelId="{BA9BB738-BC24-4812-92C5-A94140AB3177}" type="sibTrans" cxnId="{A058EE50-79E2-4D57-BC12-55819623597A}">
      <dgm:prSet/>
      <dgm:spPr/>
      <dgm:t>
        <a:bodyPr/>
        <a:lstStyle/>
        <a:p>
          <a:endParaRPr lang="en-US"/>
        </a:p>
      </dgm:t>
    </dgm:pt>
    <dgm:pt modelId="{E836DFA6-527C-4981-ABA9-78BC704D144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‘০৩</a:t>
          </a:r>
          <a:endParaRPr lang="en-US" dirty="0"/>
        </a:p>
      </dgm:t>
    </dgm:pt>
    <dgm:pt modelId="{FAE40DC8-6272-41B4-B099-DCA4D7E37495}" type="parTrans" cxnId="{0A983D0A-461A-438F-A1A5-AE85DF01AF4A}">
      <dgm:prSet/>
      <dgm:spPr/>
      <dgm:t>
        <a:bodyPr/>
        <a:lstStyle/>
        <a:p>
          <a:endParaRPr lang="en-US"/>
        </a:p>
      </dgm:t>
    </dgm:pt>
    <dgm:pt modelId="{50026FFF-0FE2-43B7-ABF9-39979D0C45FC}" type="sibTrans" cxnId="{0A983D0A-461A-438F-A1A5-AE85DF01AF4A}">
      <dgm:prSet/>
      <dgm:spPr/>
      <dgm:t>
        <a:bodyPr/>
        <a:lstStyle/>
        <a:p>
          <a:endParaRPr lang="en-US"/>
        </a:p>
      </dgm:t>
    </dgm:pt>
    <dgm:pt modelId="{FBAE8788-1A06-42C3-84DE-EA1A23AEFEB2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কর্তৃকারক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1C2D1CD4-6B82-4076-8A93-B588AC6CE4A7}" type="parTrans" cxnId="{327F9D7E-4809-4C64-8FBD-A543AB2037AE}">
      <dgm:prSet/>
      <dgm:spPr/>
      <dgm:t>
        <a:bodyPr/>
        <a:lstStyle/>
        <a:p>
          <a:endParaRPr lang="en-US"/>
        </a:p>
      </dgm:t>
    </dgm:pt>
    <dgm:pt modelId="{434AE93C-8C32-4E4D-8A72-A90B22FB02AA}" type="sibTrans" cxnId="{327F9D7E-4809-4C64-8FBD-A543AB2037AE}">
      <dgm:prSet/>
      <dgm:spPr/>
      <dgm:t>
        <a:bodyPr/>
        <a:lstStyle/>
        <a:p>
          <a:endParaRPr lang="en-US"/>
        </a:p>
      </dgm:t>
    </dgm:pt>
    <dgm:pt modelId="{C0E828EE-A7E3-4D73-AF0E-B9C6C1DF987C}" type="pres">
      <dgm:prSet presAssocID="{3BC91097-CF7B-46F8-9EF3-62033EE2E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8F2CF-94CC-4AF5-9B6A-DA96239ABA15}" type="pres">
      <dgm:prSet presAssocID="{019703BB-98A7-4BAF-8A63-42F10458BA9F}" presName="composite" presStyleCnt="0"/>
      <dgm:spPr/>
    </dgm:pt>
    <dgm:pt modelId="{B1886723-67CD-456D-BB64-F5EF8E1BE539}" type="pres">
      <dgm:prSet presAssocID="{019703BB-98A7-4BAF-8A63-42F10458BA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0102-DF43-475D-9CB5-EB6279FB288B}" type="pres">
      <dgm:prSet presAssocID="{019703BB-98A7-4BAF-8A63-42F10458BA9F}" presName="descendantText" presStyleLbl="alignAcc1" presStyleIdx="0" presStyleCnt="3" custLinFactNeighborY="-8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47F66-D630-4644-A901-CF5EA4040F96}" type="pres">
      <dgm:prSet presAssocID="{5AEA626F-F034-46AB-BF8E-C2B35AF1E828}" presName="sp" presStyleCnt="0"/>
      <dgm:spPr/>
    </dgm:pt>
    <dgm:pt modelId="{EEB4FA99-69EC-4483-B3FF-64BC233FB149}" type="pres">
      <dgm:prSet presAssocID="{00088CCC-81CE-47E8-B86B-4D1D118F9A9B}" presName="composite" presStyleCnt="0"/>
      <dgm:spPr/>
    </dgm:pt>
    <dgm:pt modelId="{8B5FF826-0AD3-44EC-BDF6-60145FAC328D}" type="pres">
      <dgm:prSet presAssocID="{00088CCC-81CE-47E8-B86B-4D1D118F9A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665E-275E-40AC-BF95-1F79F68263A1}" type="pres">
      <dgm:prSet presAssocID="{00088CCC-81CE-47E8-B86B-4D1D118F9A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0C61-B617-4F8D-AB91-348142072A50}" type="pres">
      <dgm:prSet presAssocID="{3BF4F3FA-80C8-4729-9947-1F81DD0BC4F1}" presName="sp" presStyleCnt="0"/>
      <dgm:spPr/>
    </dgm:pt>
    <dgm:pt modelId="{D27C9C34-094D-4E74-B780-EF676FCE0E74}" type="pres">
      <dgm:prSet presAssocID="{E836DFA6-527C-4981-ABA9-78BC704D144F}" presName="composite" presStyleCnt="0"/>
      <dgm:spPr/>
    </dgm:pt>
    <dgm:pt modelId="{365B0667-6832-4F0A-868B-D9AEC221D700}" type="pres">
      <dgm:prSet presAssocID="{E836DFA6-527C-4981-ABA9-78BC704D14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2445C-B748-4DFD-A8D2-42A7E7506599}" type="pres">
      <dgm:prSet presAssocID="{E836DFA6-527C-4981-ABA9-78BC704D14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9936D-348B-4247-AC28-FFA2FABCEEA5}" type="presOf" srcId="{45BB3DC2-9407-436F-89DB-3209218F6543}" destId="{8E5C665E-275E-40AC-BF95-1F79F68263A1}" srcOrd="0" destOrd="0" presId="urn:microsoft.com/office/officeart/2005/8/layout/chevron2"/>
    <dgm:cxn modelId="{327F9D7E-4809-4C64-8FBD-A543AB2037AE}" srcId="{E836DFA6-527C-4981-ABA9-78BC704D144F}" destId="{FBAE8788-1A06-42C3-84DE-EA1A23AEFEB2}" srcOrd="0" destOrd="0" parTransId="{1C2D1CD4-6B82-4076-8A93-B588AC6CE4A7}" sibTransId="{434AE93C-8C32-4E4D-8A72-A90B22FB02AA}"/>
    <dgm:cxn modelId="{A058EE50-79E2-4D57-BC12-55819623597A}" srcId="{00088CCC-81CE-47E8-B86B-4D1D118F9A9B}" destId="{45BB3DC2-9407-436F-89DB-3209218F6543}" srcOrd="0" destOrd="0" parTransId="{DE2003F1-9F58-4B1B-937C-D382216A3678}" sibTransId="{BA9BB738-BC24-4812-92C5-A94140AB3177}"/>
    <dgm:cxn modelId="{46961812-593C-4C63-BBDF-4C631E36ACFE}" srcId="{3BC91097-CF7B-46F8-9EF3-62033EE2EC3D}" destId="{00088CCC-81CE-47E8-B86B-4D1D118F9A9B}" srcOrd="1" destOrd="0" parTransId="{475336E3-3272-4693-9780-52DE28D99C3A}" sibTransId="{3BF4F3FA-80C8-4729-9947-1F81DD0BC4F1}"/>
    <dgm:cxn modelId="{DBA2E9CE-B040-45D9-8D77-C82DC1513987}" type="presOf" srcId="{3BC91097-CF7B-46F8-9EF3-62033EE2EC3D}" destId="{C0E828EE-A7E3-4D73-AF0E-B9C6C1DF987C}" srcOrd="0" destOrd="0" presId="urn:microsoft.com/office/officeart/2005/8/layout/chevron2"/>
    <dgm:cxn modelId="{2656E559-1F36-4EBA-B4FD-C8B3D26ACA71}" type="presOf" srcId="{A40BE9B7-294A-4DD3-9E80-B40E89F6741F}" destId="{21B70102-DF43-475D-9CB5-EB6279FB288B}" srcOrd="0" destOrd="0" presId="urn:microsoft.com/office/officeart/2005/8/layout/chevron2"/>
    <dgm:cxn modelId="{82837375-128A-4995-9D36-8F4466A84B68}" type="presOf" srcId="{00088CCC-81CE-47E8-B86B-4D1D118F9A9B}" destId="{8B5FF826-0AD3-44EC-BDF6-60145FAC328D}" srcOrd="0" destOrd="0" presId="urn:microsoft.com/office/officeart/2005/8/layout/chevron2"/>
    <dgm:cxn modelId="{98772565-4055-466C-BD81-EF63EBC4D7D1}" type="presOf" srcId="{E836DFA6-527C-4981-ABA9-78BC704D144F}" destId="{365B0667-6832-4F0A-868B-D9AEC221D700}" srcOrd="0" destOrd="0" presId="urn:microsoft.com/office/officeart/2005/8/layout/chevron2"/>
    <dgm:cxn modelId="{C25A973C-A5F4-43B7-8755-F687C3E2F740}" srcId="{019703BB-98A7-4BAF-8A63-42F10458BA9F}" destId="{A40BE9B7-294A-4DD3-9E80-B40E89F6741F}" srcOrd="0" destOrd="0" parTransId="{D02EE439-97E2-479C-9077-3F2E960AEEDC}" sibTransId="{21C4845B-5FF3-431E-8851-683A2F505B80}"/>
    <dgm:cxn modelId="{0A983D0A-461A-438F-A1A5-AE85DF01AF4A}" srcId="{3BC91097-CF7B-46F8-9EF3-62033EE2EC3D}" destId="{E836DFA6-527C-4981-ABA9-78BC704D144F}" srcOrd="2" destOrd="0" parTransId="{FAE40DC8-6272-41B4-B099-DCA4D7E37495}" sibTransId="{50026FFF-0FE2-43B7-ABF9-39979D0C45FC}"/>
    <dgm:cxn modelId="{992A34A1-3FCE-4D89-B7E3-2E53B4ABFCA0}" type="presOf" srcId="{019703BB-98A7-4BAF-8A63-42F10458BA9F}" destId="{B1886723-67CD-456D-BB64-F5EF8E1BE539}" srcOrd="0" destOrd="0" presId="urn:microsoft.com/office/officeart/2005/8/layout/chevron2"/>
    <dgm:cxn modelId="{777B07FA-4EA8-4D42-A707-2C0F46DD8C26}" srcId="{3BC91097-CF7B-46F8-9EF3-62033EE2EC3D}" destId="{019703BB-98A7-4BAF-8A63-42F10458BA9F}" srcOrd="0" destOrd="0" parTransId="{3CA2DA22-211C-4D3F-9CEA-5653DBF8E6F1}" sibTransId="{5AEA626F-F034-46AB-BF8E-C2B35AF1E828}"/>
    <dgm:cxn modelId="{4B933599-26E2-4EA0-AF54-E34FA23B409B}" type="presOf" srcId="{FBAE8788-1A06-42C3-84DE-EA1A23AEFEB2}" destId="{84F2445C-B748-4DFD-A8D2-42A7E7506599}" srcOrd="0" destOrd="0" presId="urn:microsoft.com/office/officeart/2005/8/layout/chevron2"/>
    <dgm:cxn modelId="{CA7A0DB4-5804-4441-B84A-14284E03D30A}" type="presParOf" srcId="{C0E828EE-A7E3-4D73-AF0E-B9C6C1DF987C}" destId="{5838F2CF-94CC-4AF5-9B6A-DA96239ABA15}" srcOrd="0" destOrd="0" presId="urn:microsoft.com/office/officeart/2005/8/layout/chevron2"/>
    <dgm:cxn modelId="{E83FD0B7-52AB-43DD-8A38-D6FF40D7A8FA}" type="presParOf" srcId="{5838F2CF-94CC-4AF5-9B6A-DA96239ABA15}" destId="{B1886723-67CD-456D-BB64-F5EF8E1BE539}" srcOrd="0" destOrd="0" presId="urn:microsoft.com/office/officeart/2005/8/layout/chevron2"/>
    <dgm:cxn modelId="{99300A3D-0EBA-4BCE-A9C1-223CE678C33A}" type="presParOf" srcId="{5838F2CF-94CC-4AF5-9B6A-DA96239ABA15}" destId="{21B70102-DF43-475D-9CB5-EB6279FB288B}" srcOrd="1" destOrd="0" presId="urn:microsoft.com/office/officeart/2005/8/layout/chevron2"/>
    <dgm:cxn modelId="{39F27DEF-C3C2-44A2-820E-D614283335AF}" type="presParOf" srcId="{C0E828EE-A7E3-4D73-AF0E-B9C6C1DF987C}" destId="{05B47F66-D630-4644-A901-CF5EA4040F96}" srcOrd="1" destOrd="0" presId="urn:microsoft.com/office/officeart/2005/8/layout/chevron2"/>
    <dgm:cxn modelId="{D00C75B4-6C65-4FE0-8D4E-247841C43B6A}" type="presParOf" srcId="{C0E828EE-A7E3-4D73-AF0E-B9C6C1DF987C}" destId="{EEB4FA99-69EC-4483-B3FF-64BC233FB149}" srcOrd="2" destOrd="0" presId="urn:microsoft.com/office/officeart/2005/8/layout/chevron2"/>
    <dgm:cxn modelId="{FABB4482-4091-4106-9905-9E98457A95D1}" type="presParOf" srcId="{EEB4FA99-69EC-4483-B3FF-64BC233FB149}" destId="{8B5FF826-0AD3-44EC-BDF6-60145FAC328D}" srcOrd="0" destOrd="0" presId="urn:microsoft.com/office/officeart/2005/8/layout/chevron2"/>
    <dgm:cxn modelId="{96E8F60F-5D19-4D35-8420-9D6821B1D5F9}" type="presParOf" srcId="{EEB4FA99-69EC-4483-B3FF-64BC233FB149}" destId="{8E5C665E-275E-40AC-BF95-1F79F68263A1}" srcOrd="1" destOrd="0" presId="urn:microsoft.com/office/officeart/2005/8/layout/chevron2"/>
    <dgm:cxn modelId="{DD58E947-0D3B-4C17-AE4C-4AD72F57FC88}" type="presParOf" srcId="{C0E828EE-A7E3-4D73-AF0E-B9C6C1DF987C}" destId="{53D50C61-B617-4F8D-AB91-348142072A50}" srcOrd="3" destOrd="0" presId="urn:microsoft.com/office/officeart/2005/8/layout/chevron2"/>
    <dgm:cxn modelId="{D6BF4516-9E09-4B3B-BECA-37A146A13183}" type="presParOf" srcId="{C0E828EE-A7E3-4D73-AF0E-B9C6C1DF987C}" destId="{D27C9C34-094D-4E74-B780-EF676FCE0E74}" srcOrd="4" destOrd="0" presId="urn:microsoft.com/office/officeart/2005/8/layout/chevron2"/>
    <dgm:cxn modelId="{34BC2AD1-2A08-4EBC-B44D-B7AC0FA3F43F}" type="presParOf" srcId="{D27C9C34-094D-4E74-B780-EF676FCE0E74}" destId="{365B0667-6832-4F0A-868B-D9AEC221D700}" srcOrd="0" destOrd="0" presId="urn:microsoft.com/office/officeart/2005/8/layout/chevron2"/>
    <dgm:cxn modelId="{6932AB98-85DB-49F2-A979-A133945080AC}" type="presParOf" srcId="{D27C9C34-094D-4E74-B780-EF676FCE0E74}" destId="{84F2445C-B748-4DFD-A8D2-42A7E75065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AA623-CE34-4A85-85A4-353CC450B8EF}">
      <dsp:nvSpPr>
        <dsp:cNvPr id="0" name=""/>
        <dsp:cNvSpPr/>
      </dsp:nvSpPr>
      <dsp:spPr>
        <a:xfrm>
          <a:off x="0" y="0"/>
          <a:ext cx="1021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C24B2-4738-4D3A-BA4A-942FE01E3A84}">
      <dsp:nvSpPr>
        <dsp:cNvPr id="0" name=""/>
        <dsp:cNvSpPr/>
      </dsp:nvSpPr>
      <dsp:spPr>
        <a:xfrm>
          <a:off x="0" y="0"/>
          <a:ext cx="850221" cy="350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0" y="0"/>
        <a:ext cx="850221" cy="3505199"/>
      </dsp:txXfrm>
    </dsp:sp>
    <dsp:sp modelId="{1950203A-CA7F-4C5F-B939-D32F4970D17C}">
      <dsp:nvSpPr>
        <dsp:cNvPr id="0" name=""/>
        <dsp:cNvSpPr/>
      </dsp:nvSpPr>
      <dsp:spPr>
        <a:xfrm>
          <a:off x="981096" y="55025"/>
          <a:ext cx="6849163" cy="110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১।কারকের অর্থ ও সংজ্ঞা বলতে পারবে; </a:t>
          </a:r>
          <a:endParaRPr lang="en-US" sz="3600" kern="1200" dirty="0"/>
        </a:p>
      </dsp:txBody>
      <dsp:txXfrm>
        <a:off x="981096" y="55025"/>
        <a:ext cx="6849163" cy="1100509"/>
      </dsp:txXfrm>
    </dsp:sp>
    <dsp:sp modelId="{4EBF7586-F437-41EE-9C9C-E4963BD52830}">
      <dsp:nvSpPr>
        <dsp:cNvPr id="0" name=""/>
        <dsp:cNvSpPr/>
      </dsp:nvSpPr>
      <dsp:spPr>
        <a:xfrm>
          <a:off x="850221" y="1155534"/>
          <a:ext cx="6980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FA2B6-7569-47C6-AE09-CFBF20F04DB8}">
      <dsp:nvSpPr>
        <dsp:cNvPr id="0" name=""/>
        <dsp:cNvSpPr/>
      </dsp:nvSpPr>
      <dsp:spPr>
        <a:xfrm>
          <a:off x="981096" y="1210560"/>
          <a:ext cx="8785079" cy="110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কারক শনাক্ত করে লিখতে পারবে;</a:t>
          </a:r>
          <a:endParaRPr lang="en-US" sz="3600" kern="1200" dirty="0"/>
        </a:p>
      </dsp:txBody>
      <dsp:txXfrm>
        <a:off x="981096" y="1210560"/>
        <a:ext cx="8785079" cy="1100509"/>
      </dsp:txXfrm>
    </dsp:sp>
    <dsp:sp modelId="{055AA22A-B4B1-41B5-9B42-12C129B715EB}">
      <dsp:nvSpPr>
        <dsp:cNvPr id="0" name=""/>
        <dsp:cNvSpPr/>
      </dsp:nvSpPr>
      <dsp:spPr>
        <a:xfrm>
          <a:off x="850221" y="2311069"/>
          <a:ext cx="6980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986D1-2165-4119-AB0D-FD9D3050E780}">
      <dsp:nvSpPr>
        <dsp:cNvPr id="0" name=""/>
        <dsp:cNvSpPr/>
      </dsp:nvSpPr>
      <dsp:spPr>
        <a:xfrm>
          <a:off x="989291" y="2353020"/>
          <a:ext cx="9221508" cy="10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৬ প্রকার কারক এর সংজ্ঞা ও উদাহরণ  বর্ণনা করতে পারবে।</a:t>
          </a:r>
          <a:endParaRPr lang="en-US" sz="3600" kern="1200" dirty="0"/>
        </a:p>
      </dsp:txBody>
      <dsp:txXfrm>
        <a:off x="989291" y="2353020"/>
        <a:ext cx="9221508" cy="1079203"/>
      </dsp:txXfrm>
    </dsp:sp>
    <dsp:sp modelId="{F437B261-AAB0-46EF-A0A5-E635ED6671DD}">
      <dsp:nvSpPr>
        <dsp:cNvPr id="0" name=""/>
        <dsp:cNvSpPr/>
      </dsp:nvSpPr>
      <dsp:spPr>
        <a:xfrm>
          <a:off x="850221" y="3445298"/>
          <a:ext cx="6980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F29DA-DFDE-4833-BDD0-B7C31D733524}">
      <dsp:nvSpPr>
        <dsp:cNvPr id="0" name=""/>
        <dsp:cNvSpPr/>
      </dsp:nvSpPr>
      <dsp:spPr>
        <a:xfrm>
          <a:off x="3803175" y="1821975"/>
          <a:ext cx="1385249" cy="1385249"/>
        </a:xfrm>
        <a:prstGeom prst="ellipse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ক্রিয়াপদ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4006040" y="2024840"/>
        <a:ext cx="979519" cy="979519"/>
      </dsp:txXfrm>
    </dsp:sp>
    <dsp:sp modelId="{9EB03ECB-8AA1-4903-A216-D3E6CB64D550}">
      <dsp:nvSpPr>
        <dsp:cNvPr id="0" name=""/>
        <dsp:cNvSpPr/>
      </dsp:nvSpPr>
      <dsp:spPr>
        <a:xfrm rot="16200000">
          <a:off x="4286474" y="1598784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5333" y="1602184"/>
        <a:ext cx="20932" cy="20932"/>
      </dsp:txXfrm>
    </dsp:sp>
    <dsp:sp modelId="{10576B15-CF56-433F-9448-B4B5F763073A}">
      <dsp:nvSpPr>
        <dsp:cNvPr id="0" name=""/>
        <dsp:cNvSpPr/>
      </dsp:nvSpPr>
      <dsp:spPr>
        <a:xfrm>
          <a:off x="3803175" y="18076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কে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4006040" y="220941"/>
        <a:ext cx="979519" cy="979519"/>
      </dsp:txXfrm>
    </dsp:sp>
    <dsp:sp modelId="{3B9105A2-5D23-4AAB-851A-8FE59CCB76FB}">
      <dsp:nvSpPr>
        <dsp:cNvPr id="0" name=""/>
        <dsp:cNvSpPr/>
      </dsp:nvSpPr>
      <dsp:spPr>
        <a:xfrm rot="19800000">
          <a:off x="5067586" y="2049759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6445" y="2053158"/>
        <a:ext cx="20932" cy="20932"/>
      </dsp:txXfrm>
    </dsp:sp>
    <dsp:sp modelId="{7C6B92A3-DF40-4073-9FAC-375907D20D61}">
      <dsp:nvSpPr>
        <dsp:cNvPr id="0" name=""/>
        <dsp:cNvSpPr/>
      </dsp:nvSpPr>
      <dsp:spPr>
        <a:xfrm>
          <a:off x="5365398" y="920025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কী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5568263" y="1122890"/>
        <a:ext cx="979519" cy="979519"/>
      </dsp:txXfrm>
    </dsp:sp>
    <dsp:sp modelId="{B8AE8CF5-3F33-45C1-AF98-1001AE2C02CD}">
      <dsp:nvSpPr>
        <dsp:cNvPr id="0" name=""/>
        <dsp:cNvSpPr/>
      </dsp:nvSpPr>
      <dsp:spPr>
        <a:xfrm rot="1800000">
          <a:off x="5067586" y="2951709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6445" y="2955108"/>
        <a:ext cx="20932" cy="20932"/>
      </dsp:txXfrm>
    </dsp:sp>
    <dsp:sp modelId="{FEE9344F-72F0-4069-AE5A-658C9CC67132}">
      <dsp:nvSpPr>
        <dsp:cNvPr id="0" name=""/>
        <dsp:cNvSpPr/>
      </dsp:nvSpPr>
      <dsp:spPr>
        <a:xfrm>
          <a:off x="5365398" y="2723925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কি দিয়ে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5568263" y="2926790"/>
        <a:ext cx="979519" cy="979519"/>
      </dsp:txXfrm>
    </dsp:sp>
    <dsp:sp modelId="{B72A1D46-E3B6-495B-BC3D-4DEBF020CEC1}">
      <dsp:nvSpPr>
        <dsp:cNvPr id="0" name=""/>
        <dsp:cNvSpPr/>
      </dsp:nvSpPr>
      <dsp:spPr>
        <a:xfrm rot="5400000">
          <a:off x="4286474" y="3402684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5333" y="3406083"/>
        <a:ext cx="20932" cy="20932"/>
      </dsp:txXfrm>
    </dsp:sp>
    <dsp:sp modelId="{4CC141AF-492E-47CE-9B9A-3378E1A6E6B1}">
      <dsp:nvSpPr>
        <dsp:cNvPr id="0" name=""/>
        <dsp:cNvSpPr/>
      </dsp:nvSpPr>
      <dsp:spPr>
        <a:xfrm>
          <a:off x="3803175" y="3625874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কাকে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4006040" y="3828739"/>
        <a:ext cx="979519" cy="979519"/>
      </dsp:txXfrm>
    </dsp:sp>
    <dsp:sp modelId="{6D8ADA94-C5E4-4B92-80E6-4594141A3C60}">
      <dsp:nvSpPr>
        <dsp:cNvPr id="0" name=""/>
        <dsp:cNvSpPr/>
      </dsp:nvSpPr>
      <dsp:spPr>
        <a:xfrm rot="9000000">
          <a:off x="3505363" y="2951709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04222" y="2955108"/>
        <a:ext cx="20932" cy="20932"/>
      </dsp:txXfrm>
    </dsp:sp>
    <dsp:sp modelId="{290C0D1D-2B8D-4A25-A4E9-620BABA79712}">
      <dsp:nvSpPr>
        <dsp:cNvPr id="0" name=""/>
        <dsp:cNvSpPr/>
      </dsp:nvSpPr>
      <dsp:spPr>
        <a:xfrm>
          <a:off x="2240952" y="2723925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কোথা থেকে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2443817" y="2926790"/>
        <a:ext cx="979519" cy="979519"/>
      </dsp:txXfrm>
    </dsp:sp>
    <dsp:sp modelId="{91EC1DE6-239F-49A4-85EB-E42700B7E1D1}">
      <dsp:nvSpPr>
        <dsp:cNvPr id="0" name=""/>
        <dsp:cNvSpPr/>
      </dsp:nvSpPr>
      <dsp:spPr>
        <a:xfrm rot="12600000">
          <a:off x="3505363" y="2049759"/>
          <a:ext cx="41865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1865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04222" y="2053158"/>
        <a:ext cx="20932" cy="20932"/>
      </dsp:txXfrm>
    </dsp:sp>
    <dsp:sp modelId="{666983A4-8B1A-4493-BBBC-79F774CAAEEE}">
      <dsp:nvSpPr>
        <dsp:cNvPr id="0" name=""/>
        <dsp:cNvSpPr/>
      </dsp:nvSpPr>
      <dsp:spPr>
        <a:xfrm>
          <a:off x="2240952" y="920025"/>
          <a:ext cx="1385249" cy="1385249"/>
        </a:xfrm>
        <a:prstGeom prst="ellipse">
          <a:avLst/>
        </a:prstGeom>
        <a:solidFill>
          <a:schemeClr val="accent4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কখন/কোথায়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443817" y="1122890"/>
        <a:ext cx="979519" cy="979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A97C5-0064-4CB6-8500-284F7E1B87EB}">
      <dsp:nvSpPr>
        <dsp:cNvPr id="0" name=""/>
        <dsp:cNvSpPr/>
      </dsp:nvSpPr>
      <dsp:spPr>
        <a:xfrm>
          <a:off x="2424647" y="1265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০১</a:t>
          </a:r>
          <a:endParaRPr lang="en-US" sz="1600" kern="1200" dirty="0"/>
        </a:p>
      </dsp:txBody>
      <dsp:txXfrm>
        <a:off x="2424647" y="1265"/>
        <a:ext cx="4055897" cy="368717"/>
      </dsp:txXfrm>
    </dsp:sp>
    <dsp:sp modelId="{7AF92DF3-E1C8-49D9-815D-4D7ED5F65448}">
      <dsp:nvSpPr>
        <dsp:cNvPr id="0" name=""/>
        <dsp:cNvSpPr/>
      </dsp:nvSpPr>
      <dsp:spPr>
        <a:xfrm>
          <a:off x="2424647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045AE-74DD-44BA-807E-8DBEDC03F338}">
      <dsp:nvSpPr>
        <dsp:cNvPr id="0" name=""/>
        <dsp:cNvSpPr/>
      </dsp:nvSpPr>
      <dsp:spPr>
        <a:xfrm>
          <a:off x="2994726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9D82F-0A24-4D27-AE63-5F98C9892496}">
      <dsp:nvSpPr>
        <dsp:cNvPr id="0" name=""/>
        <dsp:cNvSpPr/>
      </dsp:nvSpPr>
      <dsp:spPr>
        <a:xfrm>
          <a:off x="3565255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97E1-F823-417D-AC9D-739ECE39F809}">
      <dsp:nvSpPr>
        <dsp:cNvPr id="0" name=""/>
        <dsp:cNvSpPr/>
      </dsp:nvSpPr>
      <dsp:spPr>
        <a:xfrm>
          <a:off x="4135334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77D40-2BA3-443C-A012-526C8849B6A0}">
      <dsp:nvSpPr>
        <dsp:cNvPr id="0" name=""/>
        <dsp:cNvSpPr/>
      </dsp:nvSpPr>
      <dsp:spPr>
        <a:xfrm>
          <a:off x="4705864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ED6B-9520-45D4-A912-B395EF9EFB2C}">
      <dsp:nvSpPr>
        <dsp:cNvPr id="0" name=""/>
        <dsp:cNvSpPr/>
      </dsp:nvSpPr>
      <dsp:spPr>
        <a:xfrm>
          <a:off x="5275943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A29FF-0A40-4F9A-A753-79C2F8367805}">
      <dsp:nvSpPr>
        <dsp:cNvPr id="0" name=""/>
        <dsp:cNvSpPr/>
      </dsp:nvSpPr>
      <dsp:spPr>
        <a:xfrm>
          <a:off x="5846472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9F37-59C5-4EB9-8586-17A7648986C1}">
      <dsp:nvSpPr>
        <dsp:cNvPr id="0" name=""/>
        <dsp:cNvSpPr/>
      </dsp:nvSpPr>
      <dsp:spPr>
        <a:xfrm>
          <a:off x="2424647" y="44509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u="sng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গাছ থকে 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পাতা পড়ে।</a:t>
          </a:r>
          <a:endParaRPr lang="en-US" sz="3200" kern="1200" dirty="0"/>
        </a:p>
      </dsp:txBody>
      <dsp:txXfrm>
        <a:off x="2424647" y="445092"/>
        <a:ext cx="4108624" cy="600873"/>
      </dsp:txXfrm>
    </dsp:sp>
    <dsp:sp modelId="{B27FA505-7B4E-4D3F-91BB-6E7319BF2375}">
      <dsp:nvSpPr>
        <dsp:cNvPr id="0" name=""/>
        <dsp:cNvSpPr/>
      </dsp:nvSpPr>
      <dsp:spPr>
        <a:xfrm>
          <a:off x="2424647" y="1154594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০২</a:t>
          </a:r>
          <a:endParaRPr lang="en-US" sz="1600" kern="1200" dirty="0"/>
        </a:p>
      </dsp:txBody>
      <dsp:txXfrm>
        <a:off x="2424647" y="1154594"/>
        <a:ext cx="4055897" cy="368717"/>
      </dsp:txXfrm>
    </dsp:sp>
    <dsp:sp modelId="{11BBE129-E658-4735-884A-8EF231F6A6FB}">
      <dsp:nvSpPr>
        <dsp:cNvPr id="0" name=""/>
        <dsp:cNvSpPr/>
      </dsp:nvSpPr>
      <dsp:spPr>
        <a:xfrm>
          <a:off x="2424647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9545E-408A-409C-8096-9DFF33E8991D}">
      <dsp:nvSpPr>
        <dsp:cNvPr id="0" name=""/>
        <dsp:cNvSpPr/>
      </dsp:nvSpPr>
      <dsp:spPr>
        <a:xfrm>
          <a:off x="2994726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8710-A024-49D7-B016-57DA24FC024C}">
      <dsp:nvSpPr>
        <dsp:cNvPr id="0" name=""/>
        <dsp:cNvSpPr/>
      </dsp:nvSpPr>
      <dsp:spPr>
        <a:xfrm>
          <a:off x="3565255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2B481-1B2C-4D46-AF56-31E45A635C2C}">
      <dsp:nvSpPr>
        <dsp:cNvPr id="0" name=""/>
        <dsp:cNvSpPr/>
      </dsp:nvSpPr>
      <dsp:spPr>
        <a:xfrm>
          <a:off x="4135334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0374-99E9-4CA1-AEAD-D3DE5D61D1E8}">
      <dsp:nvSpPr>
        <dsp:cNvPr id="0" name=""/>
        <dsp:cNvSpPr/>
      </dsp:nvSpPr>
      <dsp:spPr>
        <a:xfrm>
          <a:off x="4705864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D420C-A0F6-4607-B57F-77D195A5F647}">
      <dsp:nvSpPr>
        <dsp:cNvPr id="0" name=""/>
        <dsp:cNvSpPr/>
      </dsp:nvSpPr>
      <dsp:spPr>
        <a:xfrm>
          <a:off x="5275943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17BE4-C540-4E97-97A5-A5B13AAE5770}">
      <dsp:nvSpPr>
        <dsp:cNvPr id="0" name=""/>
        <dsp:cNvSpPr/>
      </dsp:nvSpPr>
      <dsp:spPr>
        <a:xfrm>
          <a:off x="5846472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0EDC-443F-4B1C-B883-C8771A0784D2}">
      <dsp:nvSpPr>
        <dsp:cNvPr id="0" name=""/>
        <dsp:cNvSpPr/>
      </dsp:nvSpPr>
      <dsp:spPr>
        <a:xfrm>
          <a:off x="2424647" y="159842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u="sng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নদীতে 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পানি আছে।</a:t>
          </a:r>
          <a:endParaRPr lang="en-US" sz="3200" kern="1200" dirty="0"/>
        </a:p>
      </dsp:txBody>
      <dsp:txXfrm>
        <a:off x="2424647" y="1598422"/>
        <a:ext cx="4108624" cy="600873"/>
      </dsp:txXfrm>
    </dsp:sp>
    <dsp:sp modelId="{162EDF49-2890-409C-8496-620F3B4028A8}">
      <dsp:nvSpPr>
        <dsp:cNvPr id="0" name=""/>
        <dsp:cNvSpPr/>
      </dsp:nvSpPr>
      <dsp:spPr>
        <a:xfrm>
          <a:off x="2424647" y="2307924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০৩</a:t>
          </a:r>
          <a:endParaRPr lang="en-US" sz="1600" kern="1200" dirty="0"/>
        </a:p>
      </dsp:txBody>
      <dsp:txXfrm>
        <a:off x="2424647" y="2307924"/>
        <a:ext cx="4055897" cy="368717"/>
      </dsp:txXfrm>
    </dsp:sp>
    <dsp:sp modelId="{D4090E1D-70AB-4EF0-8E84-4FB687970E9E}">
      <dsp:nvSpPr>
        <dsp:cNvPr id="0" name=""/>
        <dsp:cNvSpPr/>
      </dsp:nvSpPr>
      <dsp:spPr>
        <a:xfrm>
          <a:off x="2424647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E34EC-E7FF-469F-96D2-6047591012A9}">
      <dsp:nvSpPr>
        <dsp:cNvPr id="0" name=""/>
        <dsp:cNvSpPr/>
      </dsp:nvSpPr>
      <dsp:spPr>
        <a:xfrm>
          <a:off x="2994726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02D3F-292F-4FF7-BF92-6A21CDA7E3EB}">
      <dsp:nvSpPr>
        <dsp:cNvPr id="0" name=""/>
        <dsp:cNvSpPr/>
      </dsp:nvSpPr>
      <dsp:spPr>
        <a:xfrm>
          <a:off x="3565255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88ED-4DB9-4227-91A3-F164995C87FE}">
      <dsp:nvSpPr>
        <dsp:cNvPr id="0" name=""/>
        <dsp:cNvSpPr/>
      </dsp:nvSpPr>
      <dsp:spPr>
        <a:xfrm>
          <a:off x="4135334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B0B9-688E-4544-A212-987FD90902E7}">
      <dsp:nvSpPr>
        <dsp:cNvPr id="0" name=""/>
        <dsp:cNvSpPr/>
      </dsp:nvSpPr>
      <dsp:spPr>
        <a:xfrm>
          <a:off x="4705864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C3F0A-396D-4527-9372-03C158F755C3}">
      <dsp:nvSpPr>
        <dsp:cNvPr id="0" name=""/>
        <dsp:cNvSpPr/>
      </dsp:nvSpPr>
      <dsp:spPr>
        <a:xfrm>
          <a:off x="5275943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C401B-B149-4917-B1CA-51556F7E7959}">
      <dsp:nvSpPr>
        <dsp:cNvPr id="0" name=""/>
        <dsp:cNvSpPr/>
      </dsp:nvSpPr>
      <dsp:spPr>
        <a:xfrm>
          <a:off x="5846472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B6A1-D0B8-41D6-9D34-993E93C9D0CC}">
      <dsp:nvSpPr>
        <dsp:cNvPr id="0" name=""/>
        <dsp:cNvSpPr/>
      </dsp:nvSpPr>
      <dsp:spPr>
        <a:xfrm>
          <a:off x="2424647" y="275175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গরু </a:t>
          </a:r>
          <a:r>
            <a:rPr lang="bn-BD" sz="3200" b="1" u="sng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ঘাস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 খায়।</a:t>
          </a:r>
          <a:endParaRPr lang="en-US" sz="3200" kern="1200" dirty="0"/>
        </a:p>
      </dsp:txBody>
      <dsp:txXfrm>
        <a:off x="2424647" y="2751752"/>
        <a:ext cx="4108624" cy="600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A97C5-0064-4CB6-8500-284F7E1B87EB}">
      <dsp:nvSpPr>
        <dsp:cNvPr id="0" name=""/>
        <dsp:cNvSpPr/>
      </dsp:nvSpPr>
      <dsp:spPr>
        <a:xfrm>
          <a:off x="2424647" y="1265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০১</a:t>
          </a:r>
          <a:endParaRPr lang="en-US" sz="1600" kern="1200" dirty="0"/>
        </a:p>
      </dsp:txBody>
      <dsp:txXfrm>
        <a:off x="2424647" y="1265"/>
        <a:ext cx="4055897" cy="368717"/>
      </dsp:txXfrm>
    </dsp:sp>
    <dsp:sp modelId="{7AF92DF3-E1C8-49D9-815D-4D7ED5F65448}">
      <dsp:nvSpPr>
        <dsp:cNvPr id="0" name=""/>
        <dsp:cNvSpPr/>
      </dsp:nvSpPr>
      <dsp:spPr>
        <a:xfrm>
          <a:off x="2424647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045AE-74DD-44BA-807E-8DBEDC03F338}">
      <dsp:nvSpPr>
        <dsp:cNvPr id="0" name=""/>
        <dsp:cNvSpPr/>
      </dsp:nvSpPr>
      <dsp:spPr>
        <a:xfrm>
          <a:off x="2994726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9D82F-0A24-4D27-AE63-5F98C9892496}">
      <dsp:nvSpPr>
        <dsp:cNvPr id="0" name=""/>
        <dsp:cNvSpPr/>
      </dsp:nvSpPr>
      <dsp:spPr>
        <a:xfrm>
          <a:off x="3565255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97E1-F823-417D-AC9D-739ECE39F809}">
      <dsp:nvSpPr>
        <dsp:cNvPr id="0" name=""/>
        <dsp:cNvSpPr/>
      </dsp:nvSpPr>
      <dsp:spPr>
        <a:xfrm>
          <a:off x="4135334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77D40-2BA3-443C-A012-526C8849B6A0}">
      <dsp:nvSpPr>
        <dsp:cNvPr id="0" name=""/>
        <dsp:cNvSpPr/>
      </dsp:nvSpPr>
      <dsp:spPr>
        <a:xfrm>
          <a:off x="4705864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ED6B-9520-45D4-A912-B395EF9EFB2C}">
      <dsp:nvSpPr>
        <dsp:cNvPr id="0" name=""/>
        <dsp:cNvSpPr/>
      </dsp:nvSpPr>
      <dsp:spPr>
        <a:xfrm>
          <a:off x="5275943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A29FF-0A40-4F9A-A753-79C2F8367805}">
      <dsp:nvSpPr>
        <dsp:cNvPr id="0" name=""/>
        <dsp:cNvSpPr/>
      </dsp:nvSpPr>
      <dsp:spPr>
        <a:xfrm>
          <a:off x="5846472" y="36998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9F37-59C5-4EB9-8586-17A7648986C1}">
      <dsp:nvSpPr>
        <dsp:cNvPr id="0" name=""/>
        <dsp:cNvSpPr/>
      </dsp:nvSpPr>
      <dsp:spPr>
        <a:xfrm>
          <a:off x="2424647" y="44509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u="none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3200" u="none" kern="1200" dirty="0">
            <a:solidFill>
              <a:srgbClr val="00B050"/>
            </a:solidFill>
          </a:endParaRPr>
        </a:p>
      </dsp:txBody>
      <dsp:txXfrm>
        <a:off x="2424647" y="445092"/>
        <a:ext cx="4108624" cy="600873"/>
      </dsp:txXfrm>
    </dsp:sp>
    <dsp:sp modelId="{B27FA505-7B4E-4D3F-91BB-6E7319BF2375}">
      <dsp:nvSpPr>
        <dsp:cNvPr id="0" name=""/>
        <dsp:cNvSpPr/>
      </dsp:nvSpPr>
      <dsp:spPr>
        <a:xfrm>
          <a:off x="2424647" y="1154594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০২</a:t>
          </a:r>
          <a:endParaRPr lang="en-US" sz="1600" kern="1200" dirty="0"/>
        </a:p>
      </dsp:txBody>
      <dsp:txXfrm>
        <a:off x="2424647" y="1154594"/>
        <a:ext cx="4055897" cy="368717"/>
      </dsp:txXfrm>
    </dsp:sp>
    <dsp:sp modelId="{11BBE129-E658-4735-884A-8EF231F6A6FB}">
      <dsp:nvSpPr>
        <dsp:cNvPr id="0" name=""/>
        <dsp:cNvSpPr/>
      </dsp:nvSpPr>
      <dsp:spPr>
        <a:xfrm>
          <a:off x="2424647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9545E-408A-409C-8096-9DFF33E8991D}">
      <dsp:nvSpPr>
        <dsp:cNvPr id="0" name=""/>
        <dsp:cNvSpPr/>
      </dsp:nvSpPr>
      <dsp:spPr>
        <a:xfrm>
          <a:off x="2994726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8710-A024-49D7-B016-57DA24FC024C}">
      <dsp:nvSpPr>
        <dsp:cNvPr id="0" name=""/>
        <dsp:cNvSpPr/>
      </dsp:nvSpPr>
      <dsp:spPr>
        <a:xfrm>
          <a:off x="3565255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2B481-1B2C-4D46-AF56-31E45A635C2C}">
      <dsp:nvSpPr>
        <dsp:cNvPr id="0" name=""/>
        <dsp:cNvSpPr/>
      </dsp:nvSpPr>
      <dsp:spPr>
        <a:xfrm>
          <a:off x="4135334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0374-99E9-4CA1-AEAD-D3DE5D61D1E8}">
      <dsp:nvSpPr>
        <dsp:cNvPr id="0" name=""/>
        <dsp:cNvSpPr/>
      </dsp:nvSpPr>
      <dsp:spPr>
        <a:xfrm>
          <a:off x="4705864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D420C-A0F6-4607-B57F-77D195A5F647}">
      <dsp:nvSpPr>
        <dsp:cNvPr id="0" name=""/>
        <dsp:cNvSpPr/>
      </dsp:nvSpPr>
      <dsp:spPr>
        <a:xfrm>
          <a:off x="5275943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17BE4-C540-4E97-97A5-A5B13AAE5770}">
      <dsp:nvSpPr>
        <dsp:cNvPr id="0" name=""/>
        <dsp:cNvSpPr/>
      </dsp:nvSpPr>
      <dsp:spPr>
        <a:xfrm>
          <a:off x="5846472" y="152331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0EDC-443F-4B1C-B883-C8771A0784D2}">
      <dsp:nvSpPr>
        <dsp:cNvPr id="0" name=""/>
        <dsp:cNvSpPr/>
      </dsp:nvSpPr>
      <dsp:spPr>
        <a:xfrm>
          <a:off x="2424647" y="159842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u="none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3200" u="none" kern="1200" dirty="0">
            <a:solidFill>
              <a:srgbClr val="00B050"/>
            </a:solidFill>
          </a:endParaRPr>
        </a:p>
      </dsp:txBody>
      <dsp:txXfrm>
        <a:off x="2424647" y="1598422"/>
        <a:ext cx="4108624" cy="600873"/>
      </dsp:txXfrm>
    </dsp:sp>
    <dsp:sp modelId="{162EDF49-2890-409C-8496-620F3B4028A8}">
      <dsp:nvSpPr>
        <dsp:cNvPr id="0" name=""/>
        <dsp:cNvSpPr/>
      </dsp:nvSpPr>
      <dsp:spPr>
        <a:xfrm>
          <a:off x="2424647" y="2307924"/>
          <a:ext cx="4055897" cy="36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০৩</a:t>
          </a:r>
          <a:endParaRPr lang="en-US" sz="1600" kern="1200" dirty="0"/>
        </a:p>
      </dsp:txBody>
      <dsp:txXfrm>
        <a:off x="2424647" y="2307924"/>
        <a:ext cx="4055897" cy="368717"/>
      </dsp:txXfrm>
    </dsp:sp>
    <dsp:sp modelId="{D4090E1D-70AB-4EF0-8E84-4FB687970E9E}">
      <dsp:nvSpPr>
        <dsp:cNvPr id="0" name=""/>
        <dsp:cNvSpPr/>
      </dsp:nvSpPr>
      <dsp:spPr>
        <a:xfrm>
          <a:off x="2424647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E34EC-E7FF-469F-96D2-6047591012A9}">
      <dsp:nvSpPr>
        <dsp:cNvPr id="0" name=""/>
        <dsp:cNvSpPr/>
      </dsp:nvSpPr>
      <dsp:spPr>
        <a:xfrm>
          <a:off x="2994726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02D3F-292F-4FF7-BF92-6A21CDA7E3EB}">
      <dsp:nvSpPr>
        <dsp:cNvPr id="0" name=""/>
        <dsp:cNvSpPr/>
      </dsp:nvSpPr>
      <dsp:spPr>
        <a:xfrm>
          <a:off x="3565255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88ED-4DB9-4227-91A3-F164995C87FE}">
      <dsp:nvSpPr>
        <dsp:cNvPr id="0" name=""/>
        <dsp:cNvSpPr/>
      </dsp:nvSpPr>
      <dsp:spPr>
        <a:xfrm>
          <a:off x="4135334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B0B9-688E-4544-A212-987FD90902E7}">
      <dsp:nvSpPr>
        <dsp:cNvPr id="0" name=""/>
        <dsp:cNvSpPr/>
      </dsp:nvSpPr>
      <dsp:spPr>
        <a:xfrm>
          <a:off x="4705864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C3F0A-396D-4527-9372-03C158F755C3}">
      <dsp:nvSpPr>
        <dsp:cNvPr id="0" name=""/>
        <dsp:cNvSpPr/>
      </dsp:nvSpPr>
      <dsp:spPr>
        <a:xfrm>
          <a:off x="5275943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C401B-B149-4917-B1CA-51556F7E7959}">
      <dsp:nvSpPr>
        <dsp:cNvPr id="0" name=""/>
        <dsp:cNvSpPr/>
      </dsp:nvSpPr>
      <dsp:spPr>
        <a:xfrm>
          <a:off x="5846472" y="2676642"/>
          <a:ext cx="949080" cy="7510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B6A1-D0B8-41D6-9D34-993E93C9D0CC}">
      <dsp:nvSpPr>
        <dsp:cNvPr id="0" name=""/>
        <dsp:cNvSpPr/>
      </dsp:nvSpPr>
      <dsp:spPr>
        <a:xfrm>
          <a:off x="2424647" y="2751752"/>
          <a:ext cx="4108624" cy="60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কর্মকারক</a:t>
          </a:r>
          <a:endParaRPr lang="en-US" sz="3200" kern="1200" dirty="0">
            <a:solidFill>
              <a:srgbClr val="00B050"/>
            </a:solidFill>
          </a:endParaRPr>
        </a:p>
      </dsp:txBody>
      <dsp:txXfrm>
        <a:off x="2424647" y="2751752"/>
        <a:ext cx="4108624" cy="600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6723-67CD-456D-BB64-F5EF8E1BE539}">
      <dsp:nvSpPr>
        <dsp:cNvPr id="0" name=""/>
        <dsp:cNvSpPr/>
      </dsp:nvSpPr>
      <dsp:spPr>
        <a:xfrm rot="5400000">
          <a:off x="-183828" y="184197"/>
          <a:ext cx="1225524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‘ক’ দল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29303"/>
        <a:ext cx="857867" cy="367657"/>
      </dsp:txXfrm>
    </dsp:sp>
    <dsp:sp modelId="{21B70102-DF43-475D-9CB5-EB6279FB288B}">
      <dsp:nvSpPr>
        <dsp:cNvPr id="0" name=""/>
        <dsp:cNvSpPr/>
      </dsp:nvSpPr>
      <dsp:spPr>
        <a:xfrm rot="5400000">
          <a:off x="5250338" y="-4392101"/>
          <a:ext cx="796591" cy="9581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কর্তৃ ও কর্ম কারকের সংজ্ঞা সহ দুটি উদাহরণ লিখ। </a:t>
          </a:r>
          <a:endParaRPr lang="en-US" sz="3800" kern="1200" dirty="0"/>
        </a:p>
      </dsp:txBody>
      <dsp:txXfrm rot="-5400000">
        <a:off x="857868" y="39255"/>
        <a:ext cx="9542646" cy="718819"/>
      </dsp:txXfrm>
    </dsp:sp>
    <dsp:sp modelId="{8B5FF826-0AD3-44EC-BDF6-60145FAC328D}">
      <dsp:nvSpPr>
        <dsp:cNvPr id="0" name=""/>
        <dsp:cNvSpPr/>
      </dsp:nvSpPr>
      <dsp:spPr>
        <a:xfrm rot="5400000">
          <a:off x="-183828" y="1209365"/>
          <a:ext cx="1225524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‘খ’ দল</a:t>
          </a:r>
          <a:endParaRPr lang="en-US" sz="2300" kern="1200" dirty="0"/>
        </a:p>
      </dsp:txBody>
      <dsp:txXfrm rot="-5400000">
        <a:off x="1" y="1454471"/>
        <a:ext cx="857867" cy="367657"/>
      </dsp:txXfrm>
    </dsp:sp>
    <dsp:sp modelId="{8E5C665E-275E-40AC-BF95-1F79F68263A1}">
      <dsp:nvSpPr>
        <dsp:cNvPr id="0" name=""/>
        <dsp:cNvSpPr/>
      </dsp:nvSpPr>
      <dsp:spPr>
        <a:xfrm rot="5400000">
          <a:off x="5250338" y="-3366933"/>
          <a:ext cx="796591" cy="9581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করণ ও সম্প্রদান কারকের সংজ্ঞা সহ দুটি উদাহরণ লিখ।</a:t>
          </a:r>
          <a:endParaRPr lang="en-US" sz="3800" kern="1200" dirty="0"/>
        </a:p>
      </dsp:txBody>
      <dsp:txXfrm rot="-5400000">
        <a:off x="857868" y="1064423"/>
        <a:ext cx="9542646" cy="718819"/>
      </dsp:txXfrm>
    </dsp:sp>
    <dsp:sp modelId="{365B0667-6832-4F0A-868B-D9AEC221D700}">
      <dsp:nvSpPr>
        <dsp:cNvPr id="0" name=""/>
        <dsp:cNvSpPr/>
      </dsp:nvSpPr>
      <dsp:spPr>
        <a:xfrm rot="5400000">
          <a:off x="-183828" y="2234533"/>
          <a:ext cx="1225524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‘গ’ দল</a:t>
          </a:r>
          <a:endParaRPr lang="en-US" sz="2300" kern="1200" dirty="0"/>
        </a:p>
      </dsp:txBody>
      <dsp:txXfrm rot="-5400000">
        <a:off x="1" y="2479639"/>
        <a:ext cx="857867" cy="367657"/>
      </dsp:txXfrm>
    </dsp:sp>
    <dsp:sp modelId="{84F2445C-B748-4DFD-A8D2-42A7E7506599}">
      <dsp:nvSpPr>
        <dsp:cNvPr id="0" name=""/>
        <dsp:cNvSpPr/>
      </dsp:nvSpPr>
      <dsp:spPr>
        <a:xfrm rot="5400000">
          <a:off x="5250338" y="-2341765"/>
          <a:ext cx="796591" cy="9581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অপাদান ও অধিকরণ কারকের সংজ্ঞা সহ দুটি উদাহরণ লিখ। </a:t>
          </a:r>
          <a:endParaRPr lang="en-US" sz="3800" kern="1200" dirty="0"/>
        </a:p>
      </dsp:txBody>
      <dsp:txXfrm rot="-5400000">
        <a:off x="857868" y="2089591"/>
        <a:ext cx="9542646" cy="718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ADA15-1917-4E9B-A346-57EB905FEB16}">
      <dsp:nvSpPr>
        <dsp:cNvPr id="0" name=""/>
        <dsp:cNvSpPr/>
      </dsp:nvSpPr>
      <dsp:spPr>
        <a:xfrm>
          <a:off x="519453" y="986"/>
          <a:ext cx="5611839" cy="51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453" y="986"/>
        <a:ext cx="5611839" cy="510167"/>
      </dsp:txXfrm>
    </dsp:sp>
    <dsp:sp modelId="{05A4C8D1-4459-471D-9192-1948E8F74C01}">
      <dsp:nvSpPr>
        <dsp:cNvPr id="0" name=""/>
        <dsp:cNvSpPr/>
      </dsp:nvSpPr>
      <dsp:spPr>
        <a:xfrm>
          <a:off x="519453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B0CFC-6390-4A27-8FF8-5B066515651C}">
      <dsp:nvSpPr>
        <dsp:cNvPr id="0" name=""/>
        <dsp:cNvSpPr/>
      </dsp:nvSpPr>
      <dsp:spPr>
        <a:xfrm>
          <a:off x="1308228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F8877-E5B2-431C-8677-0A0DF527A915}">
      <dsp:nvSpPr>
        <dsp:cNvPr id="0" name=""/>
        <dsp:cNvSpPr/>
      </dsp:nvSpPr>
      <dsp:spPr>
        <a:xfrm>
          <a:off x="2097627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D5789-20D7-4BE6-9E65-4B8876DFDE0F}">
      <dsp:nvSpPr>
        <dsp:cNvPr id="0" name=""/>
        <dsp:cNvSpPr/>
      </dsp:nvSpPr>
      <dsp:spPr>
        <a:xfrm>
          <a:off x="2886402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44CE-FAB5-4F77-8D23-35AE7B33C798}">
      <dsp:nvSpPr>
        <dsp:cNvPr id="0" name=""/>
        <dsp:cNvSpPr/>
      </dsp:nvSpPr>
      <dsp:spPr>
        <a:xfrm>
          <a:off x="3675801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5FE1F-C148-436C-8F56-18EB17981816}">
      <dsp:nvSpPr>
        <dsp:cNvPr id="0" name=""/>
        <dsp:cNvSpPr/>
      </dsp:nvSpPr>
      <dsp:spPr>
        <a:xfrm>
          <a:off x="4464577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1DECF-F2AE-49B4-A656-A70552C18D9B}">
      <dsp:nvSpPr>
        <dsp:cNvPr id="0" name=""/>
        <dsp:cNvSpPr/>
      </dsp:nvSpPr>
      <dsp:spPr>
        <a:xfrm>
          <a:off x="5253975" y="511153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0E10E-1349-4BB5-B688-476CC90DFC73}">
      <dsp:nvSpPr>
        <dsp:cNvPr id="0" name=""/>
        <dsp:cNvSpPr/>
      </dsp:nvSpPr>
      <dsp:spPr>
        <a:xfrm>
          <a:off x="519453" y="615076"/>
          <a:ext cx="5684793" cy="83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 কারক শব্দটির অর্থ কী? </a:t>
          </a:r>
          <a:endParaRPr lang="en-US" sz="3200" kern="1200" dirty="0"/>
        </a:p>
      </dsp:txBody>
      <dsp:txXfrm>
        <a:off x="519453" y="615076"/>
        <a:ext cx="5684793" cy="831383"/>
      </dsp:txXfrm>
    </dsp:sp>
    <dsp:sp modelId="{1EC408D9-E170-475D-AFA0-CB682F1BD252}">
      <dsp:nvSpPr>
        <dsp:cNvPr id="0" name=""/>
        <dsp:cNvSpPr/>
      </dsp:nvSpPr>
      <dsp:spPr>
        <a:xfrm>
          <a:off x="519453" y="1635200"/>
          <a:ext cx="5611839" cy="51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453" y="1635200"/>
        <a:ext cx="5611839" cy="510167"/>
      </dsp:txXfrm>
    </dsp:sp>
    <dsp:sp modelId="{C379FE74-5C8E-42DD-B943-2BEBCF4ACDCC}">
      <dsp:nvSpPr>
        <dsp:cNvPr id="0" name=""/>
        <dsp:cNvSpPr/>
      </dsp:nvSpPr>
      <dsp:spPr>
        <a:xfrm>
          <a:off x="519453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42851-1457-4A05-9708-A898C3B3E46C}">
      <dsp:nvSpPr>
        <dsp:cNvPr id="0" name=""/>
        <dsp:cNvSpPr/>
      </dsp:nvSpPr>
      <dsp:spPr>
        <a:xfrm>
          <a:off x="1308228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9A7FF-0BD8-44A0-8575-30B2B649ECB0}">
      <dsp:nvSpPr>
        <dsp:cNvPr id="0" name=""/>
        <dsp:cNvSpPr/>
      </dsp:nvSpPr>
      <dsp:spPr>
        <a:xfrm>
          <a:off x="2097627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0F62A-36B7-47F4-A73F-16F0F891758C}">
      <dsp:nvSpPr>
        <dsp:cNvPr id="0" name=""/>
        <dsp:cNvSpPr/>
      </dsp:nvSpPr>
      <dsp:spPr>
        <a:xfrm>
          <a:off x="2886402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4DAED-21E4-462A-A599-33C1FB48D9FE}">
      <dsp:nvSpPr>
        <dsp:cNvPr id="0" name=""/>
        <dsp:cNvSpPr/>
      </dsp:nvSpPr>
      <dsp:spPr>
        <a:xfrm>
          <a:off x="3675801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337AA-521A-4AB3-989F-39D4CA657016}">
      <dsp:nvSpPr>
        <dsp:cNvPr id="0" name=""/>
        <dsp:cNvSpPr/>
      </dsp:nvSpPr>
      <dsp:spPr>
        <a:xfrm>
          <a:off x="4464577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D97E4-22B7-4B7F-B661-17B178C44E6B}">
      <dsp:nvSpPr>
        <dsp:cNvPr id="0" name=""/>
        <dsp:cNvSpPr/>
      </dsp:nvSpPr>
      <dsp:spPr>
        <a:xfrm>
          <a:off x="5253975" y="2145367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EC263-41DA-4369-A700-B6380A46B95A}">
      <dsp:nvSpPr>
        <dsp:cNvPr id="0" name=""/>
        <dsp:cNvSpPr/>
      </dsp:nvSpPr>
      <dsp:spPr>
        <a:xfrm>
          <a:off x="519453" y="2249290"/>
          <a:ext cx="5684793" cy="83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কারক কত প্রকার ও কী কী?</a:t>
          </a:r>
          <a:endParaRPr lang="en-US" sz="3200" kern="1200" dirty="0"/>
        </a:p>
      </dsp:txBody>
      <dsp:txXfrm>
        <a:off x="519453" y="2249290"/>
        <a:ext cx="5684793" cy="831383"/>
      </dsp:txXfrm>
    </dsp:sp>
    <dsp:sp modelId="{A9013531-8D85-40FF-A68B-912AEB4820F7}">
      <dsp:nvSpPr>
        <dsp:cNvPr id="0" name=""/>
        <dsp:cNvSpPr/>
      </dsp:nvSpPr>
      <dsp:spPr>
        <a:xfrm>
          <a:off x="519453" y="3269414"/>
          <a:ext cx="5611839" cy="51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453" y="3269414"/>
        <a:ext cx="5611839" cy="510167"/>
      </dsp:txXfrm>
    </dsp:sp>
    <dsp:sp modelId="{5598C300-C5E6-4485-9BBF-1E91F1A68106}">
      <dsp:nvSpPr>
        <dsp:cNvPr id="0" name=""/>
        <dsp:cNvSpPr/>
      </dsp:nvSpPr>
      <dsp:spPr>
        <a:xfrm>
          <a:off x="519453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26830-022E-425B-A3DE-DF5E31E78A1F}">
      <dsp:nvSpPr>
        <dsp:cNvPr id="0" name=""/>
        <dsp:cNvSpPr/>
      </dsp:nvSpPr>
      <dsp:spPr>
        <a:xfrm>
          <a:off x="1308228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909C9-18A5-4D7B-A308-4C87070194C2}">
      <dsp:nvSpPr>
        <dsp:cNvPr id="0" name=""/>
        <dsp:cNvSpPr/>
      </dsp:nvSpPr>
      <dsp:spPr>
        <a:xfrm>
          <a:off x="2097627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B3062-0B17-4EBB-9983-F8A7405C0C8D}">
      <dsp:nvSpPr>
        <dsp:cNvPr id="0" name=""/>
        <dsp:cNvSpPr/>
      </dsp:nvSpPr>
      <dsp:spPr>
        <a:xfrm>
          <a:off x="2886402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BD131-A2C9-4939-9E29-200AEEC7666E}">
      <dsp:nvSpPr>
        <dsp:cNvPr id="0" name=""/>
        <dsp:cNvSpPr/>
      </dsp:nvSpPr>
      <dsp:spPr>
        <a:xfrm>
          <a:off x="3675801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A19D3-7553-4E50-B246-013C97CF9F0E}">
      <dsp:nvSpPr>
        <dsp:cNvPr id="0" name=""/>
        <dsp:cNvSpPr/>
      </dsp:nvSpPr>
      <dsp:spPr>
        <a:xfrm>
          <a:off x="4464577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B0D50-1D21-4505-A86D-6D4FF6CA33EF}">
      <dsp:nvSpPr>
        <dsp:cNvPr id="0" name=""/>
        <dsp:cNvSpPr/>
      </dsp:nvSpPr>
      <dsp:spPr>
        <a:xfrm>
          <a:off x="5253975" y="3779581"/>
          <a:ext cx="1313170" cy="10392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A3F47-FE90-48B7-91AD-981DD4F1AE8D}">
      <dsp:nvSpPr>
        <dsp:cNvPr id="0" name=""/>
        <dsp:cNvSpPr/>
      </dsp:nvSpPr>
      <dsp:spPr>
        <a:xfrm>
          <a:off x="519453" y="3883504"/>
          <a:ext cx="5684793" cy="83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মুষলধারে বৃষ্টি পড়ছে। এখানে “বৃষ্টি “কোন কারক?</a:t>
          </a:r>
          <a:endParaRPr lang="en-US" sz="3200" kern="1200" dirty="0"/>
        </a:p>
      </dsp:txBody>
      <dsp:txXfrm>
        <a:off x="519453" y="3883504"/>
        <a:ext cx="5684793" cy="8313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6723-67CD-456D-BB64-F5EF8E1BE539}">
      <dsp:nvSpPr>
        <dsp:cNvPr id="0" name=""/>
        <dsp:cNvSpPr/>
      </dsp:nvSpPr>
      <dsp:spPr>
        <a:xfrm rot="5400000">
          <a:off x="-221255" y="223650"/>
          <a:ext cx="1475035" cy="1032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18656"/>
        <a:ext cx="1032524" cy="442511"/>
      </dsp:txXfrm>
    </dsp:sp>
    <dsp:sp modelId="{21B70102-DF43-475D-9CB5-EB6279FB288B}">
      <dsp:nvSpPr>
        <dsp:cNvPr id="0" name=""/>
        <dsp:cNvSpPr/>
      </dsp:nvSpPr>
      <dsp:spPr>
        <a:xfrm rot="5400000">
          <a:off x="5256575" y="-4224051"/>
          <a:ext cx="958772" cy="9406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শব্দটির অর্থ যা ক্রিয়া সম্পাদন করে।</a:t>
          </a:r>
          <a:endParaRPr lang="en-US" sz="2900" kern="1200" dirty="0">
            <a:solidFill>
              <a:schemeClr val="bg1"/>
            </a:solidFill>
          </a:endParaRPr>
        </a:p>
      </dsp:txBody>
      <dsp:txXfrm rot="-5400000">
        <a:off x="1032524" y="46803"/>
        <a:ext cx="9360072" cy="865166"/>
      </dsp:txXfrm>
    </dsp:sp>
    <dsp:sp modelId="{8B5FF826-0AD3-44EC-BDF6-60145FAC328D}">
      <dsp:nvSpPr>
        <dsp:cNvPr id="0" name=""/>
        <dsp:cNvSpPr/>
      </dsp:nvSpPr>
      <dsp:spPr>
        <a:xfrm rot="5400000">
          <a:off x="-221255" y="1503037"/>
          <a:ext cx="1475035" cy="1032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‘০২</a:t>
          </a:r>
          <a:endParaRPr lang="en-US" sz="2700" kern="1200" dirty="0"/>
        </a:p>
      </dsp:txBody>
      <dsp:txXfrm rot="-5400000">
        <a:off x="1" y="1798043"/>
        <a:ext cx="1032524" cy="442511"/>
      </dsp:txXfrm>
    </dsp:sp>
    <dsp:sp modelId="{8E5C665E-275E-40AC-BF95-1F79F68263A1}">
      <dsp:nvSpPr>
        <dsp:cNvPr id="0" name=""/>
        <dsp:cNvSpPr/>
      </dsp:nvSpPr>
      <dsp:spPr>
        <a:xfrm rot="5400000">
          <a:off x="5256575" y="-2942269"/>
          <a:ext cx="958772" cy="9406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b="1" kern="1200" smtClean="0">
              <a:latin typeface="NikoshBAN" pitchFamily="2" charset="0"/>
              <a:cs typeface="NikoshBAN" pitchFamily="2" charset="0"/>
            </a:rPr>
            <a:t>কারক ৬ প্রকার। যথা- </a:t>
          </a:r>
          <a:r>
            <a:rPr lang="bn-IN" sz="2900" b="1" kern="1200" smtClean="0">
              <a:latin typeface="NikoshBAN" pitchFamily="2" charset="0"/>
              <a:cs typeface="NikoshBAN" pitchFamily="2" charset="0"/>
            </a:rPr>
            <a:t>কর্তৃকারক</a:t>
          </a:r>
          <a:r>
            <a:rPr lang="bn-BD" sz="2900" b="1" kern="1200" smtClean="0">
              <a:latin typeface="NikoshBAN" pitchFamily="2" charset="0"/>
              <a:cs typeface="NikoshBAN" pitchFamily="2" charset="0"/>
            </a:rPr>
            <a:t>,কর্মকারক,করণ কারক,সম্প্রদান কারক,অপাদান কারক ও অধিকরণ কারক।</a:t>
          </a:r>
          <a:endParaRPr lang="en-US" sz="2900" kern="1200" dirty="0"/>
        </a:p>
      </dsp:txBody>
      <dsp:txXfrm rot="-5400000">
        <a:off x="1032524" y="1328585"/>
        <a:ext cx="9360072" cy="865166"/>
      </dsp:txXfrm>
    </dsp:sp>
    <dsp:sp modelId="{365B0667-6832-4F0A-868B-D9AEC221D700}">
      <dsp:nvSpPr>
        <dsp:cNvPr id="0" name=""/>
        <dsp:cNvSpPr/>
      </dsp:nvSpPr>
      <dsp:spPr>
        <a:xfrm rot="5400000">
          <a:off x="-221255" y="2782423"/>
          <a:ext cx="1475035" cy="1032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‘০৩</a:t>
          </a:r>
          <a:endParaRPr lang="en-US" sz="2700" kern="1200" dirty="0"/>
        </a:p>
      </dsp:txBody>
      <dsp:txXfrm rot="-5400000">
        <a:off x="1" y="3077429"/>
        <a:ext cx="1032524" cy="442511"/>
      </dsp:txXfrm>
    </dsp:sp>
    <dsp:sp modelId="{84F2445C-B748-4DFD-A8D2-42A7E7506599}">
      <dsp:nvSpPr>
        <dsp:cNvPr id="0" name=""/>
        <dsp:cNvSpPr/>
      </dsp:nvSpPr>
      <dsp:spPr>
        <a:xfrm rot="5400000">
          <a:off x="5256575" y="-1662882"/>
          <a:ext cx="958772" cy="9406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900" b="1" kern="1200" dirty="0" smtClean="0">
              <a:latin typeface="NikoshBAN" pitchFamily="2" charset="0"/>
              <a:cs typeface="NikoshBAN" pitchFamily="2" charset="0"/>
            </a:rPr>
            <a:t>কর্তৃকারক</a:t>
          </a:r>
          <a:r>
            <a:rPr lang="bn-BD" sz="29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900" kern="1200" dirty="0"/>
        </a:p>
      </dsp:txBody>
      <dsp:txXfrm rot="-5400000">
        <a:off x="1032524" y="2607972"/>
        <a:ext cx="9360072" cy="865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CC3B-A40D-4336-A743-83EF1FC82116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 A Mumin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B796-6CE5-4E62-AC44-AD8CE055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202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80B8B-4C54-4844-A6F5-49D1F14CB66B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 A Mumin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06DD-EEBD-4AA9-ACFC-FB7A2C877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32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EDDCB9-778D-4568-BF8F-A3DCBE13AF63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 A Mumin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E64964-72F5-485C-9C13-B20A5FE9D6A1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 A Mumin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7E3D5A-A674-4078-9C18-87097DACD7BB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A Mumin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EE9433-038E-4A72-BDA1-644858D7344E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 A Mumin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AE0E1-C7E2-488F-A0BB-7B9FEF53589D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711634B1-4AB8-44E1-A0FC-63202CFD9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036D3-C6FA-4A24-8163-837F5D5FFEC6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0CA50D43-B801-4414-9749-31900301F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5CE4C-E6AE-4510-9BAF-980DD5C5FF77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F5477F2A-6C5C-484B-AC13-C8E60BCE94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56109-A59B-489B-86AB-D2D6506F7E00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9C88FBD6-603E-45E1-8592-3E849A2E2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8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0AA0C-BCD2-4675-81D7-B1F5DA12600D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F3686ACE-E0AB-48FB-8CD8-6FB4B9D53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C906B-9D8D-4E02-91E1-4CF51CD2E443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60A6-5EF7-46B9-9605-DF0142D6A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151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C906B-9D8D-4E02-91E1-4CF51CD2E443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60A6-5EF7-46B9-9605-DF0142D6A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590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4EB3-C9CD-4C3F-9D1B-4ED813988169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9FF5-B0EB-437D-A5B1-BB9EE3EAB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F3286E78-7C15-4FB9-AC1E-06BA14A0D8F3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231B1DB7-ACAA-47B2-B24B-1EA06443B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23150-D556-4F49-9A14-456807ACF1D0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0690-6DDF-442A-A884-1565E5A76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50AA19-BD63-4FC7-BC10-86F1982BFBCB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5F906172-67EF-4595-AB0D-4FEB9D2A5F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4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E5BE4-BBF0-4A0C-B256-28F60D985F7E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BAEA-80E2-44C1-BFB4-DC036A79BE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3AB6D-54F3-4943-8E1A-9FDADA3D03CA}" type="datetime1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69836-BA69-464E-995E-6BF1EA946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1B4DF-48E6-4C6C-B733-49F5C13842C2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54C6-8CE9-4AF1-887F-E9C2D5E74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E21C7-E1AC-4CCF-A287-A2AA3584C373}" type="datetime1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93A3-87EF-4859-80D8-0EF5AF7630E3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20FA-5430-4907-B62A-46F538DC3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1671C-E2F2-49E5-8886-156F895DE37A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4F0DA-E40D-4FA0-BF6C-0CED666BC4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C906B-9D8D-4E02-91E1-4CF51CD2E443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 A Mumin, Dilderpur High School, Kulaura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2560A6-5EF7-46B9-9605-DF0142D6A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0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054" y="1066800"/>
            <a:ext cx="1054049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B6F53-40C0-407C-8D70-6460D0964DF0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masayeedtonmoy@gmail.com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2232853"/>
            <a:ext cx="5181601" cy="4129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59259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914400"/>
            <a:ext cx="204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বেগম সাহেবা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4738" y="17129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চাল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2589213"/>
            <a:ext cx="966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হাতে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394075"/>
            <a:ext cx="148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গরিবদের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071563" y="4200525"/>
            <a:ext cx="201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ভাঁড়ার থেকে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6988" y="915988"/>
            <a:ext cx="2716212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6988" y="1712913"/>
            <a:ext cx="2716212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6988" y="2587625"/>
            <a:ext cx="2716212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6988" y="3394075"/>
            <a:ext cx="2716212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563" y="4997450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6988" y="4191000"/>
            <a:ext cx="2716212" cy="6461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6988" y="5067300"/>
            <a:ext cx="2716212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3612" y="973167"/>
            <a:ext cx="190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bn-BD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 সঙ্গে</a:t>
            </a:r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bn-BD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  ”</a:t>
            </a:r>
            <a:r>
              <a:rPr lang="bn-BD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  ”</a:t>
            </a:r>
          </a:p>
          <a:p>
            <a:pPr eaLnBrk="1" hangingPunct="1"/>
            <a:r>
              <a:rPr lang="bn-BD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  ”</a:t>
            </a:r>
            <a:r>
              <a:rPr lang="bn-BD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sz="3200" b="1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  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638" y="3911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পদ গুলির কোনটি কোন কারক তা নির্ণয় করি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7417" grpId="0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41422" y="1129761"/>
          <a:ext cx="8991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794336"/>
            <a:ext cx="22098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720014"/>
            <a:ext cx="19812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9662" y="4063595"/>
            <a:ext cx="22098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044349"/>
            <a:ext cx="27432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8250" y="2667000"/>
            <a:ext cx="2552700" cy="6461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499" y="4096037"/>
            <a:ext cx="23622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0" y="619089"/>
            <a:ext cx="716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41A5C-F8E8-463C-BCCA-8C0502AC34C9}" type="datetime1">
              <a:rPr lang="en-US" smtClean="0"/>
              <a:t>11/28/2019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924379"/>
            <a:ext cx="777240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নির্দেশিত পদ গুলির কোনট কোন কারক তা নির্ণয়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447800" y="32004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2175"/>
            <a:ext cx="2430855" cy="1745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8991600" y="1554349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০৩.০০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5522013"/>
              </p:ext>
            </p:extLst>
          </p:nvPr>
        </p:nvGraphicFramePr>
        <p:xfrm>
          <a:off x="2514600" y="1905001"/>
          <a:ext cx="9220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D5735-212E-4678-B0DB-955B8D0E3D09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0" y="1057275"/>
            <a:ext cx="312420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219200" y="2667000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67906"/>
            <a:ext cx="2225698" cy="1597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5236510"/>
              </p:ext>
            </p:extLst>
          </p:nvPr>
        </p:nvGraphicFramePr>
        <p:xfrm>
          <a:off x="2514600" y="1905001"/>
          <a:ext cx="9220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7DF5-5C58-4321-9AAE-4152DFACD5ED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19200" y="4905674"/>
            <a:ext cx="2514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7772400" y="4867574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ফুল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তোলে?</a:t>
            </a:r>
            <a:endParaRPr lang="en-US" sz="1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3731"/>
            <a:ext cx="3856022" cy="248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13" y="2463731"/>
            <a:ext cx="3614596" cy="248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5333623" y="608822"/>
            <a:ext cx="174354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1176196" y="1316847"/>
            <a:ext cx="10058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ব্যবহৃত যে বিশেষ্য বা সর্বনাম পদ  ক্রিয়া সম্পন্ন করে তা ক্রিয়ার কর্তা বা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3B0AE-B94D-4169-B06B-7AA4A5B83D2E}" type="datetime1">
              <a:rPr lang="en-US" smtClean="0"/>
              <a:t>11/28/2019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43788" y="4800600"/>
            <a:ext cx="228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কাটে।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4800600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নাসিমা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তুলছে।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তুলছে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050" y="533400"/>
            <a:ext cx="25669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u="sng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bn-IN" sz="4400" b="1" u="sng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400" b="1" u="sng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371600" y="13970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যাকে আশ্রয় করে কর্তা ক্রিয়া সম্পন্ন করে তাকে কর্মকারক বলে।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29416"/>
            <a:ext cx="3820751" cy="244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09800"/>
            <a:ext cx="3600199" cy="244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E8C22-D15A-4EE4-9567-90AFA4A38F1A}" type="datetime1">
              <a:rPr lang="en-US" smtClean="0"/>
              <a:t>11/28/2019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43788" y="4876800"/>
            <a:ext cx="4062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দ্বারা জমি চাষ করা হয়।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4876800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ছাত্ররা </a:t>
            </a:r>
            <a:r>
              <a:rPr lang="bn-BD" sz="3200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খেলে।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দিয়ে খেলে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050" y="754062"/>
            <a:ext cx="25669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u="sng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করণ </a:t>
            </a:r>
            <a:r>
              <a:rPr lang="bn-IN" sz="4400" b="1" u="sng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400" b="1" u="sng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371600" y="13970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solidFill>
                  <a:schemeClr val="tx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শব্দটির অর্থঃ যন্ত্র,সহায়ক বা উপায়।</a:t>
            </a:r>
          </a:p>
          <a:p>
            <a:pPr eaLnBrk="1" hangingPunct="1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 সম্পাদনের যন্ত্র,উপকরণ বা সহায়ককেই করণ কারক বলে।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2" y="2664817"/>
            <a:ext cx="4151768" cy="2135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60" y="2656574"/>
            <a:ext cx="3830040" cy="214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35D1C-DAD4-4D84-A282-D7AD655FE91E}" type="datetime1">
              <a:rPr lang="en-US" smtClean="0"/>
              <a:t>11/28/2019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73900" y="4724400"/>
            <a:ext cx="418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সেবা কর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সেবা কর?</a:t>
            </a:r>
            <a:endParaRPr lang="en-US" sz="32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6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741863"/>
            <a:ext cx="419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BD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খারিকে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ভিক্ষা দাও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ভিক্ষা দাও?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191000" y="249238"/>
            <a:ext cx="3657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4400" b="1" u="sng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</a:t>
            </a:r>
            <a:endParaRPr lang="en-US" b="1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219200" y="1055688"/>
            <a:ext cx="9525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যাকে স্বত্ব ত্যাগ করে দান,অর্চনা,সাহায্য করা হয় তাকে সম্প্রদান কারক বলে।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2" y="2286000"/>
            <a:ext cx="3965701" cy="235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74" y="2330544"/>
            <a:ext cx="3978526" cy="239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617FE-6A7D-4123-8575-B9848EDEB58D}" type="datetime1">
              <a:rPr lang="en-US" smtClean="0"/>
              <a:t>11/28/2019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02500" y="4648200"/>
            <a:ext cx="2908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হতে চাল হয়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চাল হয়?</a:t>
            </a:r>
            <a:endParaRPr lang="en-US" sz="32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665663"/>
            <a:ext cx="312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বৃষ্টি হয়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বৃষ্টি হয়?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191000" y="677863"/>
            <a:ext cx="3657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অপাদান  কারক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219200" y="1360488"/>
            <a:ext cx="9525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থেকে কিছু বিচ্চূত,গৃহীত,জাত,বিরত,আরম্ব,দূরীভূত ও রক্ষিত হয় এবং যা দেখে কেউ ভীত হয় তাকেই অপাদান কারক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 descr="r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1" y="2462659"/>
            <a:ext cx="3598863" cy="226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43798"/>
            <a:ext cx="3810000" cy="2276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0D149-02E8-4C20-B013-C697BC148995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02500" y="4495800"/>
            <a:ext cx="2908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প্রভাতে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সূর্য ওঠে।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সূর্য ওঠে</a:t>
            </a:r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513263"/>
            <a:ext cx="312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কেউ নেই।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কেউ নেই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572000" y="697032"/>
            <a:ext cx="3657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অধিকর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কারক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095500" y="1600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 সম্পাদনের কাল এবং আধারকে অধিকরণকারক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4" y="2317630"/>
            <a:ext cx="3757282" cy="225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64" y="2317631"/>
            <a:ext cx="4047936" cy="225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44338-AAE0-412D-9797-F051169B10D9}" type="datetime1">
              <a:rPr lang="en-US" smtClean="0"/>
              <a:t>11/28/2019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2403321" cy="3204427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isometricOffAxis2Top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9475" y="3930650"/>
            <a:ext cx="40735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দেবোত্তর দাখিল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আটঘরিয়া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০১৭১৭২৮৯৫৫০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Email:masayeedtonmoy@gmail.com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6200" y="3200400"/>
            <a:ext cx="11963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6705600" y="3930650"/>
            <a:ext cx="4711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ভাষার ব্যাকরণ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57900" y="4035425"/>
            <a:ext cx="76200" cy="1828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57600" y="855663"/>
            <a:ext cx="76200" cy="1828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2275" y="788988"/>
            <a:ext cx="76200" cy="1828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4DAA7-3FB7-4BE2-A765-F59E5859BFAA}" type="datetime1">
              <a:rPr lang="en-US" smtClean="0"/>
              <a:t>11/28/2019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6" y="545464"/>
            <a:ext cx="2024844" cy="21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" y="386240"/>
            <a:ext cx="2199595" cy="2514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52" grpId="0"/>
      <p:bldP spid="1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6679541"/>
              </p:ext>
            </p:extLst>
          </p:nvPr>
        </p:nvGraphicFramePr>
        <p:xfrm>
          <a:off x="990600" y="2514601"/>
          <a:ext cx="104394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4038" y="893763"/>
            <a:ext cx="24177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9792" y="356771"/>
            <a:ext cx="1904246" cy="1904246"/>
            <a:chOff x="0" y="0"/>
            <a:chExt cx="2895600" cy="2895600"/>
          </a:xfrm>
          <a:solidFill>
            <a:schemeClr val="tx1">
              <a:lumMod val="95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0" y="0"/>
              <a:ext cx="2895600" cy="2895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56" y="318757"/>
              <a:ext cx="2258086" cy="2258086"/>
            </a:xfrm>
            <a:prstGeom prst="rect">
              <a:avLst/>
            </a:prstGeom>
            <a:grpFill/>
          </p:spPr>
        </p:pic>
      </p:grp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9525000" y="1143000"/>
            <a:ext cx="2590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১০.০০ মিনিট</a:t>
            </a:r>
            <a:endParaRPr lang="en-US" sz="2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6278A-D306-438B-807F-BBD3B8FFBB2B}" type="datetime1">
              <a:rPr lang="en-US" smtClean="0"/>
              <a:t>11/28/2019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914900" y="990600"/>
          <a:ext cx="7086600" cy="481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62100" y="1371600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4400" b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609600" y="2127250"/>
            <a:ext cx="3429000" cy="3352800"/>
            <a:chOff x="1981200" y="3505200"/>
            <a:chExt cx="3429000" cy="3352800"/>
          </a:xfrm>
        </p:grpSpPr>
        <p:sp>
          <p:nvSpPr>
            <p:cNvPr id="5" name="Oval 4"/>
            <p:cNvSpPr/>
            <p:nvPr/>
          </p:nvSpPr>
          <p:spPr>
            <a:xfrm>
              <a:off x="2057400" y="3505200"/>
              <a:ext cx="3352800" cy="3352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06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886200"/>
              <a:ext cx="3329035" cy="235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98CBA-32A6-431F-B971-06C054F7203D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90600" y="2191765"/>
          <a:ext cx="104394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648200" y="1066800"/>
            <a:ext cx="295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নাও...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16F09-F303-4C03-B8C4-10FF35229501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175564" y="251460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54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827239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সম্প্রদান,অপাদান ও অধিকরণ কারকের পদ নির্দেশনাসহ ৫ টি করে উদাহরণ লিখে আনবে।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29" y="914400"/>
            <a:ext cx="2755271" cy="26083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6F8E6-8A87-49AA-85BC-419C978B46D2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18855181">
            <a:off x="1219200" y="1600200"/>
            <a:ext cx="4876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4C73A-9DF9-4258-93CE-CA510974A718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752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111625" y="81597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কর...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650" y="5336922"/>
            <a:ext cx="6362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এদের প্রত্যেকের মধ্যে একটি সর্ম্পক/সম্বন্ধ </a:t>
            </a:r>
            <a:r>
              <a:rPr lang="bn-BD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রয়েছে।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617663" y="1296987"/>
            <a:ext cx="1963737" cy="2027238"/>
            <a:chOff x="228600" y="1137130"/>
            <a:chExt cx="2667000" cy="2754940"/>
          </a:xfrm>
        </p:grpSpPr>
        <p:sp>
          <p:nvSpPr>
            <p:cNvPr id="6" name="Oval 5"/>
            <p:cNvSpPr/>
            <p:nvPr/>
          </p:nvSpPr>
          <p:spPr>
            <a:xfrm>
              <a:off x="228600" y="1137130"/>
              <a:ext cx="2667000" cy="275494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9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82" y="1444782"/>
              <a:ext cx="2139636" cy="213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180431" y="3275013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5788025" y="3109913"/>
            <a:ext cx="83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7162800" y="3314676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8124777" y="4057272"/>
            <a:ext cx="836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4706938" y="4325937"/>
            <a:ext cx="80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0897" y="4641472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dirty="0">
                <a:solidFill>
                  <a:schemeClr val="tx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সুমার পরিবার</a:t>
            </a:r>
            <a:endParaRPr lang="en-US" dirty="0">
              <a:solidFill>
                <a:schemeClr val="tx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00987" y="2382649"/>
            <a:ext cx="3429000" cy="109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1174" y="2394988"/>
            <a:ext cx="2345671" cy="91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76019" y="2412679"/>
            <a:ext cx="4653581" cy="19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6368" y="2436019"/>
            <a:ext cx="1205613" cy="209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0848" y="4908676"/>
            <a:ext cx="4604127" cy="59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এদের প্রত্যেকের মধ্যে কী রয়েছে? </a:t>
            </a:r>
            <a:endParaRPr lang="en-US" sz="32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9CF6E-C130-4CF4-A56C-7BC043C7D273}" type="datetime1">
              <a:rPr lang="en-US" smtClean="0"/>
              <a:t>11/28/2019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8198" grpId="0"/>
      <p:bldP spid="8199" grpId="0"/>
      <p:bldP spid="8200" grpId="0"/>
      <p:bldP spid="8201" grpId="0"/>
      <p:bldP spid="8202" grpId="0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05249" y="4017132"/>
            <a:ext cx="4381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ফুটবলাররা 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ফুটবল  </a:t>
            </a:r>
            <a:r>
              <a:rPr lang="bn-BD" sz="3200" b="1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খেলছে।</a:t>
            </a:r>
            <a:r>
              <a:rPr lang="bn-BD" sz="32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90600" y="47244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বিশেষ্য/নামপদ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9448800" y="4748213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257800" y="4995862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সর্ম্পক/সম্বন্ধ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5497512"/>
            <a:ext cx="81803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তোমরা কি বলতে পারো বাংলা ব্যাকরণে ক্রিয়াপদের সাথে নামপদের এই  সর্ম্পক/সম্বন্ধকে কী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9448800" y="5497512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কারক</a:t>
            </a:r>
            <a:endParaRPr lang="en-US" sz="32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3962400" y="4867275"/>
            <a:ext cx="4495800" cy="2458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3400" y="4495800"/>
            <a:ext cx="1295400" cy="490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95601" y="4419600"/>
            <a:ext cx="1066799" cy="447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1" y="4032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লক্ষ্য কর...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AB789-9ECC-44E7-9DA5-5E707A030C91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" grpId="0"/>
      <p:bldP spid="922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04800" y="2133600"/>
            <a:ext cx="115824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bn-BD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247900" y="838200"/>
            <a:ext cx="7696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8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80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5143500" y="45720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THE CASE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9810A-519A-4581-8FB4-A33B03EB1C33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059429"/>
              </p:ext>
            </p:extLst>
          </p:nvPr>
        </p:nvGraphicFramePr>
        <p:xfrm>
          <a:off x="990600" y="1676401"/>
          <a:ext cx="102108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6858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21370-E1F8-458B-903F-15EE9714E5F1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91000"/>
            <a:ext cx="12192000" cy="646113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	বাক্যস্থিত ক্রিয়া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পদের সঙ্গে নাম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পদে যে সর্ম্পক তাকে কারক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30269"/>
            <a:ext cx="12192000" cy="646331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“কারক” (কৃ+নক/অক) শব্দটির অর্থ যা ক্রিয়া সম্পাদন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06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অর্থে কারক</a:t>
            </a:r>
            <a:endParaRPr lang="en-US" sz="32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613" y="3606800"/>
            <a:ext cx="2389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সংজ্ঞার্থে </a:t>
            </a:r>
            <a:r>
              <a:rPr lang="bn-BD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044714"/>
            <a:ext cx="8534400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এর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7298-27D9-43E9-B1F0-CBB69999408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329547" cy="2044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1219200" y="28956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3200400" y="3462448"/>
            <a:ext cx="632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কারকের সংজ্ঞা খাতায় লিখ।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9525000" y="1066800"/>
            <a:ext cx="257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সময়ঃ ০২.০০ মিনিট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190AA-59AE-432E-99E9-0BF8F41DFE4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66800" y="838200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বাক্যটি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পড়...</a:t>
            </a:r>
            <a:endParaRPr lang="en-US" sz="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14400" y="2743200"/>
            <a:ext cx="1005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ভাঁড়ার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1AFCC-774B-4991-9F14-62AE5F4FF9C6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2257</TotalTime>
  <Words>661</Words>
  <Application>Microsoft Office PowerPoint</Application>
  <PresentationFormat>Widescreen</PresentationFormat>
  <Paragraphs>222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Trebuchet MS</vt:lpstr>
      <vt:lpstr>Wingdings 3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Minarul Is</cp:lastModifiedBy>
  <cp:revision>316</cp:revision>
  <dcterms:created xsi:type="dcterms:W3CDTF">2006-08-16T00:00:00Z</dcterms:created>
  <dcterms:modified xsi:type="dcterms:W3CDTF">2019-11-28T04:29:29Z</dcterms:modified>
</cp:coreProperties>
</file>