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24" r:id="rId4"/>
    <p:sldMasterId id="2147483742" r:id="rId5"/>
    <p:sldMasterId id="2147483759" r:id="rId6"/>
    <p:sldMasterId id="2147483794" r:id="rId7"/>
    <p:sldMasterId id="2147483806" r:id="rId8"/>
    <p:sldMasterId id="2147483818" r:id="rId9"/>
    <p:sldMasterId id="2147483836" r:id="rId10"/>
  </p:sldMasterIdLst>
  <p:sldIdLst>
    <p:sldId id="256" r:id="rId11"/>
    <p:sldId id="257" r:id="rId12"/>
    <p:sldId id="277" r:id="rId13"/>
    <p:sldId id="284" r:id="rId14"/>
    <p:sldId id="260" r:id="rId15"/>
    <p:sldId id="259" r:id="rId16"/>
    <p:sldId id="261" r:id="rId17"/>
    <p:sldId id="265" r:id="rId18"/>
    <p:sldId id="262" r:id="rId19"/>
    <p:sldId id="263" r:id="rId20"/>
    <p:sldId id="264" r:id="rId21"/>
    <p:sldId id="278" r:id="rId22"/>
    <p:sldId id="266" r:id="rId23"/>
    <p:sldId id="267" r:id="rId24"/>
    <p:sldId id="268" r:id="rId25"/>
    <p:sldId id="269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67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750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696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38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442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87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80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15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1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9651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5203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478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17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63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69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51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9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30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13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6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110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9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36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7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39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51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7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51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5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98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479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26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305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798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72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246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45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540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50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9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40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61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15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54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453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51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49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872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31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1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2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60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8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3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5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74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7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3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4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8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56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3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19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1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0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24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8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01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3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39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5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8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75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802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689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53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38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7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222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7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5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3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55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7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8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8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6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28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3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9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08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92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3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485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4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7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16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29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7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9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0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8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57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523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688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9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49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7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05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69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83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17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8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3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3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22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04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51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12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2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492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054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52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99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87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074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01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92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1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582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4FB4D70-0E09-431B-89C0-09AD060F34DC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3013CB7-8071-45CC-8CBC-3AFE2B89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1.jpg"/><Relationship Id="rId7" Type="http://schemas.openxmlformats.org/officeDocument/2006/relationships/image" Target="../media/image2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2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3.jpg"/><Relationship Id="rId5" Type="http://schemas.openxmlformats.org/officeDocument/2006/relationships/image" Target="../media/image2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0583" y="2795452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শূভেচ্ছা</a:t>
            </a:r>
            <a:endParaRPr lang="en-US" sz="72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2723" y="3222565"/>
            <a:ext cx="673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মেমোরি বলতে কী বোঝ? 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2948" y="1062662"/>
            <a:ext cx="227177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42767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994" y="2455817"/>
            <a:ext cx="8739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যন্ত্রাংশের মাধ্যমে তথ্য  উপাত্ত, ছবি , ভিডিও, অডিও ইত্যাদি স্থায়ী ভাবে সংরক্ষন করা যায় তাকে কম্পিউটারের ভাষায় মেমোরি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8753" y="1306286"/>
            <a:ext cx="33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মিলিয়ে দেখি: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5" y="672734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7" y="3170735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3238636"/>
            <a:ext cx="250507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18" y="718661"/>
            <a:ext cx="20574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05" y="3295921"/>
            <a:ext cx="22002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07" y="67273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847" y="566873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7320" y="5668735"/>
            <a:ext cx="10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994" y="5735411"/>
            <a:ext cx="13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639" y="2932895"/>
            <a:ext cx="7832848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কত প্রকার ও কী কী ?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মেমোরি ডিভাইস এর নাম লিখ?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5902" y="795195"/>
            <a:ext cx="32321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(জোড়ায় কাজ )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063" y="2080258"/>
            <a:ext cx="7504676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দুই প্রকার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যথাঃ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প্রাথমিক মেমোরি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সহায়ক মেমোরি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মেমোরি ডিভাইস এর নাম হল—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পেন ড্রাইভ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র‍্যাম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ইত্যাদি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7577" y="770711"/>
            <a:ext cx="101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6" y="403020"/>
            <a:ext cx="3068502" cy="2340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53" y="182878"/>
            <a:ext cx="3619235" cy="2710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319" y="5818625"/>
            <a:ext cx="142256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1012" y="5757070"/>
            <a:ext cx="102656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1" y="182878"/>
            <a:ext cx="2733274" cy="197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1" y="2364377"/>
            <a:ext cx="2733274" cy="2021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22" y="4520278"/>
            <a:ext cx="2733274" cy="1933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6" y="2917805"/>
            <a:ext cx="3068502" cy="2726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53" y="3135085"/>
            <a:ext cx="3619235" cy="267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4" y="3461638"/>
            <a:ext cx="811529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 ও রম এর মধ্যে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পার্থক্য লিখ?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9046" y="1281789"/>
            <a:ext cx="248016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</p:txBody>
      </p:sp>
    </p:spTree>
    <p:extLst>
      <p:ext uri="{BB962C8B-B14F-4D97-AF65-F5344CB8AC3E}">
        <p14:creationId xmlns:p14="http://schemas.microsoft.com/office/powerpoint/2010/main" val="20171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1" y="326572"/>
            <a:ext cx="11203576" cy="63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8023" y="1058091"/>
            <a:ext cx="227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1" y="2730842"/>
            <a:ext cx="5786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তথ্য প্রথম কোথায় জমা হয়?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সিডি এর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 কী?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র‌্যাম এর পূর্ণরুপ কী?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হার্ডডিস্ক কোন ধরণের মেমোরি?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383" y="1672045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3030583"/>
            <a:ext cx="7158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“র‌্যামে তথ্য উপাত্ত রাখা হয় সাময়িকভাবে”  কথাটি যুক্তিসহ বণর্না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2803475"/>
            <a:ext cx="2468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নাসিমা সুলতানা রুনা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দুড়াকুটি উচ্চ বিদ্যালয়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লালমনিরহাট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1177569"/>
            <a:ext cx="1885804" cy="1905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245" y="3263558"/>
            <a:ext cx="4310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বিষয়ের নামঃ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6ষ্ঠ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৪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(মেমোরি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ষ্টো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ডিভাইজ )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।২০১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980902"/>
            <a:ext cx="1541418" cy="21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"/>
            <a:ext cx="117696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8389" y="2795452"/>
            <a:ext cx="248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5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26" y="3581452"/>
            <a:ext cx="5299068" cy="32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0" y="178773"/>
            <a:ext cx="5200502" cy="3387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0" y="3566162"/>
            <a:ext cx="5200502" cy="3267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80" y="178773"/>
            <a:ext cx="5442760" cy="33873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5449" y="1087638"/>
            <a:ext cx="131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1469845"/>
            <a:ext cx="109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6940" y="5393361"/>
            <a:ext cx="10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7937" y="4199275"/>
            <a:ext cx="249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 প্রদান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5" y="672734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7" y="3170735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3238636"/>
            <a:ext cx="250507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18" y="718661"/>
            <a:ext cx="20574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405" y="3295921"/>
            <a:ext cx="2200275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07" y="67273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847" y="566873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পেন ড্রাইভ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7320" y="5668735"/>
            <a:ext cx="10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সিডি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96994" y="5735411"/>
            <a:ext cx="13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হার্ডডিস্ক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261" y="5194160"/>
            <a:ext cx="206795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9928" y="5390103"/>
            <a:ext cx="175846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ডিক্স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0" y="1427226"/>
            <a:ext cx="3326130" cy="2761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5" y="1130617"/>
            <a:ext cx="3408087" cy="34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4900" y="3761635"/>
            <a:ext cx="6096000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</a:t>
            </a:r>
            <a:r>
              <a:rPr lang="bn-BD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ষ্টো</a:t>
            </a:r>
            <a:r>
              <a:rPr lang="bn-BD" sz="4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 </a:t>
            </a:r>
            <a:r>
              <a:rPr lang="bn-BD" sz="4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ডিভাইজ 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20" y="777636"/>
            <a:ext cx="3109160" cy="250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4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248" y="3524156"/>
            <a:ext cx="7551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কি তা বলতে পারবে।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কত প্রকার  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পারবে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 মেমোরির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বিশ্লেষণ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6503" y="841158"/>
            <a:ext cx="209699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1617" y="2351044"/>
            <a:ext cx="386676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lvl="0"/>
            <a:r>
              <a:rPr lang="bn-BD" sz="3600" b="1" dirty="0">
                <a:solidFill>
                  <a:srgbClr val="2C3C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dirty="0" smtClean="0">
                <a:solidFill>
                  <a:srgbClr val="2C3C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 </a:t>
            </a:r>
            <a:endParaRPr lang="bn-BD" sz="3600" b="1" dirty="0">
              <a:solidFill>
                <a:srgbClr val="2C3C4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70" y="279781"/>
            <a:ext cx="3907724" cy="268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53" y="170864"/>
            <a:ext cx="4348866" cy="2661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8887" y="2863574"/>
            <a:ext cx="176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375" y="2615122"/>
            <a:ext cx="128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141" y="6211669"/>
            <a:ext cx="197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2281" y="6282050"/>
            <a:ext cx="118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54" y="3194065"/>
            <a:ext cx="4348866" cy="3152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70" y="3356129"/>
            <a:ext cx="3907723" cy="28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216" y="2846258"/>
            <a:ext cx="163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4731" y="745390"/>
            <a:ext cx="17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2" y="186869"/>
            <a:ext cx="3930753" cy="259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2" y="3769627"/>
            <a:ext cx="3930753" cy="2048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6466" y="5912959"/>
            <a:ext cx="1448333" cy="49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10" y="399693"/>
            <a:ext cx="2381250" cy="23812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76440" y="3185698"/>
            <a:ext cx="1783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মেমোরি </a:t>
            </a:r>
            <a:r>
              <a:rPr lang="bn-BD" sz="2800" b="1" dirty="0" smtClean="0">
                <a:solidFill>
                  <a:schemeClr val="tx2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কাড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65" y="1614581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64" y="3757706"/>
            <a:ext cx="3057525" cy="2143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35" y="376983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8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9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</TotalTime>
  <Words>264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Garamond</vt:lpstr>
      <vt:lpstr>MS Shell Dlg 2</vt:lpstr>
      <vt:lpstr>NikoshBAN</vt:lpstr>
      <vt:lpstr>NikoshLightBAN</vt:lpstr>
      <vt:lpstr>Trebuchet MS</vt:lpstr>
      <vt:lpstr>Tw Cen MT</vt:lpstr>
      <vt:lpstr>Tw Cen MT Condensed</vt:lpstr>
      <vt:lpstr>Wingdings</vt:lpstr>
      <vt:lpstr>Wingdings 3</vt:lpstr>
      <vt:lpstr>Facet</vt:lpstr>
      <vt:lpstr>Office Theme</vt:lpstr>
      <vt:lpstr>Organic</vt:lpstr>
      <vt:lpstr>1_Organic</vt:lpstr>
      <vt:lpstr>1_Facet</vt:lpstr>
      <vt:lpstr>Slice</vt:lpstr>
      <vt:lpstr>Madison</vt:lpstr>
      <vt:lpstr>Integral</vt:lpstr>
      <vt:lpstr>Ion Boardroom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91</cp:revision>
  <dcterms:created xsi:type="dcterms:W3CDTF">2018-03-01T03:13:22Z</dcterms:created>
  <dcterms:modified xsi:type="dcterms:W3CDTF">2019-11-28T15:14:04Z</dcterms:modified>
</cp:coreProperties>
</file>