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0"/>
  </p:notesMasterIdLst>
  <p:sldIdLst>
    <p:sldId id="282" r:id="rId2"/>
    <p:sldId id="256" r:id="rId3"/>
    <p:sldId id="281" r:id="rId4"/>
    <p:sldId id="299" r:id="rId5"/>
    <p:sldId id="274" r:id="rId6"/>
    <p:sldId id="269" r:id="rId7"/>
    <p:sldId id="300" r:id="rId8"/>
    <p:sldId id="295" r:id="rId9"/>
    <p:sldId id="288" r:id="rId10"/>
    <p:sldId id="279" r:id="rId11"/>
    <p:sldId id="259" r:id="rId12"/>
    <p:sldId id="302" r:id="rId13"/>
    <p:sldId id="276" r:id="rId14"/>
    <p:sldId id="311" r:id="rId15"/>
    <p:sldId id="29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CCFFFF"/>
    <a:srgbClr val="3333FF"/>
    <a:srgbClr val="C2FFA3"/>
    <a:srgbClr val="CCFF66"/>
    <a:srgbClr val="99FF66"/>
    <a:srgbClr val="CCFF33"/>
    <a:srgbClr val="B3F1FF"/>
    <a:srgbClr val="00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68" y="-96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75" y="274212"/>
            <a:ext cx="3839667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মলিনা বিশ্বাস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9245" y="3746113"/>
            <a:ext cx="4732538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বিজ্ঞান  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অধ্যায়ঃপঞ্চম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রেচনতন্ত্র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সময়ঃ 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052257"/>
              </p:ext>
            </p:extLst>
          </p:nvPr>
        </p:nvGraphicFramePr>
        <p:xfrm>
          <a:off x="3616036" y="3086100"/>
          <a:ext cx="195291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Packager Shell Object" showAsIcon="1" r:id="rId4" imgW="1994400" imgH="685800" progId="Package">
                  <p:embed/>
                </p:oleObj>
              </mc:Choice>
              <mc:Fallback>
                <p:oleObj name="Packager Shell Object" showAsIcon="1" r:id="rId4" imgW="19944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6036" y="3086100"/>
                        <a:ext cx="1952914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260765" y="315987"/>
            <a:ext cx="5292436" cy="117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 লক্ষ করঃ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27" y="803564"/>
            <a:ext cx="213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3710" y="239117"/>
            <a:ext cx="3117274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মূত্র –ছাঁকনি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426" y="4665998"/>
            <a:ext cx="8070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11430"/>
                <a:latin typeface="NikoshBAN" pitchFamily="2" charset="0"/>
                <a:cs typeface="NikoshBAN" pitchFamily="2" charset="0"/>
              </a:rPr>
              <a:t>দেহের অতিরিক্ত অ্যামাইনো এসিডকে ভেঙ্গে ইউরিয়া, ইউরিক এসিড, অ্যামোনিয়া ইত্যাদি নাইট্রোজেন ঘটিত বর্জ্য পদার্থ তৈরি করে। মলদ্বারের মতো মুত্রথলির দ্বারেও সংকোচন ও প্রসারণ পেশি থাকে। একে মূত্রপথ বলে। </a:t>
            </a:r>
            <a:endParaRPr lang="en-US" sz="28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C:\Users\Tumpa\Desktop\p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690255"/>
            <a:ext cx="3279198" cy="233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umpa\Desktop\bc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70" y="1946563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umpa\Desktop\cc00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02" y="1229591"/>
            <a:ext cx="1733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1105"/>
            <a:ext cx="3853690" cy="37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41484" y="63458"/>
            <a:ext cx="5953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চিত্রটি দেখে বল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বৃক্ক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কিভাবে মূত্র তৈরি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982" y="4240826"/>
            <a:ext cx="88656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বৃক্ক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রক্ত থেকে ক্ষতিকর পদার্থ ছেঁকে নেয়। এই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ক্ষতিকর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পদার্থসমুহ পানির সাথে মিশে হলুদ রংগের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তৈরি করে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ইউরেটরের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থলিতে জমা হয়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অতঃপর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র্দিষ্ট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সময় পর দেহ থেকে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নির্গত হয়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735615" y="135992"/>
            <a:ext cx="4544291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096" y="1310213"/>
            <a:ext cx="6799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প্রশ্নঃ নিঃশ্বাস বায়ুতে কার্বন ডাই অক্সাইডের উপস্থিতি ।  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860" y="3486903"/>
            <a:ext cx="7810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11430"/>
                <a:latin typeface="NikoshBAN" pitchFamily="2" charset="0"/>
                <a:cs typeface="NikoshBAN" pitchFamily="2" charset="0"/>
              </a:rPr>
              <a:t>প্রয়োজনীয় উপকরণঃটেস্টটিউব, কাচ বা প্লাস্টিকের নল,চুনের পানি।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একটি  টেষ্টটিউবে  কিছু স্বচ্ছ চুনের পানি নিয়ে নল দিয়ে  কিছুক্ষণ  ফু দাও ও নিচের প্রশ্নগুলোর উত্তর খাতায়  লিখ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2728" y="52810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কী লক্ষ্য করছ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চুনের পানির রঙ কেমন হচ্ছে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কেন এমন হচ্ছে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C:\Users\Tumpa\Desktop\ouu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0028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048" y="362589"/>
            <a:ext cx="5654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নিঃশ্বাসের বায়ুতে জলীয় বাষ্পের উপস্থিতি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110" y="1348630"/>
            <a:ext cx="82850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প্রয়োজনীয়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উপকরণ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একখন্ড কাঁচ /আয়না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একখন্ড আয়নার উপর মুখ দিয়ে নিঃশ্বাস  ছাড়  ও নিচের প্রশ্নগুলোর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খাতায়  লিখ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248" y="444466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এবার  প্রশ্নগুলোর উত্তর দাও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কাঁচের উপর কী দেখতে পাচ্ছ 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নিঃশ্বাসের  বায়ুতে কী কী উপাদান  বের হচ্ছে বলে তোমার মনে হচ্ছে  ?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আয়নাটি  কেমন দেখাচ্ছে ,স্বচ্ছ না অসচ্ছ ?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কিছুক্ষন পর আয়নাটি কেমন দেখায় ?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কেন এমন হচ্ছে 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Users\Tumpa\Desktop\ggg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42899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Tumpa\Desktop\imagesnn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59" y="3388782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6" y="633623"/>
            <a:ext cx="34082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584049" y="2330163"/>
            <a:ext cx="1233054" cy="41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96433" y="2105891"/>
            <a:ext cx="1859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অংশের নাম কি? বর্ণনা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Tumpa\Desktop\a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15" y="1482436"/>
            <a:ext cx="3927764" cy="40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5265394" y="5126182"/>
            <a:ext cx="1870364" cy="13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630171" y="4770706"/>
            <a:ext cx="2170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এই অংশের নাম কি?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বর্ণনা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4" y="328114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654" y="2569687"/>
            <a:ext cx="84353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বৃক্ক কীসের মতো কাজ করে?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নিঃশ্বাসের বায়ুতে শতকরা কত ভাগ কার্বন ডাই অক্সাইড থাকে?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চিত্রে অ্যারো চিহ্নিত অংশটির নাম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C:\Users\Tumpa\Desktop\unbvi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72" y="4254500"/>
            <a:ext cx="21463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747072" y="4558145"/>
            <a:ext cx="676492" cy="415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747072" y="5299364"/>
            <a:ext cx="4963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655" y="507998"/>
            <a:ext cx="3283527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437" y="4544291"/>
            <a:ext cx="6442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প্রশ্নঃ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কিডনির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 অংকন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320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75708" y="1431328"/>
            <a:ext cx="3519055" cy="2697326"/>
            <a:chOff x="3075708" y="1431328"/>
            <a:chExt cx="3519055" cy="2697326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3075708" y="2341417"/>
              <a:ext cx="3394365" cy="1787237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075708" y="1431328"/>
              <a:ext cx="3519055" cy="91009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4334" y="684250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Tumpa\Desktop\Biography of Bangabandhu Sheikh Mujibur Rahman (4-4-2018 1-10-06 PM)\MUJIB\rose-animated-gif-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287" y="2798618"/>
            <a:ext cx="51435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umpa\Desktop\j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374073"/>
            <a:ext cx="69411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83746" y="1144277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018" y="411124"/>
            <a:ext cx="417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চিত্র লক্ষ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Tumpa\Desktop\unb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5" y="1316182"/>
            <a:ext cx="500149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709" y="577794"/>
            <a:ext cx="6137563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করঃ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7" name="Picture 3" descr="C:\Users\Tumpa\Desktop\pk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759526"/>
            <a:ext cx="7467600" cy="40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0086" y="2392647"/>
            <a:ext cx="2502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রেচন তন্ত্র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405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255" y="2568752"/>
            <a:ext cx="8977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রেচন ও রেচন পদার্থ কী তা বলতে করতে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রেচন তন্ত্র  বলতে কী বুঝায় তা লিখতে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রেচন তন্ত্রের উপাদান ব্যাখ্যা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প্রাণির বর্জ্য নিঃসরণ ব্যাখ্যা  করতে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নিঃশ্বাসের বায়ুতে 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CO2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জলীয় বাষ্পের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উপস্থিতি পরীক্ষা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পর্যবেক্ষণ করতে পারবে।  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2431" y="221829"/>
            <a:ext cx="5814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n w="11430"/>
                <a:latin typeface="NikoshBAN" pitchFamily="2" charset="0"/>
                <a:cs typeface="NikoshBAN" pitchFamily="2" charset="0"/>
              </a:rPr>
              <a:t>রেচন ও রেচন পদার্থ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467" y="3657678"/>
            <a:ext cx="8294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রেচন বলতে দেহের বর্জ্য পদার্থ নিষ্কাশন ব্যবস্থাকে বোঝায়। রেচন পদার্থ হলো সেইসব পদার্থ যেগুলো দেহের জন্য ক্ষতিকর ও অপ্রয়োজনীয়। যেমনঃ নিঃশ্বাস ছাড়ি, গরমে গা ঘামে ইত্যাদি।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C:\Users\Tumpa\Desktop\dddd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06" y="1351212"/>
            <a:ext cx="2715491" cy="17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72308" y="413573"/>
            <a:ext cx="6010384" cy="12426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দেহের বর্জ্য পদার্থ নিঃসরণ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672" y="3340278"/>
            <a:ext cx="9033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রেচন অঙ্গঃ ১।  ফুসফুস ২। চর্ম ও ৩। বৃক্ক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ফুসফুসঃ কার্বন ডাইঅক্সাইড ফুসফুসের মাধ্যমে হয়।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চর্মঃ লবণ জাতীয় ক্ষতিকর পদার্থ বের হয়।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বৃক্কঃ দেহের নাইট্রোজেন যুক্ত তরল, দূষিত পদার্থ মূত্রের মধ্যে দিয়ে ৮০ভাগ নাইট্রোজেন নিঃসৃত হয়। তাই বৃক্ককে প্রধান রেচন অঙ্গ বলা হয়।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তন্ত্র রেচন কার্যে সাহায্য করে তাকে রেচনতন্ত্র বলে। </a:t>
            </a:r>
            <a:endParaRPr lang="bn-IN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7411" name="Picture 3" descr="C:\Users\Tumpa\Desktop\fs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7" y="797103"/>
            <a:ext cx="17907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3710" y="239117"/>
            <a:ext cx="3117274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ঘাম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099" y="4818398"/>
            <a:ext cx="8070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1430"/>
                <a:latin typeface="NikoshBAN" pitchFamily="2" charset="0"/>
                <a:cs typeface="NikoshBAN" pitchFamily="2" charset="0"/>
              </a:rPr>
              <a:t>ত্বকে ক্ষুদ্র ক্ষুদ্র ছিদ্র থাকে। এদের লোমকূপ বলে। </a:t>
            </a:r>
            <a:endParaRPr lang="en-US" sz="36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C:\Users\Tumpa\Desktop\ccx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47" y="1989427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Tumpa\Desktop\fds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77" y="2141827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11510</TotalTime>
  <Words>524</Words>
  <Application>Microsoft Office PowerPoint</Application>
  <PresentationFormat>On-screen Show (4:3)</PresentationFormat>
  <Paragraphs>75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Tumpa</cp:lastModifiedBy>
  <cp:revision>1002</cp:revision>
  <dcterms:created xsi:type="dcterms:W3CDTF">2015-11-14T15:10:43Z</dcterms:created>
  <dcterms:modified xsi:type="dcterms:W3CDTF">2019-11-28T18:37:38Z</dcterms:modified>
</cp:coreProperties>
</file>