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9" r:id="rId3"/>
    <p:sldId id="258" r:id="rId4"/>
    <p:sldId id="260" r:id="rId5"/>
    <p:sldId id="259" r:id="rId6"/>
    <p:sldId id="270" r:id="rId7"/>
    <p:sldId id="277" r:id="rId8"/>
    <p:sldId id="278" r:id="rId9"/>
    <p:sldId id="279" r:id="rId10"/>
    <p:sldId id="280" r:id="rId11"/>
    <p:sldId id="281" r:id="rId12"/>
    <p:sldId id="282" r:id="rId13"/>
    <p:sldId id="261" r:id="rId14"/>
    <p:sldId id="276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B5B46-4D24-4B29-A327-F6C6AFADBDFB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F8E702-155A-48B8-B2B4-E66BAA9EA98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অব্যবসায়ী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64520C4-16EF-416A-8C46-C816F35735EA}" type="parTrans" cxnId="{BE5C7E25-0A13-4D85-BAB6-9E58000151AB}">
      <dgm:prSet/>
      <dgm:spPr/>
      <dgm:t>
        <a:bodyPr/>
        <a:lstStyle/>
        <a:p>
          <a:endParaRPr lang="en-US"/>
        </a:p>
      </dgm:t>
    </dgm:pt>
    <dgm:pt modelId="{8A675F07-6C37-4167-AFCE-CBD8B0345978}" type="sibTrans" cxnId="{BE5C7E25-0A13-4D85-BAB6-9E58000151AB}">
      <dgm:prSet/>
      <dgm:spPr/>
      <dgm:t>
        <a:bodyPr/>
        <a:lstStyle/>
        <a:p>
          <a:endParaRPr lang="en-US"/>
        </a:p>
      </dgm:t>
    </dgm:pt>
    <dgm:pt modelId="{425FBF74-8E59-4CC2-B540-53B61998C7FD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,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জনকল্যানই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প্রতিষ্ঠানের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মূল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উদ্দেশ্য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67754173-5F0B-4ABC-AB81-008717E1F640}" type="parTrans" cxnId="{ABD94FA2-EA99-4107-AAD7-1FEAAEF5F9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29FC0BA-1047-417E-AEC0-58B7B7B07060}" type="sibTrans" cxnId="{ABD94FA2-EA99-4107-AAD7-1FEAAEF5F9C5}">
      <dgm:prSet/>
      <dgm:spPr/>
      <dgm:t>
        <a:bodyPr/>
        <a:lstStyle/>
        <a:p>
          <a:endParaRPr lang="en-US"/>
        </a:p>
      </dgm:t>
    </dgm:pt>
    <dgm:pt modelId="{2ED2A4C8-63DC-4338-8E8B-BC11DFF0437B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অমুনাফাভোগী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336102F2-AB14-4C3B-982E-9C419B829226}" type="parTrans" cxnId="{2E81D3ED-4E29-4E95-B106-F8A22E06FC1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6E9DDDD-5BC0-48CA-A672-DFE3ABC0AFB0}" type="sibTrans" cxnId="{2E81D3ED-4E29-4E95-B106-F8A22E06FC18}">
      <dgm:prSet/>
      <dgm:spPr/>
      <dgm:t>
        <a:bodyPr/>
        <a:lstStyle/>
        <a:p>
          <a:endParaRPr lang="en-US"/>
        </a:p>
      </dgm:t>
    </dgm:pt>
    <dgm:pt modelId="{ED249F33-E72B-4963-A2A1-19AEF13F2D81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মুনাফাভোগী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C46B52E-A7D2-4624-8E6E-12BCA1DDBE34}" type="parTrans" cxnId="{78F0F6EC-66E9-4FD5-9597-D22F4E6039D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95A4F41-5756-404A-A225-49E60F213083}" type="sibTrans" cxnId="{78F0F6EC-66E9-4FD5-9597-D22F4E6039DE}">
      <dgm:prSet/>
      <dgm:spPr/>
      <dgm:t>
        <a:bodyPr/>
        <a:lstStyle/>
        <a:p>
          <a:endParaRPr lang="en-US"/>
        </a:p>
      </dgm:t>
    </dgm:pt>
    <dgm:pt modelId="{E255822C-38F7-47F9-A14F-EBE01F31F913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1.শিক্ষা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২.ধর্মীয়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প্রতিষ্ঠান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৩.সাংস্কৃতিক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৪.ক্রীড়া </a:t>
          </a:r>
          <a:r>
            <a:rPr lang="en-US" sz="2400" b="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৫.স্বাস্থ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EAECC4F-E42C-4F5F-8831-4C51FEB84FAC}" type="parTrans" cxnId="{CADF7ED6-3224-428E-86DF-C19E8DDFA07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047ED53-D5F7-4B83-B94E-F314CAEBEBA7}" type="sibTrans" cxnId="{CADF7ED6-3224-428E-86DF-C19E8DDFA078}">
      <dgm:prSet/>
      <dgm:spPr/>
      <dgm:t>
        <a:bodyPr/>
        <a:lstStyle/>
        <a:p>
          <a:endParaRPr lang="en-US"/>
        </a:p>
      </dgm:t>
    </dgm:pt>
    <dgm:pt modelId="{E5FBA461-E529-4737-8B7C-3822E89C9650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১.প্রাইভেট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বিশ্ববিদ্যালয়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২.প্রাইভেট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হাসপাতাল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D4B43A7-11DB-4635-BC06-13F41AE6E950}" type="parTrans" cxnId="{C2F85EC7-F4D2-4F55-B929-6F114D294C8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9E2E8E0-E4EB-42B9-8D84-C5861BDD597D}" type="sibTrans" cxnId="{C2F85EC7-F4D2-4F55-B929-6F114D294C83}">
      <dgm:prSet/>
      <dgm:spPr/>
      <dgm:t>
        <a:bodyPr/>
        <a:lstStyle/>
        <a:p>
          <a:endParaRPr lang="en-US"/>
        </a:p>
      </dgm:t>
    </dgm:pt>
    <dgm:pt modelId="{024AF9D6-4776-4A4A-9930-C6EAA0CA179A}" type="pres">
      <dgm:prSet presAssocID="{5B7B5B46-4D24-4B29-A327-F6C6AFADBD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162BA2-3612-4FB3-BF59-816AD6F1E315}" type="pres">
      <dgm:prSet presAssocID="{B9F8E702-155A-48B8-B2B4-E66BAA9EA98B}" presName="hierRoot1" presStyleCnt="0"/>
      <dgm:spPr/>
    </dgm:pt>
    <dgm:pt modelId="{78315959-BA5E-4B9C-A865-79451456406B}" type="pres">
      <dgm:prSet presAssocID="{B9F8E702-155A-48B8-B2B4-E66BAA9EA98B}" presName="composite" presStyleCnt="0"/>
      <dgm:spPr/>
    </dgm:pt>
    <dgm:pt modelId="{0967F9CE-7B38-49BF-8185-4D56F981EA19}" type="pres">
      <dgm:prSet presAssocID="{B9F8E702-155A-48B8-B2B4-E66BAA9EA98B}" presName="background" presStyleLbl="node0" presStyleIdx="0" presStyleCnt="1"/>
      <dgm:spPr/>
    </dgm:pt>
    <dgm:pt modelId="{8D07A443-9027-4C8B-8422-8E461C844700}" type="pres">
      <dgm:prSet presAssocID="{B9F8E702-155A-48B8-B2B4-E66BAA9EA98B}" presName="text" presStyleLbl="fgAcc0" presStyleIdx="0" presStyleCnt="1" custScaleX="187081" custScaleY="281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D15B3C-5AA0-4B29-A6A5-BE1F3C0F0F20}" type="pres">
      <dgm:prSet presAssocID="{B9F8E702-155A-48B8-B2B4-E66BAA9EA98B}" presName="hierChild2" presStyleCnt="0"/>
      <dgm:spPr/>
    </dgm:pt>
    <dgm:pt modelId="{C9AC13CE-1667-4AF4-8252-570CED6CA73C}" type="pres">
      <dgm:prSet presAssocID="{67754173-5F0B-4ABC-AB81-008717E1F64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6B1045D5-D544-4279-807C-CE393ED5BFF4}" type="pres">
      <dgm:prSet presAssocID="{425FBF74-8E59-4CC2-B540-53B61998C7FD}" presName="hierRoot2" presStyleCnt="0"/>
      <dgm:spPr/>
    </dgm:pt>
    <dgm:pt modelId="{705C5E46-5201-4EAB-8CAD-25652413E617}" type="pres">
      <dgm:prSet presAssocID="{425FBF74-8E59-4CC2-B540-53B61998C7FD}" presName="composite2" presStyleCnt="0"/>
      <dgm:spPr/>
    </dgm:pt>
    <dgm:pt modelId="{D7246A81-03E6-4050-B3DF-E32269D94BDC}" type="pres">
      <dgm:prSet presAssocID="{425FBF74-8E59-4CC2-B540-53B61998C7FD}" presName="background2" presStyleLbl="node2" presStyleIdx="0" presStyleCnt="1"/>
      <dgm:spPr/>
    </dgm:pt>
    <dgm:pt modelId="{D20E7A8B-C23B-4549-8DAD-7F4EA525FFD5}" type="pres">
      <dgm:prSet presAssocID="{425FBF74-8E59-4CC2-B540-53B61998C7FD}" presName="text2" presStyleLbl="fgAcc2" presStyleIdx="0" presStyleCnt="1" custScaleX="325952" custScaleY="48032" custLinFactNeighborX="-4429" custLinFactNeighborY="-27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FFFA9-4251-4398-B56E-196986DE0459}" type="pres">
      <dgm:prSet presAssocID="{425FBF74-8E59-4CC2-B540-53B61998C7FD}" presName="hierChild3" presStyleCnt="0"/>
      <dgm:spPr/>
    </dgm:pt>
    <dgm:pt modelId="{F74F7E95-2747-4B33-BB2A-6879D0F92F1D}" type="pres">
      <dgm:prSet presAssocID="{336102F2-AB14-4C3B-982E-9C419B829226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9F3B633-35F7-4D2B-B6F0-3BA0660B43C4}" type="pres">
      <dgm:prSet presAssocID="{2ED2A4C8-63DC-4338-8E8B-BC11DFF0437B}" presName="hierRoot3" presStyleCnt="0"/>
      <dgm:spPr/>
    </dgm:pt>
    <dgm:pt modelId="{F843A836-E3A3-4C7C-8D3F-C5E6A3308D80}" type="pres">
      <dgm:prSet presAssocID="{2ED2A4C8-63DC-4338-8E8B-BC11DFF0437B}" presName="composite3" presStyleCnt="0"/>
      <dgm:spPr/>
    </dgm:pt>
    <dgm:pt modelId="{2F3CD017-3FD5-4142-9132-6FF238AD8C56}" type="pres">
      <dgm:prSet presAssocID="{2ED2A4C8-63DC-4338-8E8B-BC11DFF0437B}" presName="background3" presStyleLbl="node3" presStyleIdx="0" presStyleCnt="2"/>
      <dgm:spPr/>
    </dgm:pt>
    <dgm:pt modelId="{19F687D4-5A88-463C-801C-084A6965B1BC}" type="pres">
      <dgm:prSet presAssocID="{2ED2A4C8-63DC-4338-8E8B-BC11DFF0437B}" presName="text3" presStyleLbl="fgAcc3" presStyleIdx="0" presStyleCnt="2" custScaleX="121937" custScaleY="47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F0364A-0B05-4EF3-BB0E-537910065CB9}" type="pres">
      <dgm:prSet presAssocID="{2ED2A4C8-63DC-4338-8E8B-BC11DFF0437B}" presName="hierChild4" presStyleCnt="0"/>
      <dgm:spPr/>
    </dgm:pt>
    <dgm:pt modelId="{EE5F38EC-E6A9-400F-A1A8-ADB6EE5C3D8A}" type="pres">
      <dgm:prSet presAssocID="{1EAECC4F-E42C-4F5F-8831-4C51FEB84FAC}" presName="Name23" presStyleLbl="parChTrans1D4" presStyleIdx="0" presStyleCnt="2"/>
      <dgm:spPr/>
      <dgm:t>
        <a:bodyPr/>
        <a:lstStyle/>
        <a:p>
          <a:endParaRPr lang="en-US"/>
        </a:p>
      </dgm:t>
    </dgm:pt>
    <dgm:pt modelId="{7843CFE1-EBF6-471B-8E4D-BBD000A27AD0}" type="pres">
      <dgm:prSet presAssocID="{E255822C-38F7-47F9-A14F-EBE01F31F913}" presName="hierRoot4" presStyleCnt="0"/>
      <dgm:spPr/>
    </dgm:pt>
    <dgm:pt modelId="{49FEB749-8284-421B-86FD-0DD643B65FEA}" type="pres">
      <dgm:prSet presAssocID="{E255822C-38F7-47F9-A14F-EBE01F31F913}" presName="composite4" presStyleCnt="0"/>
      <dgm:spPr/>
    </dgm:pt>
    <dgm:pt modelId="{B2109BA0-50E2-4F6A-AF34-E90E2895E319}" type="pres">
      <dgm:prSet presAssocID="{E255822C-38F7-47F9-A14F-EBE01F31F913}" presName="background4" presStyleLbl="node4" presStyleIdx="0" presStyleCnt="2"/>
      <dgm:spPr/>
    </dgm:pt>
    <dgm:pt modelId="{2BA0C8CE-FBC8-48D4-AC34-5DC35A70A8E7}" type="pres">
      <dgm:prSet presAssocID="{E255822C-38F7-47F9-A14F-EBE01F31F913}" presName="text4" presStyleLbl="fgAcc4" presStyleIdx="0" presStyleCnt="2" custScaleX="128819" custScaleY="153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5BE55C-9C25-451F-A6E6-552065D27159}" type="pres">
      <dgm:prSet presAssocID="{E255822C-38F7-47F9-A14F-EBE01F31F913}" presName="hierChild5" presStyleCnt="0"/>
      <dgm:spPr/>
    </dgm:pt>
    <dgm:pt modelId="{B3F6B094-A6FC-4330-BEEB-DC87C4B53DE0}" type="pres">
      <dgm:prSet presAssocID="{9C46B52E-A7D2-4624-8E6E-12BCA1DDBE3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904961C5-CC36-4135-A39E-9A8FEAA37FB8}" type="pres">
      <dgm:prSet presAssocID="{ED249F33-E72B-4963-A2A1-19AEF13F2D81}" presName="hierRoot3" presStyleCnt="0"/>
      <dgm:spPr/>
    </dgm:pt>
    <dgm:pt modelId="{F119B26B-E493-4236-A146-AF73273EB2E4}" type="pres">
      <dgm:prSet presAssocID="{ED249F33-E72B-4963-A2A1-19AEF13F2D81}" presName="composite3" presStyleCnt="0"/>
      <dgm:spPr/>
    </dgm:pt>
    <dgm:pt modelId="{22B00AC9-9F89-4C5C-9585-73A668850285}" type="pres">
      <dgm:prSet presAssocID="{ED249F33-E72B-4963-A2A1-19AEF13F2D81}" presName="background3" presStyleLbl="node3" presStyleIdx="1" presStyleCnt="2"/>
      <dgm:spPr/>
    </dgm:pt>
    <dgm:pt modelId="{B3C2DFC6-AA6B-4AC1-AA3D-86DD4314FB4C}" type="pres">
      <dgm:prSet presAssocID="{ED249F33-E72B-4963-A2A1-19AEF13F2D81}" presName="text3" presStyleLbl="fgAcc3" presStyleIdx="1" presStyleCnt="2" custScaleX="121937" custScaleY="47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AB92F6-087B-4857-8D6F-20A7F1014EA2}" type="pres">
      <dgm:prSet presAssocID="{ED249F33-E72B-4963-A2A1-19AEF13F2D81}" presName="hierChild4" presStyleCnt="0"/>
      <dgm:spPr/>
    </dgm:pt>
    <dgm:pt modelId="{BB4969E0-3C4D-4756-8E6E-354F43FC5454}" type="pres">
      <dgm:prSet presAssocID="{3D4B43A7-11DB-4635-BC06-13F41AE6E950}" presName="Name23" presStyleLbl="parChTrans1D4" presStyleIdx="1" presStyleCnt="2"/>
      <dgm:spPr/>
      <dgm:t>
        <a:bodyPr/>
        <a:lstStyle/>
        <a:p>
          <a:endParaRPr lang="en-US"/>
        </a:p>
      </dgm:t>
    </dgm:pt>
    <dgm:pt modelId="{A4607808-7282-4B14-8182-6700305A96C0}" type="pres">
      <dgm:prSet presAssocID="{E5FBA461-E529-4737-8B7C-3822E89C9650}" presName="hierRoot4" presStyleCnt="0"/>
      <dgm:spPr/>
    </dgm:pt>
    <dgm:pt modelId="{490752A7-4D2A-45D1-AB91-E1247EA11DB3}" type="pres">
      <dgm:prSet presAssocID="{E5FBA461-E529-4737-8B7C-3822E89C9650}" presName="composite4" presStyleCnt="0"/>
      <dgm:spPr/>
    </dgm:pt>
    <dgm:pt modelId="{CE7C8C4B-D1A3-4F3F-87AF-FCE6B45D14BD}" type="pres">
      <dgm:prSet presAssocID="{E5FBA461-E529-4737-8B7C-3822E89C9650}" presName="background4" presStyleLbl="node4" presStyleIdx="1" presStyleCnt="2"/>
      <dgm:spPr/>
    </dgm:pt>
    <dgm:pt modelId="{51E7846D-1CD2-4E83-8CFE-D017E05F9B40}" type="pres">
      <dgm:prSet presAssocID="{E5FBA461-E529-4737-8B7C-3822E89C9650}" presName="text4" presStyleLbl="fgAcc4" presStyleIdx="1" presStyleCnt="2" custScaleX="128819" custScaleY="153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8038A8-C6D2-428A-BD1F-238B8F3B5F98}" type="pres">
      <dgm:prSet presAssocID="{E5FBA461-E529-4737-8B7C-3822E89C9650}" presName="hierChild5" presStyleCnt="0"/>
      <dgm:spPr/>
    </dgm:pt>
  </dgm:ptLst>
  <dgm:cxnLst>
    <dgm:cxn modelId="{2E81D3ED-4E29-4E95-B106-F8A22E06FC18}" srcId="{425FBF74-8E59-4CC2-B540-53B61998C7FD}" destId="{2ED2A4C8-63DC-4338-8E8B-BC11DFF0437B}" srcOrd="0" destOrd="0" parTransId="{336102F2-AB14-4C3B-982E-9C419B829226}" sibTransId="{26E9DDDD-5BC0-48CA-A672-DFE3ABC0AFB0}"/>
    <dgm:cxn modelId="{5AC44E0C-4109-42C7-9819-CBFC9019E423}" type="presOf" srcId="{9C46B52E-A7D2-4624-8E6E-12BCA1DDBE34}" destId="{B3F6B094-A6FC-4330-BEEB-DC87C4B53DE0}" srcOrd="0" destOrd="0" presId="urn:microsoft.com/office/officeart/2005/8/layout/hierarchy1"/>
    <dgm:cxn modelId="{27CE8595-5AD8-4B78-A196-ADA96BE5CE16}" type="presOf" srcId="{E255822C-38F7-47F9-A14F-EBE01F31F913}" destId="{2BA0C8CE-FBC8-48D4-AC34-5DC35A70A8E7}" srcOrd="0" destOrd="0" presId="urn:microsoft.com/office/officeart/2005/8/layout/hierarchy1"/>
    <dgm:cxn modelId="{EB3A5B7A-02B7-4C4E-B1E2-413FF03170FB}" type="presOf" srcId="{336102F2-AB14-4C3B-982E-9C419B829226}" destId="{F74F7E95-2747-4B33-BB2A-6879D0F92F1D}" srcOrd="0" destOrd="0" presId="urn:microsoft.com/office/officeart/2005/8/layout/hierarchy1"/>
    <dgm:cxn modelId="{E9C97453-69E5-457B-B1B5-C845768E490E}" type="presOf" srcId="{E5FBA461-E529-4737-8B7C-3822E89C9650}" destId="{51E7846D-1CD2-4E83-8CFE-D017E05F9B40}" srcOrd="0" destOrd="0" presId="urn:microsoft.com/office/officeart/2005/8/layout/hierarchy1"/>
    <dgm:cxn modelId="{F1D37411-8A15-4DDF-87DC-CF79E70B1E8C}" type="presOf" srcId="{5B7B5B46-4D24-4B29-A327-F6C6AFADBDFB}" destId="{024AF9D6-4776-4A4A-9930-C6EAA0CA179A}" srcOrd="0" destOrd="0" presId="urn:microsoft.com/office/officeart/2005/8/layout/hierarchy1"/>
    <dgm:cxn modelId="{09DE2296-F96C-40C2-83B9-902A50838C4F}" type="presOf" srcId="{425FBF74-8E59-4CC2-B540-53B61998C7FD}" destId="{D20E7A8B-C23B-4549-8DAD-7F4EA525FFD5}" srcOrd="0" destOrd="0" presId="urn:microsoft.com/office/officeart/2005/8/layout/hierarchy1"/>
    <dgm:cxn modelId="{6E702A1F-3B61-46D6-9F76-E0E3BBD7E35A}" type="presOf" srcId="{ED249F33-E72B-4963-A2A1-19AEF13F2D81}" destId="{B3C2DFC6-AA6B-4AC1-AA3D-86DD4314FB4C}" srcOrd="0" destOrd="0" presId="urn:microsoft.com/office/officeart/2005/8/layout/hierarchy1"/>
    <dgm:cxn modelId="{78F0F6EC-66E9-4FD5-9597-D22F4E6039DE}" srcId="{425FBF74-8E59-4CC2-B540-53B61998C7FD}" destId="{ED249F33-E72B-4963-A2A1-19AEF13F2D81}" srcOrd="1" destOrd="0" parTransId="{9C46B52E-A7D2-4624-8E6E-12BCA1DDBE34}" sibTransId="{895A4F41-5756-404A-A225-49E60F213083}"/>
    <dgm:cxn modelId="{23696C96-8AF2-4C09-8F98-A603F021F359}" type="presOf" srcId="{3D4B43A7-11DB-4635-BC06-13F41AE6E950}" destId="{BB4969E0-3C4D-4756-8E6E-354F43FC5454}" srcOrd="0" destOrd="0" presId="urn:microsoft.com/office/officeart/2005/8/layout/hierarchy1"/>
    <dgm:cxn modelId="{605D5038-9062-43EC-8DB9-7C13F52337B1}" type="presOf" srcId="{67754173-5F0B-4ABC-AB81-008717E1F640}" destId="{C9AC13CE-1667-4AF4-8252-570CED6CA73C}" srcOrd="0" destOrd="0" presId="urn:microsoft.com/office/officeart/2005/8/layout/hierarchy1"/>
    <dgm:cxn modelId="{BB472BC7-0034-424E-BC16-17FE1DA05F9B}" type="presOf" srcId="{B9F8E702-155A-48B8-B2B4-E66BAA9EA98B}" destId="{8D07A443-9027-4C8B-8422-8E461C844700}" srcOrd="0" destOrd="0" presId="urn:microsoft.com/office/officeart/2005/8/layout/hierarchy1"/>
    <dgm:cxn modelId="{C2F85EC7-F4D2-4F55-B929-6F114D294C83}" srcId="{ED249F33-E72B-4963-A2A1-19AEF13F2D81}" destId="{E5FBA461-E529-4737-8B7C-3822E89C9650}" srcOrd="0" destOrd="0" parTransId="{3D4B43A7-11DB-4635-BC06-13F41AE6E950}" sibTransId="{29E2E8E0-E4EB-42B9-8D84-C5861BDD597D}"/>
    <dgm:cxn modelId="{28B24460-91FA-4685-9F4E-E05E3B7C27FB}" type="presOf" srcId="{1EAECC4F-E42C-4F5F-8831-4C51FEB84FAC}" destId="{EE5F38EC-E6A9-400F-A1A8-ADB6EE5C3D8A}" srcOrd="0" destOrd="0" presId="urn:microsoft.com/office/officeart/2005/8/layout/hierarchy1"/>
    <dgm:cxn modelId="{CADF7ED6-3224-428E-86DF-C19E8DDFA078}" srcId="{2ED2A4C8-63DC-4338-8E8B-BC11DFF0437B}" destId="{E255822C-38F7-47F9-A14F-EBE01F31F913}" srcOrd="0" destOrd="0" parTransId="{1EAECC4F-E42C-4F5F-8831-4C51FEB84FAC}" sibTransId="{A047ED53-D5F7-4B83-B94E-F314CAEBEBA7}"/>
    <dgm:cxn modelId="{BE5C7E25-0A13-4D85-BAB6-9E58000151AB}" srcId="{5B7B5B46-4D24-4B29-A327-F6C6AFADBDFB}" destId="{B9F8E702-155A-48B8-B2B4-E66BAA9EA98B}" srcOrd="0" destOrd="0" parTransId="{D64520C4-16EF-416A-8C46-C816F35735EA}" sibTransId="{8A675F07-6C37-4167-AFCE-CBD8B0345978}"/>
    <dgm:cxn modelId="{FE158AD4-D70D-4F29-94CA-087BA8E1D2C2}" type="presOf" srcId="{2ED2A4C8-63DC-4338-8E8B-BC11DFF0437B}" destId="{19F687D4-5A88-463C-801C-084A6965B1BC}" srcOrd="0" destOrd="0" presId="urn:microsoft.com/office/officeart/2005/8/layout/hierarchy1"/>
    <dgm:cxn modelId="{ABD94FA2-EA99-4107-AAD7-1FEAAEF5F9C5}" srcId="{B9F8E702-155A-48B8-B2B4-E66BAA9EA98B}" destId="{425FBF74-8E59-4CC2-B540-53B61998C7FD}" srcOrd="0" destOrd="0" parTransId="{67754173-5F0B-4ABC-AB81-008717E1F640}" sibTransId="{929FC0BA-1047-417E-AEC0-58B7B7B07060}"/>
    <dgm:cxn modelId="{44550827-5CBD-44B3-B25B-8B437CDD874D}" type="presParOf" srcId="{024AF9D6-4776-4A4A-9930-C6EAA0CA179A}" destId="{8B162BA2-3612-4FB3-BF59-816AD6F1E315}" srcOrd="0" destOrd="0" presId="urn:microsoft.com/office/officeart/2005/8/layout/hierarchy1"/>
    <dgm:cxn modelId="{9A288F92-41DD-49C4-ABB3-327F9B648DA0}" type="presParOf" srcId="{8B162BA2-3612-4FB3-BF59-816AD6F1E315}" destId="{78315959-BA5E-4B9C-A865-79451456406B}" srcOrd="0" destOrd="0" presId="urn:microsoft.com/office/officeart/2005/8/layout/hierarchy1"/>
    <dgm:cxn modelId="{D04A2085-AFA8-4A33-A0AC-024A70526E95}" type="presParOf" srcId="{78315959-BA5E-4B9C-A865-79451456406B}" destId="{0967F9CE-7B38-49BF-8185-4D56F981EA19}" srcOrd="0" destOrd="0" presId="urn:microsoft.com/office/officeart/2005/8/layout/hierarchy1"/>
    <dgm:cxn modelId="{ACF3AB7A-B07E-42AD-AC14-5BB20D6B1ED8}" type="presParOf" srcId="{78315959-BA5E-4B9C-A865-79451456406B}" destId="{8D07A443-9027-4C8B-8422-8E461C844700}" srcOrd="1" destOrd="0" presId="urn:microsoft.com/office/officeart/2005/8/layout/hierarchy1"/>
    <dgm:cxn modelId="{E43B8B57-7085-46F5-BB61-E627FB4CDC7E}" type="presParOf" srcId="{8B162BA2-3612-4FB3-BF59-816AD6F1E315}" destId="{84D15B3C-5AA0-4B29-A6A5-BE1F3C0F0F20}" srcOrd="1" destOrd="0" presId="urn:microsoft.com/office/officeart/2005/8/layout/hierarchy1"/>
    <dgm:cxn modelId="{309B0227-3355-4B91-82D2-8560792E9F4E}" type="presParOf" srcId="{84D15B3C-5AA0-4B29-A6A5-BE1F3C0F0F20}" destId="{C9AC13CE-1667-4AF4-8252-570CED6CA73C}" srcOrd="0" destOrd="0" presId="urn:microsoft.com/office/officeart/2005/8/layout/hierarchy1"/>
    <dgm:cxn modelId="{FA473D35-64A1-467A-8404-7D679181E974}" type="presParOf" srcId="{84D15B3C-5AA0-4B29-A6A5-BE1F3C0F0F20}" destId="{6B1045D5-D544-4279-807C-CE393ED5BFF4}" srcOrd="1" destOrd="0" presId="urn:microsoft.com/office/officeart/2005/8/layout/hierarchy1"/>
    <dgm:cxn modelId="{210703D4-A534-4B79-8218-73A91BEAFEA0}" type="presParOf" srcId="{6B1045D5-D544-4279-807C-CE393ED5BFF4}" destId="{705C5E46-5201-4EAB-8CAD-25652413E617}" srcOrd="0" destOrd="0" presId="urn:microsoft.com/office/officeart/2005/8/layout/hierarchy1"/>
    <dgm:cxn modelId="{2416D12E-916D-4B5F-BF37-8B64855703AB}" type="presParOf" srcId="{705C5E46-5201-4EAB-8CAD-25652413E617}" destId="{D7246A81-03E6-4050-B3DF-E32269D94BDC}" srcOrd="0" destOrd="0" presId="urn:microsoft.com/office/officeart/2005/8/layout/hierarchy1"/>
    <dgm:cxn modelId="{2FAFED37-A736-4061-8ED4-5A5444195A83}" type="presParOf" srcId="{705C5E46-5201-4EAB-8CAD-25652413E617}" destId="{D20E7A8B-C23B-4549-8DAD-7F4EA525FFD5}" srcOrd="1" destOrd="0" presId="urn:microsoft.com/office/officeart/2005/8/layout/hierarchy1"/>
    <dgm:cxn modelId="{C47C4541-0DF8-4AEF-93ED-FB7BD8950273}" type="presParOf" srcId="{6B1045D5-D544-4279-807C-CE393ED5BFF4}" destId="{44DFFFA9-4251-4398-B56E-196986DE0459}" srcOrd="1" destOrd="0" presId="urn:microsoft.com/office/officeart/2005/8/layout/hierarchy1"/>
    <dgm:cxn modelId="{FC43D5D0-A3DF-4651-8621-A4D6BE14DBC1}" type="presParOf" srcId="{44DFFFA9-4251-4398-B56E-196986DE0459}" destId="{F74F7E95-2747-4B33-BB2A-6879D0F92F1D}" srcOrd="0" destOrd="0" presId="urn:microsoft.com/office/officeart/2005/8/layout/hierarchy1"/>
    <dgm:cxn modelId="{35166793-869C-4A16-9DE8-C95995AB3EAA}" type="presParOf" srcId="{44DFFFA9-4251-4398-B56E-196986DE0459}" destId="{39F3B633-35F7-4D2B-B6F0-3BA0660B43C4}" srcOrd="1" destOrd="0" presId="urn:microsoft.com/office/officeart/2005/8/layout/hierarchy1"/>
    <dgm:cxn modelId="{3DAE14BA-4A90-4C9A-AFC8-9A336040D55E}" type="presParOf" srcId="{39F3B633-35F7-4D2B-B6F0-3BA0660B43C4}" destId="{F843A836-E3A3-4C7C-8D3F-C5E6A3308D80}" srcOrd="0" destOrd="0" presId="urn:microsoft.com/office/officeart/2005/8/layout/hierarchy1"/>
    <dgm:cxn modelId="{B6C9CF97-A633-4A89-877D-F007F748B4E3}" type="presParOf" srcId="{F843A836-E3A3-4C7C-8D3F-C5E6A3308D80}" destId="{2F3CD017-3FD5-4142-9132-6FF238AD8C56}" srcOrd="0" destOrd="0" presId="urn:microsoft.com/office/officeart/2005/8/layout/hierarchy1"/>
    <dgm:cxn modelId="{82E0972E-30E7-4E4B-A61D-14472B7F2006}" type="presParOf" srcId="{F843A836-E3A3-4C7C-8D3F-C5E6A3308D80}" destId="{19F687D4-5A88-463C-801C-084A6965B1BC}" srcOrd="1" destOrd="0" presId="urn:microsoft.com/office/officeart/2005/8/layout/hierarchy1"/>
    <dgm:cxn modelId="{B34DC51B-F615-4384-8957-DA96C27C45D7}" type="presParOf" srcId="{39F3B633-35F7-4D2B-B6F0-3BA0660B43C4}" destId="{E1F0364A-0B05-4EF3-BB0E-537910065CB9}" srcOrd="1" destOrd="0" presId="urn:microsoft.com/office/officeart/2005/8/layout/hierarchy1"/>
    <dgm:cxn modelId="{B863596F-291C-4D89-B150-93BA5C482DAC}" type="presParOf" srcId="{E1F0364A-0B05-4EF3-BB0E-537910065CB9}" destId="{EE5F38EC-E6A9-400F-A1A8-ADB6EE5C3D8A}" srcOrd="0" destOrd="0" presId="urn:microsoft.com/office/officeart/2005/8/layout/hierarchy1"/>
    <dgm:cxn modelId="{255C2F68-464F-40D0-88A2-822EBA799F37}" type="presParOf" srcId="{E1F0364A-0B05-4EF3-BB0E-537910065CB9}" destId="{7843CFE1-EBF6-471B-8E4D-BBD000A27AD0}" srcOrd="1" destOrd="0" presId="urn:microsoft.com/office/officeart/2005/8/layout/hierarchy1"/>
    <dgm:cxn modelId="{42C13D90-460F-405C-8B36-E70C62E60355}" type="presParOf" srcId="{7843CFE1-EBF6-471B-8E4D-BBD000A27AD0}" destId="{49FEB749-8284-421B-86FD-0DD643B65FEA}" srcOrd="0" destOrd="0" presId="urn:microsoft.com/office/officeart/2005/8/layout/hierarchy1"/>
    <dgm:cxn modelId="{11A19912-E1EE-483E-9F0E-E7B200DB258C}" type="presParOf" srcId="{49FEB749-8284-421B-86FD-0DD643B65FEA}" destId="{B2109BA0-50E2-4F6A-AF34-E90E2895E319}" srcOrd="0" destOrd="0" presId="urn:microsoft.com/office/officeart/2005/8/layout/hierarchy1"/>
    <dgm:cxn modelId="{D97DA7CF-791A-4E54-A9BF-293E54062E63}" type="presParOf" srcId="{49FEB749-8284-421B-86FD-0DD643B65FEA}" destId="{2BA0C8CE-FBC8-48D4-AC34-5DC35A70A8E7}" srcOrd="1" destOrd="0" presId="urn:microsoft.com/office/officeart/2005/8/layout/hierarchy1"/>
    <dgm:cxn modelId="{7D674CED-61B4-4ECD-9FE8-1E55B57DEAC3}" type="presParOf" srcId="{7843CFE1-EBF6-471B-8E4D-BBD000A27AD0}" destId="{C55BE55C-9C25-451F-A6E6-552065D27159}" srcOrd="1" destOrd="0" presId="urn:microsoft.com/office/officeart/2005/8/layout/hierarchy1"/>
    <dgm:cxn modelId="{74D72F1C-8DC3-47D8-BEE2-3E6C8029DCAF}" type="presParOf" srcId="{44DFFFA9-4251-4398-B56E-196986DE0459}" destId="{B3F6B094-A6FC-4330-BEEB-DC87C4B53DE0}" srcOrd="2" destOrd="0" presId="urn:microsoft.com/office/officeart/2005/8/layout/hierarchy1"/>
    <dgm:cxn modelId="{5E859D78-F7B2-4467-9808-440C0A489894}" type="presParOf" srcId="{44DFFFA9-4251-4398-B56E-196986DE0459}" destId="{904961C5-CC36-4135-A39E-9A8FEAA37FB8}" srcOrd="3" destOrd="0" presId="urn:microsoft.com/office/officeart/2005/8/layout/hierarchy1"/>
    <dgm:cxn modelId="{05AF9C27-66E3-4A69-A4BB-F3AEEC745A98}" type="presParOf" srcId="{904961C5-CC36-4135-A39E-9A8FEAA37FB8}" destId="{F119B26B-E493-4236-A146-AF73273EB2E4}" srcOrd="0" destOrd="0" presId="urn:microsoft.com/office/officeart/2005/8/layout/hierarchy1"/>
    <dgm:cxn modelId="{D2D074FA-D785-419A-8529-A71A07F71563}" type="presParOf" srcId="{F119B26B-E493-4236-A146-AF73273EB2E4}" destId="{22B00AC9-9F89-4C5C-9585-73A668850285}" srcOrd="0" destOrd="0" presId="urn:microsoft.com/office/officeart/2005/8/layout/hierarchy1"/>
    <dgm:cxn modelId="{EEF3AF1F-8700-4301-96DA-1E0A8FDAC6C8}" type="presParOf" srcId="{F119B26B-E493-4236-A146-AF73273EB2E4}" destId="{B3C2DFC6-AA6B-4AC1-AA3D-86DD4314FB4C}" srcOrd="1" destOrd="0" presId="urn:microsoft.com/office/officeart/2005/8/layout/hierarchy1"/>
    <dgm:cxn modelId="{BA1164F2-C7C3-4AE3-A61F-A00AD276A8EF}" type="presParOf" srcId="{904961C5-CC36-4135-A39E-9A8FEAA37FB8}" destId="{91AB92F6-087B-4857-8D6F-20A7F1014EA2}" srcOrd="1" destOrd="0" presId="urn:microsoft.com/office/officeart/2005/8/layout/hierarchy1"/>
    <dgm:cxn modelId="{7AE7D28F-280C-4EC9-9B0C-62EB5F24894B}" type="presParOf" srcId="{91AB92F6-087B-4857-8D6F-20A7F1014EA2}" destId="{BB4969E0-3C4D-4756-8E6E-354F43FC5454}" srcOrd="0" destOrd="0" presId="urn:microsoft.com/office/officeart/2005/8/layout/hierarchy1"/>
    <dgm:cxn modelId="{B026C504-B328-4FF9-B1E6-8C6D489ED545}" type="presParOf" srcId="{91AB92F6-087B-4857-8D6F-20A7F1014EA2}" destId="{A4607808-7282-4B14-8182-6700305A96C0}" srcOrd="1" destOrd="0" presId="urn:microsoft.com/office/officeart/2005/8/layout/hierarchy1"/>
    <dgm:cxn modelId="{99CF0AB0-AE04-4712-9C1F-DA349819E660}" type="presParOf" srcId="{A4607808-7282-4B14-8182-6700305A96C0}" destId="{490752A7-4D2A-45D1-AB91-E1247EA11DB3}" srcOrd="0" destOrd="0" presId="urn:microsoft.com/office/officeart/2005/8/layout/hierarchy1"/>
    <dgm:cxn modelId="{9754DDD3-A1D3-46D7-AA82-1040939C1AEC}" type="presParOf" srcId="{490752A7-4D2A-45D1-AB91-E1247EA11DB3}" destId="{CE7C8C4B-D1A3-4F3F-87AF-FCE6B45D14BD}" srcOrd="0" destOrd="0" presId="urn:microsoft.com/office/officeart/2005/8/layout/hierarchy1"/>
    <dgm:cxn modelId="{DEA3675C-F287-4671-AA18-DDE394B05167}" type="presParOf" srcId="{490752A7-4D2A-45D1-AB91-E1247EA11DB3}" destId="{51E7846D-1CD2-4E83-8CFE-D017E05F9B40}" srcOrd="1" destOrd="0" presId="urn:microsoft.com/office/officeart/2005/8/layout/hierarchy1"/>
    <dgm:cxn modelId="{B04A6F9C-22E2-4D7E-8867-D4661223919E}" type="presParOf" srcId="{A4607808-7282-4B14-8182-6700305A96C0}" destId="{738038A8-C6D2-428A-BD1F-238B8F3B5F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36C647-B493-4FB1-BCD4-C80D45CF1CF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4D95E2-C5C7-4012-8D72-BE0338ABC2DE}">
      <dgm:prSet phldrT="[Text]"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অব্যবসায়ী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প্রতিষ্ঠানের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2083FCBE-CEDA-40C1-96E8-0A25A927652B}" type="parTrans" cxnId="{E3A64840-899B-41CC-8EC5-36F6C1A839DD}">
      <dgm:prSet/>
      <dgm:spPr/>
      <dgm:t>
        <a:bodyPr/>
        <a:lstStyle/>
        <a:p>
          <a:endParaRPr lang="en-US"/>
        </a:p>
      </dgm:t>
    </dgm:pt>
    <dgm:pt modelId="{C1965F9A-3A39-4B71-9F38-0E590F697418}" type="sibTrans" cxnId="{E3A64840-899B-41CC-8EC5-36F6C1A839DD}">
      <dgm:prSet/>
      <dgm:spPr/>
      <dgm:t>
        <a:bodyPr/>
        <a:lstStyle/>
        <a:p>
          <a:endParaRPr lang="en-US"/>
        </a:p>
      </dgm:t>
    </dgm:pt>
    <dgm:pt modelId="{E1E2DC43-06E4-45B5-B336-1A92E22F475D}">
      <dgm:prSet phldrT="[Text]"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8F9E8119-C1BD-4FA0-9DE3-A8E5843CE045}" type="parTrans" cxnId="{A1C57D19-1BAF-49F3-99D9-423C12122DBF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59E0F6B4-1852-4859-BF00-E8EDBF213176}" type="sibTrans" cxnId="{A1C57D19-1BAF-49F3-99D9-423C12122DBF}">
      <dgm:prSet/>
      <dgm:spPr/>
      <dgm:t>
        <a:bodyPr/>
        <a:lstStyle/>
        <a:p>
          <a:endParaRPr lang="en-US"/>
        </a:p>
      </dgm:t>
    </dgm:pt>
    <dgm:pt modelId="{B529B038-45B4-41A7-B89E-A05815E3DAD2}">
      <dgm:prSet phldrT="[Text]"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 ও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86AE78F3-2516-46E3-BF91-DD5CA6CC204F}" type="parTrans" cxnId="{1445AA53-C1E1-40AB-A0F2-3EAD0D376515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B60134DB-A3EC-4592-AFD9-DE7C6DE14442}" type="sibTrans" cxnId="{1445AA53-C1E1-40AB-A0F2-3EAD0D376515}">
      <dgm:prSet/>
      <dgm:spPr/>
      <dgm:t>
        <a:bodyPr/>
        <a:lstStyle/>
        <a:p>
          <a:endParaRPr lang="en-US"/>
        </a:p>
      </dgm:t>
    </dgm:pt>
    <dgm:pt modelId="{20FD1CCA-EEBC-491C-AAF4-421035942486}">
      <dgm:prSet phldrT="[Text]"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47ED3343-BC8A-4DEE-A1E2-A9B8C898995F}" type="parTrans" cxnId="{076C1191-B520-47FD-8507-5AE6B9FF8313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30E35A43-21FA-4AC0-B340-1336E7B46860}" type="sibTrans" cxnId="{076C1191-B520-47FD-8507-5AE6B9FF8313}">
      <dgm:prSet/>
      <dgm:spPr/>
      <dgm:t>
        <a:bodyPr/>
        <a:lstStyle/>
        <a:p>
          <a:endParaRPr lang="en-US"/>
        </a:p>
      </dgm:t>
    </dgm:pt>
    <dgm:pt modelId="{E523D8D3-A6BF-4E29-9CFC-23D4F8659594}">
      <dgm:prSet phldrT="[Text]"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8B7BDCF5-A01C-4F41-A61B-25D9210155A5}" type="parTrans" cxnId="{8D878D9C-A57D-43C9-8308-45356569DE7B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6985243F-7C16-4077-8472-B3362DF99F31}" type="sibTrans" cxnId="{8D878D9C-A57D-43C9-8308-45356569DE7B}">
      <dgm:prSet/>
      <dgm:spPr/>
      <dgm:t>
        <a:bodyPr/>
        <a:lstStyle/>
        <a:p>
          <a:endParaRPr lang="en-US"/>
        </a:p>
      </dgm:t>
    </dgm:pt>
    <dgm:pt modelId="{45693860-2AC9-4B09-B4C8-745657FE73AD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উদ্বৃত্তপত্র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8BCDEFEC-7321-4662-8CF7-D361585EB6D2}" type="parTrans" cxnId="{F8E8E655-E712-407A-9771-C780E32DBEAB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FB7C540D-AC96-4EFC-8909-BB666303FDCA}" type="sibTrans" cxnId="{F8E8E655-E712-407A-9771-C780E32DBEAB}">
      <dgm:prSet/>
      <dgm:spPr/>
      <dgm:t>
        <a:bodyPr/>
        <a:lstStyle/>
        <a:p>
          <a:endParaRPr lang="en-US"/>
        </a:p>
      </dgm:t>
    </dgm:pt>
    <dgm:pt modelId="{3F56C903-0DB7-4ECA-A8C6-C36B617262EF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প্রারম্ভিক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D4AE7DED-D2FE-406D-B357-9296593ACF76}" type="parTrans" cxnId="{31C7D865-7BA1-42AE-8E61-64FA9671B02C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A6862066-14C2-408D-ADBF-4C0FE2E7558F}" type="sibTrans" cxnId="{31C7D865-7BA1-42AE-8E61-64FA9671B02C}">
      <dgm:prSet/>
      <dgm:spPr/>
      <dgm:t>
        <a:bodyPr/>
        <a:lstStyle/>
        <a:p>
          <a:endParaRPr lang="en-US"/>
        </a:p>
      </dgm:t>
    </dgm:pt>
    <dgm:pt modelId="{D661CE46-C60C-4B58-80DD-24B1BD61754D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সমাপনী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CEAC23C8-7853-494F-88BB-BFDC0BE313A3}" type="parTrans" cxnId="{54711E3F-4781-4661-B9C0-DF9E7E300ACD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683B159B-2988-457B-94E4-D3DF612DDE2F}" type="sibTrans" cxnId="{54711E3F-4781-4661-B9C0-DF9E7E300ACD}">
      <dgm:prSet/>
      <dgm:spPr/>
      <dgm:t>
        <a:bodyPr/>
        <a:lstStyle/>
        <a:p>
          <a:endParaRPr lang="en-US"/>
        </a:p>
      </dgm:t>
    </dgm:pt>
    <dgm:pt modelId="{9D463214-608B-469E-8A77-E9774BA38904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3C9D85AB-B966-4FBA-AB23-F6E4B03D054D}" type="parTrans" cxnId="{56AC7351-F993-47CE-A6A7-FCA394D67D68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D415CE00-06B7-4B08-84FC-1206350376C8}" type="sibTrans" cxnId="{56AC7351-F993-47CE-A6A7-FCA394D67D68}">
      <dgm:prSet/>
      <dgm:spPr/>
      <dgm:t>
        <a:bodyPr/>
        <a:lstStyle/>
        <a:p>
          <a:endParaRPr lang="en-US"/>
        </a:p>
      </dgm:t>
    </dgm:pt>
    <dgm:pt modelId="{46765E5E-055B-43B9-9CE7-6143B87F1C8C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A92F705E-7315-43C3-B2C9-BC73AA0725C0}" type="parTrans" cxnId="{1E1FD082-58E3-401A-BB63-03FE53424B53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B13A4E3E-8483-4B80-8260-ABD0DCF5F39E}" type="sibTrans" cxnId="{1E1FD082-58E3-401A-BB63-03FE53424B53}">
      <dgm:prSet/>
      <dgm:spPr/>
      <dgm:t>
        <a:bodyPr/>
        <a:lstStyle/>
        <a:p>
          <a:endParaRPr lang="en-US"/>
        </a:p>
      </dgm:t>
    </dgm:pt>
    <dgm:pt modelId="{B18C12A6-CB5B-4E16-80BB-21FAE89AC0E8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যেকোন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প্রদান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C3AEEA02-2F80-4C3E-AB96-7A45CC9F9A34}" type="parTrans" cxnId="{90A6E85F-6422-4F59-8F28-F95DA2B4D851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6C6A491F-3189-4A1B-96ED-F2013C37B314}" type="sibTrans" cxnId="{90A6E85F-6422-4F59-8F28-F95DA2B4D851}">
      <dgm:prSet/>
      <dgm:spPr/>
      <dgm:t>
        <a:bodyPr/>
        <a:lstStyle/>
        <a:p>
          <a:endParaRPr lang="en-US"/>
        </a:p>
      </dgm:t>
    </dgm:pt>
    <dgm:pt modelId="{004D2EA0-9AA0-439C-9121-1971451EA38A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200" b="1" dirty="0">
            <a:latin typeface="NikoshBAN" pitchFamily="2" charset="0"/>
            <a:cs typeface="NikoshBAN" pitchFamily="2" charset="0"/>
          </a:endParaRPr>
        </a:p>
      </dgm:t>
    </dgm:pt>
    <dgm:pt modelId="{5E07B0A7-9395-41C6-947F-00E344208703}" type="parTrans" cxnId="{CC3DB01B-EECF-491F-9703-45BD39596BCF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00C35B31-3C1A-4B54-89A2-C6C54A54A73A}" type="sibTrans" cxnId="{CC3DB01B-EECF-491F-9703-45BD39596BCF}">
      <dgm:prSet/>
      <dgm:spPr/>
      <dgm:t>
        <a:bodyPr/>
        <a:lstStyle/>
        <a:p>
          <a:endParaRPr lang="en-US"/>
        </a:p>
      </dgm:t>
    </dgm:pt>
    <dgm:pt modelId="{81002EFF-ED8B-4C02-9557-2E04820EE45F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FF84A37B-7029-482D-8D80-8023E2D3D4E9}" type="parTrans" cxnId="{E9B6A4A6-F1D8-45AD-B2D0-36DF5A1BBD2A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93564A02-B847-4D42-8979-D1695870F173}" type="sibTrans" cxnId="{E9B6A4A6-F1D8-45AD-B2D0-36DF5A1BBD2A}">
      <dgm:prSet/>
      <dgm:spPr/>
      <dgm:t>
        <a:bodyPr/>
        <a:lstStyle/>
        <a:p>
          <a:endParaRPr lang="en-US"/>
        </a:p>
      </dgm:t>
    </dgm:pt>
    <dgm:pt modelId="{8F6DC7F9-6390-417E-B145-C5B2ABC6E0FD}">
      <dgm:prSet custT="1"/>
      <dgm:spPr/>
      <dgm:t>
        <a:bodyPr/>
        <a:lstStyle/>
        <a:p>
          <a:r>
            <a:rPr lang="en-US" sz="22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2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43D2BCB4-D624-45C3-98EE-FBFB3ECBDE60}" type="parTrans" cxnId="{0C17347C-2E17-4F30-B1A3-575868C5605F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CB561EE5-7FEA-41FE-BCB8-7E6870BDEE85}" type="sibTrans" cxnId="{0C17347C-2E17-4F30-B1A3-575868C5605F}">
      <dgm:prSet/>
      <dgm:spPr/>
      <dgm:t>
        <a:bodyPr/>
        <a:lstStyle/>
        <a:p>
          <a:endParaRPr lang="en-US"/>
        </a:p>
      </dgm:t>
    </dgm:pt>
    <dgm:pt modelId="{0CC838C5-9AA1-4794-9250-C805EC2BAD41}" type="pres">
      <dgm:prSet presAssocID="{8236C647-B493-4FB1-BCD4-C80D45CF1C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3113BF-1C1D-45FC-95CF-3B41D0361809}" type="pres">
      <dgm:prSet presAssocID="{FE4D95E2-C5C7-4012-8D72-BE0338ABC2DE}" presName="hierRoot1" presStyleCnt="0"/>
      <dgm:spPr/>
    </dgm:pt>
    <dgm:pt modelId="{3531A7EB-027D-4AB2-B74C-1B89C9C8A30C}" type="pres">
      <dgm:prSet presAssocID="{FE4D95E2-C5C7-4012-8D72-BE0338ABC2DE}" presName="composite" presStyleCnt="0"/>
      <dgm:spPr/>
    </dgm:pt>
    <dgm:pt modelId="{00EC27DC-613E-4E7A-B119-BCAE4A2867AF}" type="pres">
      <dgm:prSet presAssocID="{FE4D95E2-C5C7-4012-8D72-BE0338ABC2DE}" presName="background" presStyleLbl="node0" presStyleIdx="0" presStyleCnt="1"/>
      <dgm:spPr/>
    </dgm:pt>
    <dgm:pt modelId="{6A883E1E-6C4A-4965-805F-C13E40EC8A6E}" type="pres">
      <dgm:prSet presAssocID="{FE4D95E2-C5C7-4012-8D72-BE0338ABC2DE}" presName="text" presStyleLbl="fgAcc0" presStyleIdx="0" presStyleCnt="1" custScaleX="1389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C40C42-EE9A-4975-93BA-B750162873FA}" type="pres">
      <dgm:prSet presAssocID="{FE4D95E2-C5C7-4012-8D72-BE0338ABC2DE}" presName="hierChild2" presStyleCnt="0"/>
      <dgm:spPr/>
    </dgm:pt>
    <dgm:pt modelId="{805C4A1E-9ABE-400B-9F64-10F090259766}" type="pres">
      <dgm:prSet presAssocID="{8F9E8119-C1BD-4FA0-9DE3-A8E5843CE04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508E8ED9-0306-46B6-8F10-6E3BEFF2C6E1}" type="pres">
      <dgm:prSet presAssocID="{E1E2DC43-06E4-45B5-B336-1A92E22F475D}" presName="hierRoot2" presStyleCnt="0"/>
      <dgm:spPr/>
    </dgm:pt>
    <dgm:pt modelId="{8E0F8781-6635-409C-9A58-FAE2E3CF1E7D}" type="pres">
      <dgm:prSet presAssocID="{E1E2DC43-06E4-45B5-B336-1A92E22F475D}" presName="composite2" presStyleCnt="0"/>
      <dgm:spPr/>
    </dgm:pt>
    <dgm:pt modelId="{BB109919-30F6-434F-A5AD-E5E60BE964B8}" type="pres">
      <dgm:prSet presAssocID="{E1E2DC43-06E4-45B5-B336-1A92E22F475D}" presName="background2" presStyleLbl="node2" presStyleIdx="0" presStyleCnt="3"/>
      <dgm:spPr/>
    </dgm:pt>
    <dgm:pt modelId="{9919CAC2-1195-400E-B219-BF4FA46809E6}" type="pres">
      <dgm:prSet presAssocID="{E1E2DC43-06E4-45B5-B336-1A92E22F475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60730C-A0D5-4355-9525-8587091162EA}" type="pres">
      <dgm:prSet presAssocID="{E1E2DC43-06E4-45B5-B336-1A92E22F475D}" presName="hierChild3" presStyleCnt="0"/>
      <dgm:spPr/>
    </dgm:pt>
    <dgm:pt modelId="{06ADB514-ADBD-458A-82D3-924D01A36B8A}" type="pres">
      <dgm:prSet presAssocID="{86AE78F3-2516-46E3-BF91-DD5CA6CC204F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684886C-F556-49F5-8FE5-A8B2B7B5F44F}" type="pres">
      <dgm:prSet presAssocID="{B529B038-45B4-41A7-B89E-A05815E3DAD2}" presName="hierRoot3" presStyleCnt="0"/>
      <dgm:spPr/>
    </dgm:pt>
    <dgm:pt modelId="{01F2FFC2-BE30-4DF5-A000-D7184BD90913}" type="pres">
      <dgm:prSet presAssocID="{B529B038-45B4-41A7-B89E-A05815E3DAD2}" presName="composite3" presStyleCnt="0"/>
      <dgm:spPr/>
    </dgm:pt>
    <dgm:pt modelId="{C4C18648-5F3F-48EA-A574-E126BD027672}" type="pres">
      <dgm:prSet presAssocID="{B529B038-45B4-41A7-B89E-A05815E3DAD2}" presName="background3" presStyleLbl="node3" presStyleIdx="0" presStyleCnt="4"/>
      <dgm:spPr/>
    </dgm:pt>
    <dgm:pt modelId="{80A58774-3F8F-41C4-A70B-B88F493A6D43}" type="pres">
      <dgm:prSet presAssocID="{B529B038-45B4-41A7-B89E-A05815E3DAD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45B81F-80A4-4EB2-9020-6E279613E2C6}" type="pres">
      <dgm:prSet presAssocID="{B529B038-45B4-41A7-B89E-A05815E3DAD2}" presName="hierChild4" presStyleCnt="0"/>
      <dgm:spPr/>
    </dgm:pt>
    <dgm:pt modelId="{E006D2E2-C697-455D-8826-20B1B41FC357}" type="pres">
      <dgm:prSet presAssocID="{C3AEEA02-2F80-4C3E-AB96-7A45CC9F9A34}" presName="Name23" presStyleLbl="parChTrans1D4" presStyleIdx="0" presStyleCnt="6"/>
      <dgm:spPr/>
      <dgm:t>
        <a:bodyPr/>
        <a:lstStyle/>
        <a:p>
          <a:endParaRPr lang="en-US"/>
        </a:p>
      </dgm:t>
    </dgm:pt>
    <dgm:pt modelId="{D85B096F-72FE-44E6-AD12-8DC4B84A8839}" type="pres">
      <dgm:prSet presAssocID="{B18C12A6-CB5B-4E16-80BB-21FAE89AC0E8}" presName="hierRoot4" presStyleCnt="0"/>
      <dgm:spPr/>
    </dgm:pt>
    <dgm:pt modelId="{72ED1878-0A50-4894-BFC0-80E7D80964D0}" type="pres">
      <dgm:prSet presAssocID="{B18C12A6-CB5B-4E16-80BB-21FAE89AC0E8}" presName="composite4" presStyleCnt="0"/>
      <dgm:spPr/>
    </dgm:pt>
    <dgm:pt modelId="{F100CE70-DAE0-462B-9CB8-7C6E6ED5576C}" type="pres">
      <dgm:prSet presAssocID="{B18C12A6-CB5B-4E16-80BB-21FAE89AC0E8}" presName="background4" presStyleLbl="node4" presStyleIdx="0" presStyleCnt="6"/>
      <dgm:spPr/>
    </dgm:pt>
    <dgm:pt modelId="{4C5BFB5C-7D6E-4611-8BE2-EE1A058BEA7D}" type="pres">
      <dgm:prSet presAssocID="{B18C12A6-CB5B-4E16-80BB-21FAE89AC0E8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746ECC-43A2-49C7-85C7-52AD3B70E9A3}" type="pres">
      <dgm:prSet presAssocID="{B18C12A6-CB5B-4E16-80BB-21FAE89AC0E8}" presName="hierChild5" presStyleCnt="0"/>
      <dgm:spPr/>
    </dgm:pt>
    <dgm:pt modelId="{3C9F30D3-C693-4DF9-B0AD-4FBF4C629680}" type="pres">
      <dgm:prSet presAssocID="{47ED3343-BC8A-4DEE-A1E2-A9B8C898995F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429D0FB-DDBF-428C-A97F-AA2F1254C80B}" type="pres">
      <dgm:prSet presAssocID="{20FD1CCA-EEBC-491C-AAF4-421035942486}" presName="hierRoot2" presStyleCnt="0"/>
      <dgm:spPr/>
    </dgm:pt>
    <dgm:pt modelId="{8FF9508F-E4C0-4EF8-9D89-681B89A1CD4F}" type="pres">
      <dgm:prSet presAssocID="{20FD1CCA-EEBC-491C-AAF4-421035942486}" presName="composite2" presStyleCnt="0"/>
      <dgm:spPr/>
    </dgm:pt>
    <dgm:pt modelId="{BBD7F4AF-244A-4E54-A27B-4861400BA705}" type="pres">
      <dgm:prSet presAssocID="{20FD1CCA-EEBC-491C-AAF4-421035942486}" presName="background2" presStyleLbl="node2" presStyleIdx="1" presStyleCnt="3"/>
      <dgm:spPr/>
    </dgm:pt>
    <dgm:pt modelId="{971B7EF2-32A1-42A9-9FA9-837EBD571A79}" type="pres">
      <dgm:prSet presAssocID="{20FD1CCA-EEBC-491C-AAF4-42103594248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32468-5116-4287-9CD5-A556F0441491}" type="pres">
      <dgm:prSet presAssocID="{20FD1CCA-EEBC-491C-AAF4-421035942486}" presName="hierChild3" presStyleCnt="0"/>
      <dgm:spPr/>
    </dgm:pt>
    <dgm:pt modelId="{A9EBDDBC-051A-49A9-84B3-BEC34DBFA3CB}" type="pres">
      <dgm:prSet presAssocID="{8B7BDCF5-A01C-4F41-A61B-25D9210155A5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16FBC7D-1681-4811-8C71-E2C661C573EF}" type="pres">
      <dgm:prSet presAssocID="{E523D8D3-A6BF-4E29-9CFC-23D4F8659594}" presName="hierRoot3" presStyleCnt="0"/>
      <dgm:spPr/>
    </dgm:pt>
    <dgm:pt modelId="{0D770A7A-0E89-497D-AF0D-CB158FA7E3BF}" type="pres">
      <dgm:prSet presAssocID="{E523D8D3-A6BF-4E29-9CFC-23D4F8659594}" presName="composite3" presStyleCnt="0"/>
      <dgm:spPr/>
    </dgm:pt>
    <dgm:pt modelId="{6FE68AA5-BB60-439C-AA51-4BF5AEA21676}" type="pres">
      <dgm:prSet presAssocID="{E523D8D3-A6BF-4E29-9CFC-23D4F8659594}" presName="background3" presStyleLbl="node3" presStyleIdx="1" presStyleCnt="4"/>
      <dgm:spPr/>
    </dgm:pt>
    <dgm:pt modelId="{4B6A73CA-7D8C-495E-8D7B-0229781BED7E}" type="pres">
      <dgm:prSet presAssocID="{E523D8D3-A6BF-4E29-9CFC-23D4F8659594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C3D81F-1C66-4B09-BA6F-8C126468C3A6}" type="pres">
      <dgm:prSet presAssocID="{E523D8D3-A6BF-4E29-9CFC-23D4F8659594}" presName="hierChild4" presStyleCnt="0"/>
      <dgm:spPr/>
    </dgm:pt>
    <dgm:pt modelId="{93D8F883-B538-4EE6-A162-D6129A2647C7}" type="pres">
      <dgm:prSet presAssocID="{5E07B0A7-9395-41C6-947F-00E344208703}" presName="Name23" presStyleLbl="parChTrans1D4" presStyleIdx="1" presStyleCnt="6"/>
      <dgm:spPr/>
      <dgm:t>
        <a:bodyPr/>
        <a:lstStyle/>
        <a:p>
          <a:endParaRPr lang="en-US"/>
        </a:p>
      </dgm:t>
    </dgm:pt>
    <dgm:pt modelId="{66699063-3E22-4A46-A809-E9ACE3B15BDE}" type="pres">
      <dgm:prSet presAssocID="{004D2EA0-9AA0-439C-9121-1971451EA38A}" presName="hierRoot4" presStyleCnt="0"/>
      <dgm:spPr/>
    </dgm:pt>
    <dgm:pt modelId="{757A37E7-8941-45D5-BAC9-A59874A9B136}" type="pres">
      <dgm:prSet presAssocID="{004D2EA0-9AA0-439C-9121-1971451EA38A}" presName="composite4" presStyleCnt="0"/>
      <dgm:spPr/>
    </dgm:pt>
    <dgm:pt modelId="{26A2BDAC-9813-44D2-9D31-7F09D6A1A619}" type="pres">
      <dgm:prSet presAssocID="{004D2EA0-9AA0-439C-9121-1971451EA38A}" presName="background4" presStyleLbl="node4" presStyleIdx="1" presStyleCnt="6"/>
      <dgm:spPr/>
    </dgm:pt>
    <dgm:pt modelId="{A1EC9D9C-CA26-41F6-BC82-F838DF7502FC}" type="pres">
      <dgm:prSet presAssocID="{004D2EA0-9AA0-439C-9121-1971451EA38A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D13AE4-A942-48F7-8243-9060FAF03F21}" type="pres">
      <dgm:prSet presAssocID="{004D2EA0-9AA0-439C-9121-1971451EA38A}" presName="hierChild5" presStyleCnt="0"/>
      <dgm:spPr/>
    </dgm:pt>
    <dgm:pt modelId="{0C8703C1-14AB-4DE3-976F-E77854A22264}" type="pres">
      <dgm:prSet presAssocID="{8BCDEFEC-7321-4662-8CF7-D361585EB6D2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09B888C-0D24-4330-B0FE-653AC115C607}" type="pres">
      <dgm:prSet presAssocID="{45693860-2AC9-4B09-B4C8-745657FE73AD}" presName="hierRoot2" presStyleCnt="0"/>
      <dgm:spPr/>
    </dgm:pt>
    <dgm:pt modelId="{693D065C-4340-4886-BF31-BFD5ACDCD3EF}" type="pres">
      <dgm:prSet presAssocID="{45693860-2AC9-4B09-B4C8-745657FE73AD}" presName="composite2" presStyleCnt="0"/>
      <dgm:spPr/>
    </dgm:pt>
    <dgm:pt modelId="{0712F295-2F02-4441-B2BA-F5B682D6C9CC}" type="pres">
      <dgm:prSet presAssocID="{45693860-2AC9-4B09-B4C8-745657FE73AD}" presName="background2" presStyleLbl="node2" presStyleIdx="2" presStyleCnt="3"/>
      <dgm:spPr/>
    </dgm:pt>
    <dgm:pt modelId="{F78C7D50-4338-4D78-91CD-433F5BE14143}" type="pres">
      <dgm:prSet presAssocID="{45693860-2AC9-4B09-B4C8-745657FE73A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79CB6-9DAD-40FC-B1D6-8F8EBCD9C107}" type="pres">
      <dgm:prSet presAssocID="{45693860-2AC9-4B09-B4C8-745657FE73AD}" presName="hierChild3" presStyleCnt="0"/>
      <dgm:spPr/>
    </dgm:pt>
    <dgm:pt modelId="{84D39AB7-AA93-49FE-A105-2305D91606E1}" type="pres">
      <dgm:prSet presAssocID="{D4AE7DED-D2FE-406D-B357-9296593ACF76}" presName="Name17" presStyleLbl="parChTrans1D3" presStyleIdx="2" presStyleCnt="4"/>
      <dgm:spPr/>
      <dgm:t>
        <a:bodyPr/>
        <a:lstStyle/>
        <a:p>
          <a:endParaRPr lang="en-US"/>
        </a:p>
      </dgm:t>
    </dgm:pt>
    <dgm:pt modelId="{51063544-211B-496A-9423-5A70267C7113}" type="pres">
      <dgm:prSet presAssocID="{3F56C903-0DB7-4ECA-A8C6-C36B617262EF}" presName="hierRoot3" presStyleCnt="0"/>
      <dgm:spPr/>
    </dgm:pt>
    <dgm:pt modelId="{0F285A0A-AB9F-48DC-9D33-18B6CA7A7ABB}" type="pres">
      <dgm:prSet presAssocID="{3F56C903-0DB7-4ECA-A8C6-C36B617262EF}" presName="composite3" presStyleCnt="0"/>
      <dgm:spPr/>
    </dgm:pt>
    <dgm:pt modelId="{A2F247FA-7A00-480E-AF96-6BBF581F403D}" type="pres">
      <dgm:prSet presAssocID="{3F56C903-0DB7-4ECA-A8C6-C36B617262EF}" presName="background3" presStyleLbl="node3" presStyleIdx="2" presStyleCnt="4"/>
      <dgm:spPr/>
    </dgm:pt>
    <dgm:pt modelId="{08D2700C-43A7-429B-A687-C78478185618}" type="pres">
      <dgm:prSet presAssocID="{3F56C903-0DB7-4ECA-A8C6-C36B617262E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C303F8-8E0E-4D9B-B363-8B4E5D35DE68}" type="pres">
      <dgm:prSet presAssocID="{3F56C903-0DB7-4ECA-A8C6-C36B617262EF}" presName="hierChild4" presStyleCnt="0"/>
      <dgm:spPr/>
    </dgm:pt>
    <dgm:pt modelId="{5484E3FA-247C-48E3-B702-61CFD8AD04A3}" type="pres">
      <dgm:prSet presAssocID="{3C9D85AB-B966-4FBA-AB23-F6E4B03D054D}" presName="Name23" presStyleLbl="parChTrans1D4" presStyleIdx="2" presStyleCnt="6"/>
      <dgm:spPr/>
      <dgm:t>
        <a:bodyPr/>
        <a:lstStyle/>
        <a:p>
          <a:endParaRPr lang="en-US"/>
        </a:p>
      </dgm:t>
    </dgm:pt>
    <dgm:pt modelId="{3657F154-635D-4243-97FF-54B2311A9436}" type="pres">
      <dgm:prSet presAssocID="{9D463214-608B-469E-8A77-E9774BA38904}" presName="hierRoot4" presStyleCnt="0"/>
      <dgm:spPr/>
    </dgm:pt>
    <dgm:pt modelId="{F9248A41-07AD-48BF-B65B-D74E7E3BAE1D}" type="pres">
      <dgm:prSet presAssocID="{9D463214-608B-469E-8A77-E9774BA38904}" presName="composite4" presStyleCnt="0"/>
      <dgm:spPr/>
    </dgm:pt>
    <dgm:pt modelId="{AC9D20FF-2935-4F20-8865-CACE8E0B9436}" type="pres">
      <dgm:prSet presAssocID="{9D463214-608B-469E-8A77-E9774BA38904}" presName="background4" presStyleLbl="node4" presStyleIdx="2" presStyleCnt="6"/>
      <dgm:spPr/>
    </dgm:pt>
    <dgm:pt modelId="{062B7510-B194-4D83-960F-5D783D40850E}" type="pres">
      <dgm:prSet presAssocID="{9D463214-608B-469E-8A77-E9774BA38904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37B0A-8EE0-4D1E-B8EC-377653044826}" type="pres">
      <dgm:prSet presAssocID="{9D463214-608B-469E-8A77-E9774BA38904}" presName="hierChild5" presStyleCnt="0"/>
      <dgm:spPr/>
    </dgm:pt>
    <dgm:pt modelId="{22764B83-C096-4A58-85E0-9034D1E136FF}" type="pres">
      <dgm:prSet presAssocID="{FF84A37B-7029-482D-8D80-8023E2D3D4E9}" presName="Name23" presStyleLbl="parChTrans1D4" presStyleIdx="3" presStyleCnt="6"/>
      <dgm:spPr/>
      <dgm:t>
        <a:bodyPr/>
        <a:lstStyle/>
        <a:p>
          <a:endParaRPr lang="en-US"/>
        </a:p>
      </dgm:t>
    </dgm:pt>
    <dgm:pt modelId="{5F95CB59-B623-4D00-9821-E132C43CF05F}" type="pres">
      <dgm:prSet presAssocID="{81002EFF-ED8B-4C02-9557-2E04820EE45F}" presName="hierRoot4" presStyleCnt="0"/>
      <dgm:spPr/>
    </dgm:pt>
    <dgm:pt modelId="{1B003E9D-1678-472E-BD71-564C2DB172A9}" type="pres">
      <dgm:prSet presAssocID="{81002EFF-ED8B-4C02-9557-2E04820EE45F}" presName="composite4" presStyleCnt="0"/>
      <dgm:spPr/>
    </dgm:pt>
    <dgm:pt modelId="{FF0D24B6-E0E8-4316-B0E4-95780E680054}" type="pres">
      <dgm:prSet presAssocID="{81002EFF-ED8B-4C02-9557-2E04820EE45F}" presName="background4" presStyleLbl="node4" presStyleIdx="3" presStyleCnt="6"/>
      <dgm:spPr/>
    </dgm:pt>
    <dgm:pt modelId="{A93721CE-FEE2-491D-B7D5-D5D26986AB75}" type="pres">
      <dgm:prSet presAssocID="{81002EFF-ED8B-4C02-9557-2E04820EE45F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AA9AB-8E09-4F21-9311-E9ACCB7F8EBF}" type="pres">
      <dgm:prSet presAssocID="{81002EFF-ED8B-4C02-9557-2E04820EE45F}" presName="hierChild5" presStyleCnt="0"/>
      <dgm:spPr/>
    </dgm:pt>
    <dgm:pt modelId="{C9907046-13E4-4DCB-8F9A-BA20B8FD0D0C}" type="pres">
      <dgm:prSet presAssocID="{CEAC23C8-7853-494F-88BB-BFDC0BE313A3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602C5C6-D009-4F17-BD3B-4A720FEA5826}" type="pres">
      <dgm:prSet presAssocID="{D661CE46-C60C-4B58-80DD-24B1BD61754D}" presName="hierRoot3" presStyleCnt="0"/>
      <dgm:spPr/>
    </dgm:pt>
    <dgm:pt modelId="{21737A3A-D7F3-4A37-83D8-4179CCEA2B4D}" type="pres">
      <dgm:prSet presAssocID="{D661CE46-C60C-4B58-80DD-24B1BD61754D}" presName="composite3" presStyleCnt="0"/>
      <dgm:spPr/>
    </dgm:pt>
    <dgm:pt modelId="{3271383D-0927-4F14-85B1-18337DD91551}" type="pres">
      <dgm:prSet presAssocID="{D661CE46-C60C-4B58-80DD-24B1BD61754D}" presName="background3" presStyleLbl="node3" presStyleIdx="3" presStyleCnt="4"/>
      <dgm:spPr/>
    </dgm:pt>
    <dgm:pt modelId="{236BAD98-D034-4F0D-AB39-80340E6A2C18}" type="pres">
      <dgm:prSet presAssocID="{D661CE46-C60C-4B58-80DD-24B1BD61754D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B48110-7D88-42F6-95EB-2222F5294368}" type="pres">
      <dgm:prSet presAssocID="{D661CE46-C60C-4B58-80DD-24B1BD61754D}" presName="hierChild4" presStyleCnt="0"/>
      <dgm:spPr/>
    </dgm:pt>
    <dgm:pt modelId="{9AB366A9-483F-404A-A85A-70B6FD200DA9}" type="pres">
      <dgm:prSet presAssocID="{A92F705E-7315-43C3-B2C9-BC73AA0725C0}" presName="Name23" presStyleLbl="parChTrans1D4" presStyleIdx="4" presStyleCnt="6"/>
      <dgm:spPr/>
      <dgm:t>
        <a:bodyPr/>
        <a:lstStyle/>
        <a:p>
          <a:endParaRPr lang="en-US"/>
        </a:p>
      </dgm:t>
    </dgm:pt>
    <dgm:pt modelId="{3347C6C3-CAD7-4E5C-BD5E-5EBB62DA3BBD}" type="pres">
      <dgm:prSet presAssocID="{46765E5E-055B-43B9-9CE7-6143B87F1C8C}" presName="hierRoot4" presStyleCnt="0"/>
      <dgm:spPr/>
    </dgm:pt>
    <dgm:pt modelId="{9F5FE53D-4E95-4C13-A678-298C4EAFD3ED}" type="pres">
      <dgm:prSet presAssocID="{46765E5E-055B-43B9-9CE7-6143B87F1C8C}" presName="composite4" presStyleCnt="0"/>
      <dgm:spPr/>
    </dgm:pt>
    <dgm:pt modelId="{773567DB-F173-451A-AAC2-BD4B7D1B1729}" type="pres">
      <dgm:prSet presAssocID="{46765E5E-055B-43B9-9CE7-6143B87F1C8C}" presName="background4" presStyleLbl="node4" presStyleIdx="4" presStyleCnt="6"/>
      <dgm:spPr/>
    </dgm:pt>
    <dgm:pt modelId="{E0B85BD8-3CDD-4B2C-B420-C6D1329E06E5}" type="pres">
      <dgm:prSet presAssocID="{46765E5E-055B-43B9-9CE7-6143B87F1C8C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2065D6-E7A4-4DA8-8F6E-DB9A4B1B4C9D}" type="pres">
      <dgm:prSet presAssocID="{46765E5E-055B-43B9-9CE7-6143B87F1C8C}" presName="hierChild5" presStyleCnt="0"/>
      <dgm:spPr/>
    </dgm:pt>
    <dgm:pt modelId="{9D059C62-0720-488A-8EBA-4A8B88404FDF}" type="pres">
      <dgm:prSet presAssocID="{43D2BCB4-D624-45C3-98EE-FBFB3ECBDE60}" presName="Name23" presStyleLbl="parChTrans1D4" presStyleIdx="5" presStyleCnt="6"/>
      <dgm:spPr/>
      <dgm:t>
        <a:bodyPr/>
        <a:lstStyle/>
        <a:p>
          <a:endParaRPr lang="en-US"/>
        </a:p>
      </dgm:t>
    </dgm:pt>
    <dgm:pt modelId="{320634F7-0AC8-4031-8CFE-921F2E02832C}" type="pres">
      <dgm:prSet presAssocID="{8F6DC7F9-6390-417E-B145-C5B2ABC6E0FD}" presName="hierRoot4" presStyleCnt="0"/>
      <dgm:spPr/>
    </dgm:pt>
    <dgm:pt modelId="{CAF2FBDD-61EB-413A-80FC-693C255B0C62}" type="pres">
      <dgm:prSet presAssocID="{8F6DC7F9-6390-417E-B145-C5B2ABC6E0FD}" presName="composite4" presStyleCnt="0"/>
      <dgm:spPr/>
    </dgm:pt>
    <dgm:pt modelId="{35804265-5461-47AB-BEC3-F952676CD98A}" type="pres">
      <dgm:prSet presAssocID="{8F6DC7F9-6390-417E-B145-C5B2ABC6E0FD}" presName="background4" presStyleLbl="node4" presStyleIdx="5" presStyleCnt="6"/>
      <dgm:spPr/>
    </dgm:pt>
    <dgm:pt modelId="{1E2ACC12-88E3-47EA-93FE-3CCE951C6E05}" type="pres">
      <dgm:prSet presAssocID="{8F6DC7F9-6390-417E-B145-C5B2ABC6E0FD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092DEB-F17B-45A4-B4D1-0A6474D79469}" type="pres">
      <dgm:prSet presAssocID="{8F6DC7F9-6390-417E-B145-C5B2ABC6E0FD}" presName="hierChild5" presStyleCnt="0"/>
      <dgm:spPr/>
    </dgm:pt>
  </dgm:ptLst>
  <dgm:cxnLst>
    <dgm:cxn modelId="{CC3DB01B-EECF-491F-9703-45BD39596BCF}" srcId="{E523D8D3-A6BF-4E29-9CFC-23D4F8659594}" destId="{004D2EA0-9AA0-439C-9121-1971451EA38A}" srcOrd="0" destOrd="0" parTransId="{5E07B0A7-9395-41C6-947F-00E344208703}" sibTransId="{00C35B31-3C1A-4B54-89A2-C6C54A54A73A}"/>
    <dgm:cxn modelId="{9A8676A5-183D-44CB-B0CD-0FEBA522F2EA}" type="presOf" srcId="{3F56C903-0DB7-4ECA-A8C6-C36B617262EF}" destId="{08D2700C-43A7-429B-A687-C78478185618}" srcOrd="0" destOrd="0" presId="urn:microsoft.com/office/officeart/2005/8/layout/hierarchy1"/>
    <dgm:cxn modelId="{C8D55340-79BC-469C-8548-385A3F95F12D}" type="presOf" srcId="{8B7BDCF5-A01C-4F41-A61B-25D9210155A5}" destId="{A9EBDDBC-051A-49A9-84B3-BEC34DBFA3CB}" srcOrd="0" destOrd="0" presId="urn:microsoft.com/office/officeart/2005/8/layout/hierarchy1"/>
    <dgm:cxn modelId="{CB0576FD-32EC-4787-911E-ED2F5DA696A8}" type="presOf" srcId="{8F9E8119-C1BD-4FA0-9DE3-A8E5843CE045}" destId="{805C4A1E-9ABE-400B-9F64-10F090259766}" srcOrd="0" destOrd="0" presId="urn:microsoft.com/office/officeart/2005/8/layout/hierarchy1"/>
    <dgm:cxn modelId="{18DE78CC-ADFA-412E-8302-C740760D4E51}" type="presOf" srcId="{CEAC23C8-7853-494F-88BB-BFDC0BE313A3}" destId="{C9907046-13E4-4DCB-8F9A-BA20B8FD0D0C}" srcOrd="0" destOrd="0" presId="urn:microsoft.com/office/officeart/2005/8/layout/hierarchy1"/>
    <dgm:cxn modelId="{48FD5F5C-AC76-4630-A3BA-5D6E61528378}" type="presOf" srcId="{20FD1CCA-EEBC-491C-AAF4-421035942486}" destId="{971B7EF2-32A1-42A9-9FA9-837EBD571A79}" srcOrd="0" destOrd="0" presId="urn:microsoft.com/office/officeart/2005/8/layout/hierarchy1"/>
    <dgm:cxn modelId="{316B17F6-9906-4600-8ADB-3C69DB028A99}" type="presOf" srcId="{FF84A37B-7029-482D-8D80-8023E2D3D4E9}" destId="{22764B83-C096-4A58-85E0-9034D1E136FF}" srcOrd="0" destOrd="0" presId="urn:microsoft.com/office/officeart/2005/8/layout/hierarchy1"/>
    <dgm:cxn modelId="{788BAABE-FBDE-40A2-BFA6-9C9ADA5720E1}" type="presOf" srcId="{8BCDEFEC-7321-4662-8CF7-D361585EB6D2}" destId="{0C8703C1-14AB-4DE3-976F-E77854A22264}" srcOrd="0" destOrd="0" presId="urn:microsoft.com/office/officeart/2005/8/layout/hierarchy1"/>
    <dgm:cxn modelId="{1A5DB0DC-8853-4DC8-83AF-92EC34C2D084}" type="presOf" srcId="{81002EFF-ED8B-4C02-9557-2E04820EE45F}" destId="{A93721CE-FEE2-491D-B7D5-D5D26986AB75}" srcOrd="0" destOrd="0" presId="urn:microsoft.com/office/officeart/2005/8/layout/hierarchy1"/>
    <dgm:cxn modelId="{2A59EBBF-B0CA-46C5-B151-8B0BCED49C51}" type="presOf" srcId="{8F6DC7F9-6390-417E-B145-C5B2ABC6E0FD}" destId="{1E2ACC12-88E3-47EA-93FE-3CCE951C6E05}" srcOrd="0" destOrd="0" presId="urn:microsoft.com/office/officeart/2005/8/layout/hierarchy1"/>
    <dgm:cxn modelId="{80FDA2C7-5575-45F6-B706-87B6DFF8BBF1}" type="presOf" srcId="{D4AE7DED-D2FE-406D-B357-9296593ACF76}" destId="{84D39AB7-AA93-49FE-A105-2305D91606E1}" srcOrd="0" destOrd="0" presId="urn:microsoft.com/office/officeart/2005/8/layout/hierarchy1"/>
    <dgm:cxn modelId="{6C3035F9-D660-436F-83A3-4BD626097C49}" type="presOf" srcId="{8236C647-B493-4FB1-BCD4-C80D45CF1CF3}" destId="{0CC838C5-9AA1-4794-9250-C805EC2BAD41}" srcOrd="0" destOrd="0" presId="urn:microsoft.com/office/officeart/2005/8/layout/hierarchy1"/>
    <dgm:cxn modelId="{C6A2BDD7-E420-4391-B23D-A01173173DD8}" type="presOf" srcId="{9D463214-608B-469E-8A77-E9774BA38904}" destId="{062B7510-B194-4D83-960F-5D783D40850E}" srcOrd="0" destOrd="0" presId="urn:microsoft.com/office/officeart/2005/8/layout/hierarchy1"/>
    <dgm:cxn modelId="{E3A64840-899B-41CC-8EC5-36F6C1A839DD}" srcId="{8236C647-B493-4FB1-BCD4-C80D45CF1CF3}" destId="{FE4D95E2-C5C7-4012-8D72-BE0338ABC2DE}" srcOrd="0" destOrd="0" parTransId="{2083FCBE-CEDA-40C1-96E8-0A25A927652B}" sibTransId="{C1965F9A-3A39-4B71-9F38-0E590F697418}"/>
    <dgm:cxn modelId="{56AC7351-F993-47CE-A6A7-FCA394D67D68}" srcId="{3F56C903-0DB7-4ECA-A8C6-C36B617262EF}" destId="{9D463214-608B-469E-8A77-E9774BA38904}" srcOrd="0" destOrd="0" parTransId="{3C9D85AB-B966-4FBA-AB23-F6E4B03D054D}" sibTransId="{D415CE00-06B7-4B08-84FC-1206350376C8}"/>
    <dgm:cxn modelId="{6D273BBE-C3EA-44D6-982D-9E4D9DE8373C}" type="presOf" srcId="{86AE78F3-2516-46E3-BF91-DD5CA6CC204F}" destId="{06ADB514-ADBD-458A-82D3-924D01A36B8A}" srcOrd="0" destOrd="0" presId="urn:microsoft.com/office/officeart/2005/8/layout/hierarchy1"/>
    <dgm:cxn modelId="{90A6E85F-6422-4F59-8F28-F95DA2B4D851}" srcId="{B529B038-45B4-41A7-B89E-A05815E3DAD2}" destId="{B18C12A6-CB5B-4E16-80BB-21FAE89AC0E8}" srcOrd="0" destOrd="0" parTransId="{C3AEEA02-2F80-4C3E-AB96-7A45CC9F9A34}" sibTransId="{6C6A491F-3189-4A1B-96ED-F2013C37B314}"/>
    <dgm:cxn modelId="{A8B0C96E-9D5B-4F65-8DB7-FCE5F2715D66}" type="presOf" srcId="{46765E5E-055B-43B9-9CE7-6143B87F1C8C}" destId="{E0B85BD8-3CDD-4B2C-B420-C6D1329E06E5}" srcOrd="0" destOrd="0" presId="urn:microsoft.com/office/officeart/2005/8/layout/hierarchy1"/>
    <dgm:cxn modelId="{F8E8E655-E712-407A-9771-C780E32DBEAB}" srcId="{FE4D95E2-C5C7-4012-8D72-BE0338ABC2DE}" destId="{45693860-2AC9-4B09-B4C8-745657FE73AD}" srcOrd="2" destOrd="0" parTransId="{8BCDEFEC-7321-4662-8CF7-D361585EB6D2}" sibTransId="{FB7C540D-AC96-4EFC-8909-BB666303FDCA}"/>
    <dgm:cxn modelId="{1445AA53-C1E1-40AB-A0F2-3EAD0D376515}" srcId="{E1E2DC43-06E4-45B5-B336-1A92E22F475D}" destId="{B529B038-45B4-41A7-B89E-A05815E3DAD2}" srcOrd="0" destOrd="0" parTransId="{86AE78F3-2516-46E3-BF91-DD5CA6CC204F}" sibTransId="{B60134DB-A3EC-4592-AFD9-DE7C6DE14442}"/>
    <dgm:cxn modelId="{7773C842-60F6-48F1-9597-87BF5E54F75F}" type="presOf" srcId="{FE4D95E2-C5C7-4012-8D72-BE0338ABC2DE}" destId="{6A883E1E-6C4A-4965-805F-C13E40EC8A6E}" srcOrd="0" destOrd="0" presId="urn:microsoft.com/office/officeart/2005/8/layout/hierarchy1"/>
    <dgm:cxn modelId="{BAB89E57-5C51-462F-B27D-F4D7255ED1F6}" type="presOf" srcId="{004D2EA0-9AA0-439C-9121-1971451EA38A}" destId="{A1EC9D9C-CA26-41F6-BC82-F838DF7502FC}" srcOrd="0" destOrd="0" presId="urn:microsoft.com/office/officeart/2005/8/layout/hierarchy1"/>
    <dgm:cxn modelId="{D305F43D-9098-44D7-8A0A-3E0300B76804}" type="presOf" srcId="{47ED3343-BC8A-4DEE-A1E2-A9B8C898995F}" destId="{3C9F30D3-C693-4DF9-B0AD-4FBF4C629680}" srcOrd="0" destOrd="0" presId="urn:microsoft.com/office/officeart/2005/8/layout/hierarchy1"/>
    <dgm:cxn modelId="{7E40F05E-715C-420E-9ABB-9995B7774066}" type="presOf" srcId="{B529B038-45B4-41A7-B89E-A05815E3DAD2}" destId="{80A58774-3F8F-41C4-A70B-B88F493A6D43}" srcOrd="0" destOrd="0" presId="urn:microsoft.com/office/officeart/2005/8/layout/hierarchy1"/>
    <dgm:cxn modelId="{E9B6A4A6-F1D8-45AD-B2D0-36DF5A1BBD2A}" srcId="{9D463214-608B-469E-8A77-E9774BA38904}" destId="{81002EFF-ED8B-4C02-9557-2E04820EE45F}" srcOrd="0" destOrd="0" parTransId="{FF84A37B-7029-482D-8D80-8023E2D3D4E9}" sibTransId="{93564A02-B847-4D42-8979-D1695870F173}"/>
    <dgm:cxn modelId="{6A07D4FC-8582-4D14-8570-FA0405AFBF57}" type="presOf" srcId="{45693860-2AC9-4B09-B4C8-745657FE73AD}" destId="{F78C7D50-4338-4D78-91CD-433F5BE14143}" srcOrd="0" destOrd="0" presId="urn:microsoft.com/office/officeart/2005/8/layout/hierarchy1"/>
    <dgm:cxn modelId="{54711E3F-4781-4661-B9C0-DF9E7E300ACD}" srcId="{45693860-2AC9-4B09-B4C8-745657FE73AD}" destId="{D661CE46-C60C-4B58-80DD-24B1BD61754D}" srcOrd="1" destOrd="0" parTransId="{CEAC23C8-7853-494F-88BB-BFDC0BE313A3}" sibTransId="{683B159B-2988-457B-94E4-D3DF612DDE2F}"/>
    <dgm:cxn modelId="{A1C57D19-1BAF-49F3-99D9-423C12122DBF}" srcId="{FE4D95E2-C5C7-4012-8D72-BE0338ABC2DE}" destId="{E1E2DC43-06E4-45B5-B336-1A92E22F475D}" srcOrd="0" destOrd="0" parTransId="{8F9E8119-C1BD-4FA0-9DE3-A8E5843CE045}" sibTransId="{59E0F6B4-1852-4859-BF00-E8EDBF213176}"/>
    <dgm:cxn modelId="{C33B1926-26B2-4895-805F-40B45B550447}" type="presOf" srcId="{D661CE46-C60C-4B58-80DD-24B1BD61754D}" destId="{236BAD98-D034-4F0D-AB39-80340E6A2C18}" srcOrd="0" destOrd="0" presId="urn:microsoft.com/office/officeart/2005/8/layout/hierarchy1"/>
    <dgm:cxn modelId="{1E1FD082-58E3-401A-BB63-03FE53424B53}" srcId="{D661CE46-C60C-4B58-80DD-24B1BD61754D}" destId="{46765E5E-055B-43B9-9CE7-6143B87F1C8C}" srcOrd="0" destOrd="0" parTransId="{A92F705E-7315-43C3-B2C9-BC73AA0725C0}" sibTransId="{B13A4E3E-8483-4B80-8260-ABD0DCF5F39E}"/>
    <dgm:cxn modelId="{2B22858A-341F-4118-89C7-F708B0515848}" type="presOf" srcId="{C3AEEA02-2F80-4C3E-AB96-7A45CC9F9A34}" destId="{E006D2E2-C697-455D-8826-20B1B41FC357}" srcOrd="0" destOrd="0" presId="urn:microsoft.com/office/officeart/2005/8/layout/hierarchy1"/>
    <dgm:cxn modelId="{31C7D865-7BA1-42AE-8E61-64FA9671B02C}" srcId="{45693860-2AC9-4B09-B4C8-745657FE73AD}" destId="{3F56C903-0DB7-4ECA-A8C6-C36B617262EF}" srcOrd="0" destOrd="0" parTransId="{D4AE7DED-D2FE-406D-B357-9296593ACF76}" sibTransId="{A6862066-14C2-408D-ADBF-4C0FE2E7558F}"/>
    <dgm:cxn modelId="{7C0FAF39-A0EC-4999-8137-063F604E8A3B}" type="presOf" srcId="{E523D8D3-A6BF-4E29-9CFC-23D4F8659594}" destId="{4B6A73CA-7D8C-495E-8D7B-0229781BED7E}" srcOrd="0" destOrd="0" presId="urn:microsoft.com/office/officeart/2005/8/layout/hierarchy1"/>
    <dgm:cxn modelId="{620928E3-4E87-432B-9D0F-AC2887CCA76B}" type="presOf" srcId="{43D2BCB4-D624-45C3-98EE-FBFB3ECBDE60}" destId="{9D059C62-0720-488A-8EBA-4A8B88404FDF}" srcOrd="0" destOrd="0" presId="urn:microsoft.com/office/officeart/2005/8/layout/hierarchy1"/>
    <dgm:cxn modelId="{CE62D6B3-6C4B-42B9-8121-9F8B4CCFEC1E}" type="presOf" srcId="{3C9D85AB-B966-4FBA-AB23-F6E4B03D054D}" destId="{5484E3FA-247C-48E3-B702-61CFD8AD04A3}" srcOrd="0" destOrd="0" presId="urn:microsoft.com/office/officeart/2005/8/layout/hierarchy1"/>
    <dgm:cxn modelId="{6701244F-A7C7-447F-86F3-A6BA4C466F6A}" type="presOf" srcId="{B18C12A6-CB5B-4E16-80BB-21FAE89AC0E8}" destId="{4C5BFB5C-7D6E-4611-8BE2-EE1A058BEA7D}" srcOrd="0" destOrd="0" presId="urn:microsoft.com/office/officeart/2005/8/layout/hierarchy1"/>
    <dgm:cxn modelId="{7642E01B-DDC0-4490-8A81-9493947C467A}" type="presOf" srcId="{5E07B0A7-9395-41C6-947F-00E344208703}" destId="{93D8F883-B538-4EE6-A162-D6129A2647C7}" srcOrd="0" destOrd="0" presId="urn:microsoft.com/office/officeart/2005/8/layout/hierarchy1"/>
    <dgm:cxn modelId="{341C08FE-E27C-4F98-853B-3D41BC5980D6}" type="presOf" srcId="{A92F705E-7315-43C3-B2C9-BC73AA0725C0}" destId="{9AB366A9-483F-404A-A85A-70B6FD200DA9}" srcOrd="0" destOrd="0" presId="urn:microsoft.com/office/officeart/2005/8/layout/hierarchy1"/>
    <dgm:cxn modelId="{076C1191-B520-47FD-8507-5AE6B9FF8313}" srcId="{FE4D95E2-C5C7-4012-8D72-BE0338ABC2DE}" destId="{20FD1CCA-EEBC-491C-AAF4-421035942486}" srcOrd="1" destOrd="0" parTransId="{47ED3343-BC8A-4DEE-A1E2-A9B8C898995F}" sibTransId="{30E35A43-21FA-4AC0-B340-1336E7B46860}"/>
    <dgm:cxn modelId="{4BCBA64F-3229-43DC-BA38-7AA3585EFC8B}" type="presOf" srcId="{E1E2DC43-06E4-45B5-B336-1A92E22F475D}" destId="{9919CAC2-1195-400E-B219-BF4FA46809E6}" srcOrd="0" destOrd="0" presId="urn:microsoft.com/office/officeart/2005/8/layout/hierarchy1"/>
    <dgm:cxn modelId="{8D878D9C-A57D-43C9-8308-45356569DE7B}" srcId="{20FD1CCA-EEBC-491C-AAF4-421035942486}" destId="{E523D8D3-A6BF-4E29-9CFC-23D4F8659594}" srcOrd="0" destOrd="0" parTransId="{8B7BDCF5-A01C-4F41-A61B-25D9210155A5}" sibTransId="{6985243F-7C16-4077-8472-B3362DF99F31}"/>
    <dgm:cxn modelId="{0C17347C-2E17-4F30-B1A3-575868C5605F}" srcId="{46765E5E-055B-43B9-9CE7-6143B87F1C8C}" destId="{8F6DC7F9-6390-417E-B145-C5B2ABC6E0FD}" srcOrd="0" destOrd="0" parTransId="{43D2BCB4-D624-45C3-98EE-FBFB3ECBDE60}" sibTransId="{CB561EE5-7FEA-41FE-BCB8-7E6870BDEE85}"/>
    <dgm:cxn modelId="{5ABE08B7-65EA-4E42-82EB-A3AC49A4FFC3}" type="presParOf" srcId="{0CC838C5-9AA1-4794-9250-C805EC2BAD41}" destId="{773113BF-1C1D-45FC-95CF-3B41D0361809}" srcOrd="0" destOrd="0" presId="urn:microsoft.com/office/officeart/2005/8/layout/hierarchy1"/>
    <dgm:cxn modelId="{989305E6-E4E8-4E7C-A79A-D59FFBF35B71}" type="presParOf" srcId="{773113BF-1C1D-45FC-95CF-3B41D0361809}" destId="{3531A7EB-027D-4AB2-B74C-1B89C9C8A30C}" srcOrd="0" destOrd="0" presId="urn:microsoft.com/office/officeart/2005/8/layout/hierarchy1"/>
    <dgm:cxn modelId="{7A146359-CB59-40B8-B5A8-140E98AAD1B0}" type="presParOf" srcId="{3531A7EB-027D-4AB2-B74C-1B89C9C8A30C}" destId="{00EC27DC-613E-4E7A-B119-BCAE4A2867AF}" srcOrd="0" destOrd="0" presId="urn:microsoft.com/office/officeart/2005/8/layout/hierarchy1"/>
    <dgm:cxn modelId="{8259B3AB-0A68-49A5-99D2-4D41C1C4FE26}" type="presParOf" srcId="{3531A7EB-027D-4AB2-B74C-1B89C9C8A30C}" destId="{6A883E1E-6C4A-4965-805F-C13E40EC8A6E}" srcOrd="1" destOrd="0" presId="urn:microsoft.com/office/officeart/2005/8/layout/hierarchy1"/>
    <dgm:cxn modelId="{D5061BA1-667B-4F07-9F97-193047CC9E3D}" type="presParOf" srcId="{773113BF-1C1D-45FC-95CF-3B41D0361809}" destId="{5AC40C42-EE9A-4975-93BA-B750162873FA}" srcOrd="1" destOrd="0" presId="urn:microsoft.com/office/officeart/2005/8/layout/hierarchy1"/>
    <dgm:cxn modelId="{E8192D85-AB45-416C-8A01-B384B3E70565}" type="presParOf" srcId="{5AC40C42-EE9A-4975-93BA-B750162873FA}" destId="{805C4A1E-9ABE-400B-9F64-10F090259766}" srcOrd="0" destOrd="0" presId="urn:microsoft.com/office/officeart/2005/8/layout/hierarchy1"/>
    <dgm:cxn modelId="{D7A8D256-358A-47FA-A320-EC86F4BED2B2}" type="presParOf" srcId="{5AC40C42-EE9A-4975-93BA-B750162873FA}" destId="{508E8ED9-0306-46B6-8F10-6E3BEFF2C6E1}" srcOrd="1" destOrd="0" presId="urn:microsoft.com/office/officeart/2005/8/layout/hierarchy1"/>
    <dgm:cxn modelId="{500AE0BA-A55E-4441-821B-E60520595985}" type="presParOf" srcId="{508E8ED9-0306-46B6-8F10-6E3BEFF2C6E1}" destId="{8E0F8781-6635-409C-9A58-FAE2E3CF1E7D}" srcOrd="0" destOrd="0" presId="urn:microsoft.com/office/officeart/2005/8/layout/hierarchy1"/>
    <dgm:cxn modelId="{61E21AAA-13A3-4DBF-8B02-B09FCFCD5383}" type="presParOf" srcId="{8E0F8781-6635-409C-9A58-FAE2E3CF1E7D}" destId="{BB109919-30F6-434F-A5AD-E5E60BE964B8}" srcOrd="0" destOrd="0" presId="urn:microsoft.com/office/officeart/2005/8/layout/hierarchy1"/>
    <dgm:cxn modelId="{5DC0B39A-0579-45BF-80C8-EF15F8D411AA}" type="presParOf" srcId="{8E0F8781-6635-409C-9A58-FAE2E3CF1E7D}" destId="{9919CAC2-1195-400E-B219-BF4FA46809E6}" srcOrd="1" destOrd="0" presId="urn:microsoft.com/office/officeart/2005/8/layout/hierarchy1"/>
    <dgm:cxn modelId="{4DE66125-BBC1-4BA0-BC12-997EF84B7DC7}" type="presParOf" srcId="{508E8ED9-0306-46B6-8F10-6E3BEFF2C6E1}" destId="{A660730C-A0D5-4355-9525-8587091162EA}" srcOrd="1" destOrd="0" presId="urn:microsoft.com/office/officeart/2005/8/layout/hierarchy1"/>
    <dgm:cxn modelId="{53C0DFD5-79A6-45ED-AC39-048D60B20FCA}" type="presParOf" srcId="{A660730C-A0D5-4355-9525-8587091162EA}" destId="{06ADB514-ADBD-458A-82D3-924D01A36B8A}" srcOrd="0" destOrd="0" presId="urn:microsoft.com/office/officeart/2005/8/layout/hierarchy1"/>
    <dgm:cxn modelId="{BB8B8E2E-10DB-4561-B114-CB1BB9E6C03B}" type="presParOf" srcId="{A660730C-A0D5-4355-9525-8587091162EA}" destId="{2684886C-F556-49F5-8FE5-A8B2B7B5F44F}" srcOrd="1" destOrd="0" presId="urn:microsoft.com/office/officeart/2005/8/layout/hierarchy1"/>
    <dgm:cxn modelId="{D539EE9F-EB19-4650-B4D8-94BC03F1EFD1}" type="presParOf" srcId="{2684886C-F556-49F5-8FE5-A8B2B7B5F44F}" destId="{01F2FFC2-BE30-4DF5-A000-D7184BD90913}" srcOrd="0" destOrd="0" presId="urn:microsoft.com/office/officeart/2005/8/layout/hierarchy1"/>
    <dgm:cxn modelId="{5CA7DDCE-6188-4E19-8DE9-80629C874638}" type="presParOf" srcId="{01F2FFC2-BE30-4DF5-A000-D7184BD90913}" destId="{C4C18648-5F3F-48EA-A574-E126BD027672}" srcOrd="0" destOrd="0" presId="urn:microsoft.com/office/officeart/2005/8/layout/hierarchy1"/>
    <dgm:cxn modelId="{E0995B81-8439-4D73-90B9-ABE849A691C7}" type="presParOf" srcId="{01F2FFC2-BE30-4DF5-A000-D7184BD90913}" destId="{80A58774-3F8F-41C4-A70B-B88F493A6D43}" srcOrd="1" destOrd="0" presId="urn:microsoft.com/office/officeart/2005/8/layout/hierarchy1"/>
    <dgm:cxn modelId="{70B0A0E1-ABAB-44E6-A19C-10B623D556BE}" type="presParOf" srcId="{2684886C-F556-49F5-8FE5-A8B2B7B5F44F}" destId="{5D45B81F-80A4-4EB2-9020-6E279613E2C6}" srcOrd="1" destOrd="0" presId="urn:microsoft.com/office/officeart/2005/8/layout/hierarchy1"/>
    <dgm:cxn modelId="{2C8ACCE5-66A1-48DE-B6B0-E929702B229B}" type="presParOf" srcId="{5D45B81F-80A4-4EB2-9020-6E279613E2C6}" destId="{E006D2E2-C697-455D-8826-20B1B41FC357}" srcOrd="0" destOrd="0" presId="urn:microsoft.com/office/officeart/2005/8/layout/hierarchy1"/>
    <dgm:cxn modelId="{8C250A7D-D98D-4181-AD5D-55940E7B0349}" type="presParOf" srcId="{5D45B81F-80A4-4EB2-9020-6E279613E2C6}" destId="{D85B096F-72FE-44E6-AD12-8DC4B84A8839}" srcOrd="1" destOrd="0" presId="urn:microsoft.com/office/officeart/2005/8/layout/hierarchy1"/>
    <dgm:cxn modelId="{9575D10D-CEF8-46B3-8B54-56E4E0DA831B}" type="presParOf" srcId="{D85B096F-72FE-44E6-AD12-8DC4B84A8839}" destId="{72ED1878-0A50-4894-BFC0-80E7D80964D0}" srcOrd="0" destOrd="0" presId="urn:microsoft.com/office/officeart/2005/8/layout/hierarchy1"/>
    <dgm:cxn modelId="{1C1BC1D7-40CC-4FE9-BCE9-B3C996545E71}" type="presParOf" srcId="{72ED1878-0A50-4894-BFC0-80E7D80964D0}" destId="{F100CE70-DAE0-462B-9CB8-7C6E6ED5576C}" srcOrd="0" destOrd="0" presId="urn:microsoft.com/office/officeart/2005/8/layout/hierarchy1"/>
    <dgm:cxn modelId="{B1CFACA8-57A2-410C-ABDC-9F911AB0D347}" type="presParOf" srcId="{72ED1878-0A50-4894-BFC0-80E7D80964D0}" destId="{4C5BFB5C-7D6E-4611-8BE2-EE1A058BEA7D}" srcOrd="1" destOrd="0" presId="urn:microsoft.com/office/officeart/2005/8/layout/hierarchy1"/>
    <dgm:cxn modelId="{DC476652-E6DF-4F09-B243-5CD4065D4687}" type="presParOf" srcId="{D85B096F-72FE-44E6-AD12-8DC4B84A8839}" destId="{A3746ECC-43A2-49C7-85C7-52AD3B70E9A3}" srcOrd="1" destOrd="0" presId="urn:microsoft.com/office/officeart/2005/8/layout/hierarchy1"/>
    <dgm:cxn modelId="{A19F15F9-CB38-4FF4-805F-A86A3798705E}" type="presParOf" srcId="{5AC40C42-EE9A-4975-93BA-B750162873FA}" destId="{3C9F30D3-C693-4DF9-B0AD-4FBF4C629680}" srcOrd="2" destOrd="0" presId="urn:microsoft.com/office/officeart/2005/8/layout/hierarchy1"/>
    <dgm:cxn modelId="{BAC77D4C-16C4-4DE9-BD78-3A7D66C016EF}" type="presParOf" srcId="{5AC40C42-EE9A-4975-93BA-B750162873FA}" destId="{F429D0FB-DDBF-428C-A97F-AA2F1254C80B}" srcOrd="3" destOrd="0" presId="urn:microsoft.com/office/officeart/2005/8/layout/hierarchy1"/>
    <dgm:cxn modelId="{CE9CC8F6-D3B8-4EC4-ACB1-9F5D7430E443}" type="presParOf" srcId="{F429D0FB-DDBF-428C-A97F-AA2F1254C80B}" destId="{8FF9508F-E4C0-4EF8-9D89-681B89A1CD4F}" srcOrd="0" destOrd="0" presId="urn:microsoft.com/office/officeart/2005/8/layout/hierarchy1"/>
    <dgm:cxn modelId="{A7F464B0-F59C-4215-9FBA-2459747F5992}" type="presParOf" srcId="{8FF9508F-E4C0-4EF8-9D89-681B89A1CD4F}" destId="{BBD7F4AF-244A-4E54-A27B-4861400BA705}" srcOrd="0" destOrd="0" presId="urn:microsoft.com/office/officeart/2005/8/layout/hierarchy1"/>
    <dgm:cxn modelId="{AE71AE7E-8B6A-49C9-B808-3E2E82CDD25E}" type="presParOf" srcId="{8FF9508F-E4C0-4EF8-9D89-681B89A1CD4F}" destId="{971B7EF2-32A1-42A9-9FA9-837EBD571A79}" srcOrd="1" destOrd="0" presId="urn:microsoft.com/office/officeart/2005/8/layout/hierarchy1"/>
    <dgm:cxn modelId="{7F69951A-EBFD-4412-B016-BC847A9282AC}" type="presParOf" srcId="{F429D0FB-DDBF-428C-A97F-AA2F1254C80B}" destId="{40232468-5116-4287-9CD5-A556F0441491}" srcOrd="1" destOrd="0" presId="urn:microsoft.com/office/officeart/2005/8/layout/hierarchy1"/>
    <dgm:cxn modelId="{95A1ADED-25F0-4575-A4C4-6FFC62C9009A}" type="presParOf" srcId="{40232468-5116-4287-9CD5-A556F0441491}" destId="{A9EBDDBC-051A-49A9-84B3-BEC34DBFA3CB}" srcOrd="0" destOrd="0" presId="urn:microsoft.com/office/officeart/2005/8/layout/hierarchy1"/>
    <dgm:cxn modelId="{38B06F77-1759-485B-B48A-81C7B440E83A}" type="presParOf" srcId="{40232468-5116-4287-9CD5-A556F0441491}" destId="{216FBC7D-1681-4811-8C71-E2C661C573EF}" srcOrd="1" destOrd="0" presId="urn:microsoft.com/office/officeart/2005/8/layout/hierarchy1"/>
    <dgm:cxn modelId="{89F1226C-D3B4-42BF-98EF-6B5D2E4B969E}" type="presParOf" srcId="{216FBC7D-1681-4811-8C71-E2C661C573EF}" destId="{0D770A7A-0E89-497D-AF0D-CB158FA7E3BF}" srcOrd="0" destOrd="0" presId="urn:microsoft.com/office/officeart/2005/8/layout/hierarchy1"/>
    <dgm:cxn modelId="{1E0C7A5C-72DF-4AE3-BE9E-2B0417B9A845}" type="presParOf" srcId="{0D770A7A-0E89-497D-AF0D-CB158FA7E3BF}" destId="{6FE68AA5-BB60-439C-AA51-4BF5AEA21676}" srcOrd="0" destOrd="0" presId="urn:microsoft.com/office/officeart/2005/8/layout/hierarchy1"/>
    <dgm:cxn modelId="{0E021DA8-19CD-40D2-9538-EBCA241DA009}" type="presParOf" srcId="{0D770A7A-0E89-497D-AF0D-CB158FA7E3BF}" destId="{4B6A73CA-7D8C-495E-8D7B-0229781BED7E}" srcOrd="1" destOrd="0" presId="urn:microsoft.com/office/officeart/2005/8/layout/hierarchy1"/>
    <dgm:cxn modelId="{125ADEFF-A8F0-4F22-8B89-A33101EA9B1B}" type="presParOf" srcId="{216FBC7D-1681-4811-8C71-E2C661C573EF}" destId="{DBC3D81F-1C66-4B09-BA6F-8C126468C3A6}" srcOrd="1" destOrd="0" presId="urn:microsoft.com/office/officeart/2005/8/layout/hierarchy1"/>
    <dgm:cxn modelId="{D10719B2-2CA0-45C8-960F-EF37A4414661}" type="presParOf" srcId="{DBC3D81F-1C66-4B09-BA6F-8C126468C3A6}" destId="{93D8F883-B538-4EE6-A162-D6129A2647C7}" srcOrd="0" destOrd="0" presId="urn:microsoft.com/office/officeart/2005/8/layout/hierarchy1"/>
    <dgm:cxn modelId="{43467190-48D3-46FC-814C-61E11AE88BB8}" type="presParOf" srcId="{DBC3D81F-1C66-4B09-BA6F-8C126468C3A6}" destId="{66699063-3E22-4A46-A809-E9ACE3B15BDE}" srcOrd="1" destOrd="0" presId="urn:microsoft.com/office/officeart/2005/8/layout/hierarchy1"/>
    <dgm:cxn modelId="{5E4B2859-9D30-4D8A-A7E9-EFB7F1DD958C}" type="presParOf" srcId="{66699063-3E22-4A46-A809-E9ACE3B15BDE}" destId="{757A37E7-8941-45D5-BAC9-A59874A9B136}" srcOrd="0" destOrd="0" presId="urn:microsoft.com/office/officeart/2005/8/layout/hierarchy1"/>
    <dgm:cxn modelId="{0E95739D-6A79-4D43-AAF2-B21BE7084115}" type="presParOf" srcId="{757A37E7-8941-45D5-BAC9-A59874A9B136}" destId="{26A2BDAC-9813-44D2-9D31-7F09D6A1A619}" srcOrd="0" destOrd="0" presId="urn:microsoft.com/office/officeart/2005/8/layout/hierarchy1"/>
    <dgm:cxn modelId="{BD701CEA-155A-4244-BFF0-73EFB898DEF5}" type="presParOf" srcId="{757A37E7-8941-45D5-BAC9-A59874A9B136}" destId="{A1EC9D9C-CA26-41F6-BC82-F838DF7502FC}" srcOrd="1" destOrd="0" presId="urn:microsoft.com/office/officeart/2005/8/layout/hierarchy1"/>
    <dgm:cxn modelId="{A6574D55-5E1A-4221-9A00-447C4C3BC0C0}" type="presParOf" srcId="{66699063-3E22-4A46-A809-E9ACE3B15BDE}" destId="{13D13AE4-A942-48F7-8243-9060FAF03F21}" srcOrd="1" destOrd="0" presId="urn:microsoft.com/office/officeart/2005/8/layout/hierarchy1"/>
    <dgm:cxn modelId="{9D057B39-61F8-4435-85A2-926F5CD9623D}" type="presParOf" srcId="{5AC40C42-EE9A-4975-93BA-B750162873FA}" destId="{0C8703C1-14AB-4DE3-976F-E77854A22264}" srcOrd="4" destOrd="0" presId="urn:microsoft.com/office/officeart/2005/8/layout/hierarchy1"/>
    <dgm:cxn modelId="{C57CB4CD-B451-4AF2-9C1E-AC48FDF3933A}" type="presParOf" srcId="{5AC40C42-EE9A-4975-93BA-B750162873FA}" destId="{F09B888C-0D24-4330-B0FE-653AC115C607}" srcOrd="5" destOrd="0" presId="urn:microsoft.com/office/officeart/2005/8/layout/hierarchy1"/>
    <dgm:cxn modelId="{22F3ADC5-7A8F-47D8-AB69-D4D376186534}" type="presParOf" srcId="{F09B888C-0D24-4330-B0FE-653AC115C607}" destId="{693D065C-4340-4886-BF31-BFD5ACDCD3EF}" srcOrd="0" destOrd="0" presId="urn:microsoft.com/office/officeart/2005/8/layout/hierarchy1"/>
    <dgm:cxn modelId="{AE96DD51-A980-4801-A9C8-597539F746C0}" type="presParOf" srcId="{693D065C-4340-4886-BF31-BFD5ACDCD3EF}" destId="{0712F295-2F02-4441-B2BA-F5B682D6C9CC}" srcOrd="0" destOrd="0" presId="urn:microsoft.com/office/officeart/2005/8/layout/hierarchy1"/>
    <dgm:cxn modelId="{535BAB46-4EA7-4A7A-9742-C1C8A635392C}" type="presParOf" srcId="{693D065C-4340-4886-BF31-BFD5ACDCD3EF}" destId="{F78C7D50-4338-4D78-91CD-433F5BE14143}" srcOrd="1" destOrd="0" presId="urn:microsoft.com/office/officeart/2005/8/layout/hierarchy1"/>
    <dgm:cxn modelId="{1EF333F6-31C7-4C54-88D2-FD8504B2B0C2}" type="presParOf" srcId="{F09B888C-0D24-4330-B0FE-653AC115C607}" destId="{0A579CB6-9DAD-40FC-B1D6-8F8EBCD9C107}" srcOrd="1" destOrd="0" presId="urn:microsoft.com/office/officeart/2005/8/layout/hierarchy1"/>
    <dgm:cxn modelId="{FB7E197B-80FF-428D-B96D-3A3476AA24F6}" type="presParOf" srcId="{0A579CB6-9DAD-40FC-B1D6-8F8EBCD9C107}" destId="{84D39AB7-AA93-49FE-A105-2305D91606E1}" srcOrd="0" destOrd="0" presId="urn:microsoft.com/office/officeart/2005/8/layout/hierarchy1"/>
    <dgm:cxn modelId="{2C3BF854-2297-4865-AFE4-44D0EF94DF19}" type="presParOf" srcId="{0A579CB6-9DAD-40FC-B1D6-8F8EBCD9C107}" destId="{51063544-211B-496A-9423-5A70267C7113}" srcOrd="1" destOrd="0" presId="urn:microsoft.com/office/officeart/2005/8/layout/hierarchy1"/>
    <dgm:cxn modelId="{799403D8-15A8-42C7-8B5E-EED51D3124B5}" type="presParOf" srcId="{51063544-211B-496A-9423-5A70267C7113}" destId="{0F285A0A-AB9F-48DC-9D33-18B6CA7A7ABB}" srcOrd="0" destOrd="0" presId="urn:microsoft.com/office/officeart/2005/8/layout/hierarchy1"/>
    <dgm:cxn modelId="{D7E3FDF5-E4AA-4073-AB91-42508408DB52}" type="presParOf" srcId="{0F285A0A-AB9F-48DC-9D33-18B6CA7A7ABB}" destId="{A2F247FA-7A00-480E-AF96-6BBF581F403D}" srcOrd="0" destOrd="0" presId="urn:microsoft.com/office/officeart/2005/8/layout/hierarchy1"/>
    <dgm:cxn modelId="{DCC71837-8767-4195-B271-24A0729C3022}" type="presParOf" srcId="{0F285A0A-AB9F-48DC-9D33-18B6CA7A7ABB}" destId="{08D2700C-43A7-429B-A687-C78478185618}" srcOrd="1" destOrd="0" presId="urn:microsoft.com/office/officeart/2005/8/layout/hierarchy1"/>
    <dgm:cxn modelId="{10C70210-366C-4CDC-A008-6828750D4C9B}" type="presParOf" srcId="{51063544-211B-496A-9423-5A70267C7113}" destId="{F5C303F8-8E0E-4D9B-B363-8B4E5D35DE68}" srcOrd="1" destOrd="0" presId="urn:microsoft.com/office/officeart/2005/8/layout/hierarchy1"/>
    <dgm:cxn modelId="{270CF95C-D430-4139-8CE3-0C959B1E1EFC}" type="presParOf" srcId="{F5C303F8-8E0E-4D9B-B363-8B4E5D35DE68}" destId="{5484E3FA-247C-48E3-B702-61CFD8AD04A3}" srcOrd="0" destOrd="0" presId="urn:microsoft.com/office/officeart/2005/8/layout/hierarchy1"/>
    <dgm:cxn modelId="{A6C2507F-BCD8-46CD-BE5E-14F15683C7F5}" type="presParOf" srcId="{F5C303F8-8E0E-4D9B-B363-8B4E5D35DE68}" destId="{3657F154-635D-4243-97FF-54B2311A9436}" srcOrd="1" destOrd="0" presId="urn:microsoft.com/office/officeart/2005/8/layout/hierarchy1"/>
    <dgm:cxn modelId="{5A10C766-FE4F-4AED-B3AF-794ED5D8DB32}" type="presParOf" srcId="{3657F154-635D-4243-97FF-54B2311A9436}" destId="{F9248A41-07AD-48BF-B65B-D74E7E3BAE1D}" srcOrd="0" destOrd="0" presId="urn:microsoft.com/office/officeart/2005/8/layout/hierarchy1"/>
    <dgm:cxn modelId="{5D873F0E-7494-4A65-B49C-88D54A8887AF}" type="presParOf" srcId="{F9248A41-07AD-48BF-B65B-D74E7E3BAE1D}" destId="{AC9D20FF-2935-4F20-8865-CACE8E0B9436}" srcOrd="0" destOrd="0" presId="urn:microsoft.com/office/officeart/2005/8/layout/hierarchy1"/>
    <dgm:cxn modelId="{1CF607DD-4926-46FD-90D9-118F3300818F}" type="presParOf" srcId="{F9248A41-07AD-48BF-B65B-D74E7E3BAE1D}" destId="{062B7510-B194-4D83-960F-5D783D40850E}" srcOrd="1" destOrd="0" presId="urn:microsoft.com/office/officeart/2005/8/layout/hierarchy1"/>
    <dgm:cxn modelId="{6C3E6D80-4DFB-4445-A817-9701D5E5C854}" type="presParOf" srcId="{3657F154-635D-4243-97FF-54B2311A9436}" destId="{CBC37B0A-8EE0-4D1E-B8EC-377653044826}" srcOrd="1" destOrd="0" presId="urn:microsoft.com/office/officeart/2005/8/layout/hierarchy1"/>
    <dgm:cxn modelId="{65EF7888-B1D9-45C8-B680-AE9A37BDAA5E}" type="presParOf" srcId="{CBC37B0A-8EE0-4D1E-B8EC-377653044826}" destId="{22764B83-C096-4A58-85E0-9034D1E136FF}" srcOrd="0" destOrd="0" presId="urn:microsoft.com/office/officeart/2005/8/layout/hierarchy1"/>
    <dgm:cxn modelId="{88B2963F-C6C0-4311-899C-2BCBF776EE46}" type="presParOf" srcId="{CBC37B0A-8EE0-4D1E-B8EC-377653044826}" destId="{5F95CB59-B623-4D00-9821-E132C43CF05F}" srcOrd="1" destOrd="0" presId="urn:microsoft.com/office/officeart/2005/8/layout/hierarchy1"/>
    <dgm:cxn modelId="{C52716A3-8C3B-4C19-A905-65FE36E1BBA0}" type="presParOf" srcId="{5F95CB59-B623-4D00-9821-E132C43CF05F}" destId="{1B003E9D-1678-472E-BD71-564C2DB172A9}" srcOrd="0" destOrd="0" presId="urn:microsoft.com/office/officeart/2005/8/layout/hierarchy1"/>
    <dgm:cxn modelId="{1DD68750-47A3-4FA3-9881-124CFE032E8F}" type="presParOf" srcId="{1B003E9D-1678-472E-BD71-564C2DB172A9}" destId="{FF0D24B6-E0E8-4316-B0E4-95780E680054}" srcOrd="0" destOrd="0" presId="urn:microsoft.com/office/officeart/2005/8/layout/hierarchy1"/>
    <dgm:cxn modelId="{CD5D85CD-750D-4DF3-85EF-FAADFAA47CB8}" type="presParOf" srcId="{1B003E9D-1678-472E-BD71-564C2DB172A9}" destId="{A93721CE-FEE2-491D-B7D5-D5D26986AB75}" srcOrd="1" destOrd="0" presId="urn:microsoft.com/office/officeart/2005/8/layout/hierarchy1"/>
    <dgm:cxn modelId="{BCDD0576-35A9-47A2-AEFD-65363A55E990}" type="presParOf" srcId="{5F95CB59-B623-4D00-9821-E132C43CF05F}" destId="{D56AA9AB-8E09-4F21-9311-E9ACCB7F8EBF}" srcOrd="1" destOrd="0" presId="urn:microsoft.com/office/officeart/2005/8/layout/hierarchy1"/>
    <dgm:cxn modelId="{65FB409A-0227-4E4A-BFA3-D24138DD13CE}" type="presParOf" srcId="{0A579CB6-9DAD-40FC-B1D6-8F8EBCD9C107}" destId="{C9907046-13E4-4DCB-8F9A-BA20B8FD0D0C}" srcOrd="2" destOrd="0" presId="urn:microsoft.com/office/officeart/2005/8/layout/hierarchy1"/>
    <dgm:cxn modelId="{22211E75-78D8-43CA-A032-30CEF4C57630}" type="presParOf" srcId="{0A579CB6-9DAD-40FC-B1D6-8F8EBCD9C107}" destId="{F602C5C6-D009-4F17-BD3B-4A720FEA5826}" srcOrd="3" destOrd="0" presId="urn:microsoft.com/office/officeart/2005/8/layout/hierarchy1"/>
    <dgm:cxn modelId="{36E1FE8E-F62D-43F4-86C2-0DEF58C56545}" type="presParOf" srcId="{F602C5C6-D009-4F17-BD3B-4A720FEA5826}" destId="{21737A3A-D7F3-4A37-83D8-4179CCEA2B4D}" srcOrd="0" destOrd="0" presId="urn:microsoft.com/office/officeart/2005/8/layout/hierarchy1"/>
    <dgm:cxn modelId="{BB021933-7E67-4B07-8D98-6ACCA586835E}" type="presParOf" srcId="{21737A3A-D7F3-4A37-83D8-4179CCEA2B4D}" destId="{3271383D-0927-4F14-85B1-18337DD91551}" srcOrd="0" destOrd="0" presId="urn:microsoft.com/office/officeart/2005/8/layout/hierarchy1"/>
    <dgm:cxn modelId="{6B16BFA9-0FD5-4E5C-B06F-FDCF9626C8AE}" type="presParOf" srcId="{21737A3A-D7F3-4A37-83D8-4179CCEA2B4D}" destId="{236BAD98-D034-4F0D-AB39-80340E6A2C18}" srcOrd="1" destOrd="0" presId="urn:microsoft.com/office/officeart/2005/8/layout/hierarchy1"/>
    <dgm:cxn modelId="{BD783B32-E9E9-4E8D-BBFD-CE96727EC2FE}" type="presParOf" srcId="{F602C5C6-D009-4F17-BD3B-4A720FEA5826}" destId="{17B48110-7D88-42F6-95EB-2222F5294368}" srcOrd="1" destOrd="0" presId="urn:microsoft.com/office/officeart/2005/8/layout/hierarchy1"/>
    <dgm:cxn modelId="{C8EAC0F4-249C-4DA5-8C5E-5B1A703A2397}" type="presParOf" srcId="{17B48110-7D88-42F6-95EB-2222F5294368}" destId="{9AB366A9-483F-404A-A85A-70B6FD200DA9}" srcOrd="0" destOrd="0" presId="urn:microsoft.com/office/officeart/2005/8/layout/hierarchy1"/>
    <dgm:cxn modelId="{21FF04F1-2E2B-4371-B3CC-B0674B672013}" type="presParOf" srcId="{17B48110-7D88-42F6-95EB-2222F5294368}" destId="{3347C6C3-CAD7-4E5C-BD5E-5EBB62DA3BBD}" srcOrd="1" destOrd="0" presId="urn:microsoft.com/office/officeart/2005/8/layout/hierarchy1"/>
    <dgm:cxn modelId="{D4B47CC8-6C07-4C54-A957-56A88C911773}" type="presParOf" srcId="{3347C6C3-CAD7-4E5C-BD5E-5EBB62DA3BBD}" destId="{9F5FE53D-4E95-4C13-A678-298C4EAFD3ED}" srcOrd="0" destOrd="0" presId="urn:microsoft.com/office/officeart/2005/8/layout/hierarchy1"/>
    <dgm:cxn modelId="{CC41E5E8-93A1-4CFD-A532-D72AED8DE6BD}" type="presParOf" srcId="{9F5FE53D-4E95-4C13-A678-298C4EAFD3ED}" destId="{773567DB-F173-451A-AAC2-BD4B7D1B1729}" srcOrd="0" destOrd="0" presId="urn:microsoft.com/office/officeart/2005/8/layout/hierarchy1"/>
    <dgm:cxn modelId="{D8B62486-7E49-423F-94A5-73858369E1B1}" type="presParOf" srcId="{9F5FE53D-4E95-4C13-A678-298C4EAFD3ED}" destId="{E0B85BD8-3CDD-4B2C-B420-C6D1329E06E5}" srcOrd="1" destOrd="0" presId="urn:microsoft.com/office/officeart/2005/8/layout/hierarchy1"/>
    <dgm:cxn modelId="{5BA3CF25-0845-4BC8-A6F6-94BDD8126DCD}" type="presParOf" srcId="{3347C6C3-CAD7-4E5C-BD5E-5EBB62DA3BBD}" destId="{AA2065D6-E7A4-4DA8-8F6E-DB9A4B1B4C9D}" srcOrd="1" destOrd="0" presId="urn:microsoft.com/office/officeart/2005/8/layout/hierarchy1"/>
    <dgm:cxn modelId="{831ED0F9-6D1E-4809-8AA0-ACB7DDACD735}" type="presParOf" srcId="{AA2065D6-E7A4-4DA8-8F6E-DB9A4B1B4C9D}" destId="{9D059C62-0720-488A-8EBA-4A8B88404FDF}" srcOrd="0" destOrd="0" presId="urn:microsoft.com/office/officeart/2005/8/layout/hierarchy1"/>
    <dgm:cxn modelId="{0CFC139E-915F-4580-BE5F-ADDCF40D3F18}" type="presParOf" srcId="{AA2065D6-E7A4-4DA8-8F6E-DB9A4B1B4C9D}" destId="{320634F7-0AC8-4031-8CFE-921F2E02832C}" srcOrd="1" destOrd="0" presId="urn:microsoft.com/office/officeart/2005/8/layout/hierarchy1"/>
    <dgm:cxn modelId="{501B4B04-B54A-4B60-848F-A4F9234E788C}" type="presParOf" srcId="{320634F7-0AC8-4031-8CFE-921F2E02832C}" destId="{CAF2FBDD-61EB-413A-80FC-693C255B0C62}" srcOrd="0" destOrd="0" presId="urn:microsoft.com/office/officeart/2005/8/layout/hierarchy1"/>
    <dgm:cxn modelId="{02145C52-5E2D-430E-9E42-1FE459CD0077}" type="presParOf" srcId="{CAF2FBDD-61EB-413A-80FC-693C255B0C62}" destId="{35804265-5461-47AB-BEC3-F952676CD98A}" srcOrd="0" destOrd="0" presId="urn:microsoft.com/office/officeart/2005/8/layout/hierarchy1"/>
    <dgm:cxn modelId="{734ACD66-12A1-48DE-AA8A-FB82E34ABE0A}" type="presParOf" srcId="{CAF2FBDD-61EB-413A-80FC-693C255B0C62}" destId="{1E2ACC12-88E3-47EA-93FE-3CCE951C6E05}" srcOrd="1" destOrd="0" presId="urn:microsoft.com/office/officeart/2005/8/layout/hierarchy1"/>
    <dgm:cxn modelId="{D8FD14B2-DD46-4A8D-89A8-220E8AF7931A}" type="presParOf" srcId="{320634F7-0AC8-4031-8CFE-921F2E02832C}" destId="{4B092DEB-F17B-45A4-B4D1-0A6474D794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6E1FF2-1172-47C3-8E49-87F527AC6BD9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C61CED-EA78-4792-9021-F2802C6E25C3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আর্থিক বিবরনী প্রস্তুত 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C8671C0E-04A6-4147-8A36-7336E762E083}" type="parTrans" cxnId="{B9323535-38CF-46E9-AB59-CF017DAC6184}">
      <dgm:prSet/>
      <dgm:spPr/>
      <dgm:t>
        <a:bodyPr/>
        <a:lstStyle/>
        <a:p>
          <a:endParaRPr lang="en-US"/>
        </a:p>
      </dgm:t>
    </dgm:pt>
    <dgm:pt modelId="{D0926B29-4845-4127-BDD0-095B1D561115}" type="sibTrans" cxnId="{B9323535-38CF-46E9-AB59-CF017DAC6184}">
      <dgm:prSet/>
      <dgm:spPr/>
      <dgm:t>
        <a:bodyPr/>
        <a:lstStyle/>
        <a:p>
          <a:endParaRPr lang="en-US"/>
        </a:p>
      </dgm:t>
    </dgm:pt>
    <dgm:pt modelId="{148A879D-934D-4F77-BB37-CE3E9376B7EA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১.যা দেয়া থাকে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F0B7CF9F-E7A6-4CD7-A344-DFB99CEE9509}" type="parTrans" cxnId="{B445687B-0D9A-4967-9F0C-0CC03B681FA1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138F7E9-E1A0-4150-BE53-8B0740D0DFBB}" type="sibTrans" cxnId="{B445687B-0D9A-4967-9F0C-0CC03B681FA1}">
      <dgm:prSet/>
      <dgm:spPr/>
      <dgm:t>
        <a:bodyPr/>
        <a:lstStyle/>
        <a:p>
          <a:endParaRPr lang="en-US"/>
        </a:p>
      </dgm:t>
    </dgm:pt>
    <dgm:pt modelId="{8FB4A103-A871-4A15-A065-29BE23794016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ক.</a:t>
          </a:r>
          <a:r>
            <a:rPr lang="bn-IN" sz="2800" b="1" u="none" dirty="0">
              <a:latin typeface="NikoshBAN" pitchFamily="2" charset="0"/>
              <a:cs typeface="NikoshBAN" pitchFamily="2" charset="0"/>
            </a:rPr>
            <a:t> একটি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প্রপ্তি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u="none">
              <a:latin typeface="NikoshBAN" pitchFamily="2" charset="0"/>
              <a:cs typeface="NikoshBAN" pitchFamily="2" charset="0"/>
            </a:rPr>
            <a:t>।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EBC728AD-874B-41E1-B512-1D854B2E4AC1}" type="parTrans" cxnId="{0127A6B9-CA78-4F31-BEB1-5AB7AC6F5907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71A94DD-7FE3-4D8F-8D27-DEB5E2FEA68B}" type="sibTrans" cxnId="{0127A6B9-CA78-4F31-BEB1-5AB7AC6F5907}">
      <dgm:prSet/>
      <dgm:spPr/>
      <dgm:t>
        <a:bodyPr/>
        <a:lstStyle/>
        <a:p>
          <a:endParaRPr lang="en-US"/>
        </a:p>
      </dgm:t>
    </dgm:pt>
    <dgm:pt modelId="{EDF668E4-C29A-4D93-AB0C-229EE4166A98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খ.</a:t>
          </a:r>
          <a:r>
            <a:rPr lang="bn-IN" sz="2800" b="1" u="none" dirty="0">
              <a:latin typeface="NikoshBAN" pitchFamily="2" charset="0"/>
              <a:cs typeface="NikoshBAN" pitchFamily="2" charset="0"/>
            </a:rPr>
            <a:t> কিছু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E8C52C9-6B3A-4F5F-A6A3-F493654F0C26}" type="parTrans" cxnId="{902125A9-330E-47CA-9155-2AE9767C1322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389C03-9AEE-4AE2-9027-7DB4DC8B53FC}" type="sibTrans" cxnId="{902125A9-330E-47CA-9155-2AE9767C1322}">
      <dgm:prSet/>
      <dgm:spPr/>
      <dgm:t>
        <a:bodyPr/>
        <a:lstStyle/>
        <a:p>
          <a:endParaRPr lang="en-US"/>
        </a:p>
      </dgm:t>
    </dgm:pt>
    <dgm:pt modelId="{17D3849F-509D-4CBE-8FD9-51C0B297626A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২. যা করতে হবে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03B33C60-E39C-4EC9-AC36-A387B4A7E0A3}" type="parTrans" cxnId="{DB13737A-EFCE-4C20-BCC5-F186C167477F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2F2DDF2-77B4-47A6-AE7C-5C00E5F17D89}" type="sibTrans" cxnId="{DB13737A-EFCE-4C20-BCC5-F186C167477F}">
      <dgm:prSet/>
      <dgm:spPr/>
      <dgm:t>
        <a:bodyPr/>
        <a:lstStyle/>
        <a:p>
          <a:endParaRPr lang="en-US"/>
        </a:p>
      </dgm:t>
    </dgm:pt>
    <dgm:pt modelId="{4660732F-D00F-4D58-900C-8A075FC36C18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ক.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প্রপ্তি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-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শুধুমাত্র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একবার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C43FE73-C2EB-411E-B29B-602028CC9528}" type="parTrans" cxnId="{F43F44E2-D447-4738-A12A-7CD5F5B77258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E9E6CF2-5AD4-44BB-A310-88ED98183F26}" type="sibTrans" cxnId="{F43F44E2-D447-4738-A12A-7CD5F5B77258}">
      <dgm:prSet/>
      <dgm:spPr/>
      <dgm:t>
        <a:bodyPr/>
        <a:lstStyle/>
        <a:p>
          <a:endParaRPr lang="en-US"/>
        </a:p>
      </dgm:t>
    </dgm:pt>
    <dgm:pt modelId="{95FACC27-A728-454A-8AB0-1F3F90D3007E}">
      <dgm:prSet custT="1"/>
      <dgm:spPr/>
      <dgm:t>
        <a:bodyPr vert="vert270"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খ.সমন্বয়- জোড়ায় জোড়ায় আসবে।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A21AC64D-EA0A-4C05-A33D-011449918997}" type="parTrans" cxnId="{41D0BF18-0ACE-4ACC-8E31-A466FC663B10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D305816-50FB-4803-BC16-0CEED2AC24C3}" type="sibTrans" cxnId="{41D0BF18-0ACE-4ACC-8E31-A466FC663B10}">
      <dgm:prSet/>
      <dgm:spPr/>
      <dgm:t>
        <a:bodyPr/>
        <a:lstStyle/>
        <a:p>
          <a:endParaRPr lang="en-US"/>
        </a:p>
      </dgm:t>
    </dgm:pt>
    <dgm:pt modelId="{74CE4E11-2A23-4257-9E10-3520BC3C1830}" type="pres">
      <dgm:prSet presAssocID="{416E1FF2-1172-47C3-8E49-87F527AC6B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179CAA-C654-4A7D-9563-5051EAB6BFF0}" type="pres">
      <dgm:prSet presAssocID="{00C61CED-EA78-4792-9021-F2802C6E25C3}" presName="hierRoot1" presStyleCnt="0"/>
      <dgm:spPr/>
    </dgm:pt>
    <dgm:pt modelId="{B7FAA408-2F08-4036-A2F1-BC0C6AFE553E}" type="pres">
      <dgm:prSet presAssocID="{00C61CED-EA78-4792-9021-F2802C6E25C3}" presName="composite" presStyleCnt="0"/>
      <dgm:spPr/>
    </dgm:pt>
    <dgm:pt modelId="{22EFD548-981C-4AE1-8852-EFA4016535DA}" type="pres">
      <dgm:prSet presAssocID="{00C61CED-EA78-4792-9021-F2802C6E25C3}" presName="background" presStyleLbl="node0" presStyleIdx="0" presStyleCnt="1"/>
      <dgm:spPr/>
    </dgm:pt>
    <dgm:pt modelId="{F5316E31-A99D-4CEA-ABF0-B17BD38C67CA}" type="pres">
      <dgm:prSet presAssocID="{00C61CED-EA78-4792-9021-F2802C6E25C3}" presName="text" presStyleLbl="fgAcc0" presStyleIdx="0" presStyleCnt="1" custScaleX="198877" custScaleY="753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DDD059-4589-4F89-8368-FE66EDD35F6D}" type="pres">
      <dgm:prSet presAssocID="{00C61CED-EA78-4792-9021-F2802C6E25C3}" presName="hierChild2" presStyleCnt="0"/>
      <dgm:spPr/>
    </dgm:pt>
    <dgm:pt modelId="{EA04A7CF-8F78-477A-97EE-F030B908B59D}" type="pres">
      <dgm:prSet presAssocID="{F0B7CF9F-E7A6-4CD7-A344-DFB99CEE9509}" presName="Name10" presStyleLbl="parChTrans1D2" presStyleIdx="0" presStyleCnt="2" custSzY="685736"/>
      <dgm:spPr/>
      <dgm:t>
        <a:bodyPr/>
        <a:lstStyle/>
        <a:p>
          <a:endParaRPr lang="en-US"/>
        </a:p>
      </dgm:t>
    </dgm:pt>
    <dgm:pt modelId="{3D22134D-D6C4-4AC3-B81F-A59B91AA9974}" type="pres">
      <dgm:prSet presAssocID="{148A879D-934D-4F77-BB37-CE3E9376B7EA}" presName="hierRoot2" presStyleCnt="0"/>
      <dgm:spPr/>
    </dgm:pt>
    <dgm:pt modelId="{ABFF834F-F87F-4A61-9A16-6004BFEA6750}" type="pres">
      <dgm:prSet presAssocID="{148A879D-934D-4F77-BB37-CE3E9376B7EA}" presName="composite2" presStyleCnt="0"/>
      <dgm:spPr/>
    </dgm:pt>
    <dgm:pt modelId="{45019060-557B-40CC-B0F0-B3CD74A3D01E}" type="pres">
      <dgm:prSet presAssocID="{148A879D-934D-4F77-BB37-CE3E9376B7EA}" presName="background2" presStyleLbl="node2" presStyleIdx="0" presStyleCnt="2"/>
      <dgm:spPr/>
    </dgm:pt>
    <dgm:pt modelId="{46E3C3CC-4487-4CC3-B26E-84422C741E2F}" type="pres">
      <dgm:prSet presAssocID="{148A879D-934D-4F77-BB37-CE3E9376B7EA}" presName="text2" presStyleLbl="fgAcc2" presStyleIdx="0" presStyleCnt="2" custScaleX="142081" custScaleY="7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CE572A-B05E-4310-8CED-AD32ADC87FBC}" type="pres">
      <dgm:prSet presAssocID="{148A879D-934D-4F77-BB37-CE3E9376B7EA}" presName="hierChild3" presStyleCnt="0"/>
      <dgm:spPr/>
    </dgm:pt>
    <dgm:pt modelId="{30AB36B5-8C16-4E77-8FB9-9BDB1852A1B5}" type="pres">
      <dgm:prSet presAssocID="{EBC728AD-874B-41E1-B512-1D854B2E4AC1}" presName="Name17" presStyleLbl="parChTrans1D3" presStyleIdx="0" presStyleCnt="4" custSzY="685736"/>
      <dgm:spPr/>
      <dgm:t>
        <a:bodyPr/>
        <a:lstStyle/>
        <a:p>
          <a:endParaRPr lang="en-US"/>
        </a:p>
      </dgm:t>
    </dgm:pt>
    <dgm:pt modelId="{81B0A513-B708-4613-8ECA-C2858A003445}" type="pres">
      <dgm:prSet presAssocID="{8FB4A103-A871-4A15-A065-29BE23794016}" presName="hierRoot3" presStyleCnt="0"/>
      <dgm:spPr/>
    </dgm:pt>
    <dgm:pt modelId="{0F80C0B7-60B2-41CE-85EC-6DC96616EC10}" type="pres">
      <dgm:prSet presAssocID="{8FB4A103-A871-4A15-A065-29BE23794016}" presName="composite3" presStyleCnt="0"/>
      <dgm:spPr/>
    </dgm:pt>
    <dgm:pt modelId="{2728C24B-C8B1-4864-B3EC-20A9D1749445}" type="pres">
      <dgm:prSet presAssocID="{8FB4A103-A871-4A15-A065-29BE23794016}" presName="background3" presStyleLbl="node3" presStyleIdx="0" presStyleCnt="4"/>
      <dgm:spPr/>
    </dgm:pt>
    <dgm:pt modelId="{0D306635-ACB7-4A2E-807B-643F1F93AA96}" type="pres">
      <dgm:prSet presAssocID="{8FB4A103-A871-4A15-A065-29BE23794016}" presName="text3" presStyleLbl="fgAcc3" presStyleIdx="0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E8C62-0C61-4BB8-89AD-A04DDFC60347}" type="pres">
      <dgm:prSet presAssocID="{8FB4A103-A871-4A15-A065-29BE23794016}" presName="hierChild4" presStyleCnt="0"/>
      <dgm:spPr/>
    </dgm:pt>
    <dgm:pt modelId="{211E9EDC-8E7E-4730-A7AB-F128D2DEA93E}" type="pres">
      <dgm:prSet presAssocID="{EE8C52C9-6B3A-4F5F-A6A3-F493654F0C26}" presName="Name17" presStyleLbl="parChTrans1D3" presStyleIdx="1" presStyleCnt="4" custSzY="685736"/>
      <dgm:spPr/>
      <dgm:t>
        <a:bodyPr/>
        <a:lstStyle/>
        <a:p>
          <a:endParaRPr lang="en-US"/>
        </a:p>
      </dgm:t>
    </dgm:pt>
    <dgm:pt modelId="{CBC03AFC-1BB7-4AF2-9AA4-D17FDAE4D30D}" type="pres">
      <dgm:prSet presAssocID="{EDF668E4-C29A-4D93-AB0C-229EE4166A98}" presName="hierRoot3" presStyleCnt="0"/>
      <dgm:spPr/>
    </dgm:pt>
    <dgm:pt modelId="{EAD5FB9F-06EE-4F20-BD23-09262D697C0E}" type="pres">
      <dgm:prSet presAssocID="{EDF668E4-C29A-4D93-AB0C-229EE4166A98}" presName="composite3" presStyleCnt="0"/>
      <dgm:spPr/>
    </dgm:pt>
    <dgm:pt modelId="{860093AD-A0FC-4FE1-9F57-1AE1BF646D16}" type="pres">
      <dgm:prSet presAssocID="{EDF668E4-C29A-4D93-AB0C-229EE4166A98}" presName="background3" presStyleLbl="node3" presStyleIdx="1" presStyleCnt="4"/>
      <dgm:spPr/>
    </dgm:pt>
    <dgm:pt modelId="{3DF5134E-97D4-46AF-A471-869ABD49EC15}" type="pres">
      <dgm:prSet presAssocID="{EDF668E4-C29A-4D93-AB0C-229EE4166A98}" presName="text3" presStyleLbl="fgAcc3" presStyleIdx="1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1F31E-1939-4E72-B17D-9A9AD2CE1367}" type="pres">
      <dgm:prSet presAssocID="{EDF668E4-C29A-4D93-AB0C-229EE4166A98}" presName="hierChild4" presStyleCnt="0"/>
      <dgm:spPr/>
    </dgm:pt>
    <dgm:pt modelId="{16670BA8-712B-458D-B5A4-9024F6E509E0}" type="pres">
      <dgm:prSet presAssocID="{03B33C60-E39C-4EC9-AC36-A387B4A7E0A3}" presName="Name10" presStyleLbl="parChTrans1D2" presStyleIdx="1" presStyleCnt="2" custSzY="685736"/>
      <dgm:spPr/>
      <dgm:t>
        <a:bodyPr/>
        <a:lstStyle/>
        <a:p>
          <a:endParaRPr lang="en-US"/>
        </a:p>
      </dgm:t>
    </dgm:pt>
    <dgm:pt modelId="{FDDCC232-7429-4DB8-AC5F-89D400251C4C}" type="pres">
      <dgm:prSet presAssocID="{17D3849F-509D-4CBE-8FD9-51C0B297626A}" presName="hierRoot2" presStyleCnt="0"/>
      <dgm:spPr/>
    </dgm:pt>
    <dgm:pt modelId="{76D08D1F-5C4F-4369-BAEC-084018D712E5}" type="pres">
      <dgm:prSet presAssocID="{17D3849F-509D-4CBE-8FD9-51C0B297626A}" presName="composite2" presStyleCnt="0"/>
      <dgm:spPr/>
    </dgm:pt>
    <dgm:pt modelId="{B8D538D3-FA69-4CFA-94B8-35814515DE7A}" type="pres">
      <dgm:prSet presAssocID="{17D3849F-509D-4CBE-8FD9-51C0B297626A}" presName="background2" presStyleLbl="node2" presStyleIdx="1" presStyleCnt="2"/>
      <dgm:spPr/>
    </dgm:pt>
    <dgm:pt modelId="{B99CA941-FA6C-409B-91D5-F5E44EE54C94}" type="pres">
      <dgm:prSet presAssocID="{17D3849F-509D-4CBE-8FD9-51C0B297626A}" presName="text2" presStyleLbl="fgAcc2" presStyleIdx="1" presStyleCnt="2" custScaleX="142081" custScaleY="7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996ED5-3BB6-42E6-9F07-51F77C30B513}" type="pres">
      <dgm:prSet presAssocID="{17D3849F-509D-4CBE-8FD9-51C0B297626A}" presName="hierChild3" presStyleCnt="0"/>
      <dgm:spPr/>
    </dgm:pt>
    <dgm:pt modelId="{3B015897-7B53-496F-9262-4E578E74BDC7}" type="pres">
      <dgm:prSet presAssocID="{AC43FE73-C2EB-411E-B29B-602028CC9528}" presName="Name17" presStyleLbl="parChTrans1D3" presStyleIdx="2" presStyleCnt="4" custSzY="685736"/>
      <dgm:spPr/>
      <dgm:t>
        <a:bodyPr/>
        <a:lstStyle/>
        <a:p>
          <a:endParaRPr lang="en-US"/>
        </a:p>
      </dgm:t>
    </dgm:pt>
    <dgm:pt modelId="{096FBB68-50B9-4CEC-848B-289976AFC2C1}" type="pres">
      <dgm:prSet presAssocID="{4660732F-D00F-4D58-900C-8A075FC36C18}" presName="hierRoot3" presStyleCnt="0"/>
      <dgm:spPr/>
    </dgm:pt>
    <dgm:pt modelId="{7499ACC5-5FB3-4C76-B317-5E1A99C79319}" type="pres">
      <dgm:prSet presAssocID="{4660732F-D00F-4D58-900C-8A075FC36C18}" presName="composite3" presStyleCnt="0"/>
      <dgm:spPr/>
    </dgm:pt>
    <dgm:pt modelId="{DA2FC73F-9586-4790-BB14-D30BF98C3910}" type="pres">
      <dgm:prSet presAssocID="{4660732F-D00F-4D58-900C-8A075FC36C18}" presName="background3" presStyleLbl="node3" presStyleIdx="2" presStyleCnt="4"/>
      <dgm:spPr/>
    </dgm:pt>
    <dgm:pt modelId="{19D9D732-CB60-42E7-8AAD-A9029AAE6DBD}" type="pres">
      <dgm:prSet presAssocID="{4660732F-D00F-4D58-900C-8A075FC36C18}" presName="text3" presStyleLbl="fgAcc3" presStyleIdx="2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B85E1-67F1-419E-A74F-71AD4DFFDDA0}" type="pres">
      <dgm:prSet presAssocID="{4660732F-D00F-4D58-900C-8A075FC36C18}" presName="hierChild4" presStyleCnt="0"/>
      <dgm:spPr/>
    </dgm:pt>
    <dgm:pt modelId="{91A766C2-5A6A-4540-818A-DD42502D15F4}" type="pres">
      <dgm:prSet presAssocID="{A21AC64D-EA0A-4C05-A33D-011449918997}" presName="Name17" presStyleLbl="parChTrans1D3" presStyleIdx="3" presStyleCnt="4" custSzY="685736"/>
      <dgm:spPr/>
      <dgm:t>
        <a:bodyPr/>
        <a:lstStyle/>
        <a:p>
          <a:endParaRPr lang="en-US"/>
        </a:p>
      </dgm:t>
    </dgm:pt>
    <dgm:pt modelId="{D80901BF-4D5E-4D05-BDE9-A7A9F2DB9124}" type="pres">
      <dgm:prSet presAssocID="{95FACC27-A728-454A-8AB0-1F3F90D3007E}" presName="hierRoot3" presStyleCnt="0"/>
      <dgm:spPr/>
    </dgm:pt>
    <dgm:pt modelId="{FC90E7B6-611A-44D1-B3A0-6B17B29490A8}" type="pres">
      <dgm:prSet presAssocID="{95FACC27-A728-454A-8AB0-1F3F90D3007E}" presName="composite3" presStyleCnt="0"/>
      <dgm:spPr/>
    </dgm:pt>
    <dgm:pt modelId="{827A22FA-0896-4CCF-9D5E-A56EBC1A1182}" type="pres">
      <dgm:prSet presAssocID="{95FACC27-A728-454A-8AB0-1F3F90D3007E}" presName="background3" presStyleLbl="node3" presStyleIdx="3" presStyleCnt="4"/>
      <dgm:spPr/>
    </dgm:pt>
    <dgm:pt modelId="{B632E73E-D4A7-49D4-9C4C-9BA3CB7E8BCE}" type="pres">
      <dgm:prSet presAssocID="{95FACC27-A728-454A-8AB0-1F3F90D3007E}" presName="text3" presStyleLbl="fgAcc3" presStyleIdx="3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48124-4A1A-4B2D-A44A-9BD5412CF22D}" type="pres">
      <dgm:prSet presAssocID="{95FACC27-A728-454A-8AB0-1F3F90D3007E}" presName="hierChild4" presStyleCnt="0"/>
      <dgm:spPr/>
    </dgm:pt>
  </dgm:ptLst>
  <dgm:cxnLst>
    <dgm:cxn modelId="{B9323535-38CF-46E9-AB59-CF017DAC6184}" srcId="{416E1FF2-1172-47C3-8E49-87F527AC6BD9}" destId="{00C61CED-EA78-4792-9021-F2802C6E25C3}" srcOrd="0" destOrd="0" parTransId="{C8671C0E-04A6-4147-8A36-7336E762E083}" sibTransId="{D0926B29-4845-4127-BDD0-095B1D561115}"/>
    <dgm:cxn modelId="{41D0BF18-0ACE-4ACC-8E31-A466FC663B10}" srcId="{17D3849F-509D-4CBE-8FD9-51C0B297626A}" destId="{95FACC27-A728-454A-8AB0-1F3F90D3007E}" srcOrd="1" destOrd="0" parTransId="{A21AC64D-EA0A-4C05-A33D-011449918997}" sibTransId="{CD305816-50FB-4803-BC16-0CEED2AC24C3}"/>
    <dgm:cxn modelId="{DB13737A-EFCE-4C20-BCC5-F186C167477F}" srcId="{00C61CED-EA78-4792-9021-F2802C6E25C3}" destId="{17D3849F-509D-4CBE-8FD9-51C0B297626A}" srcOrd="1" destOrd="0" parTransId="{03B33C60-E39C-4EC9-AC36-A387B4A7E0A3}" sibTransId="{92F2DDF2-77B4-47A6-AE7C-5C00E5F17D89}"/>
    <dgm:cxn modelId="{AD068487-D0F6-41E6-9ACB-089D1515B6BC}" type="presOf" srcId="{F0B7CF9F-E7A6-4CD7-A344-DFB99CEE9509}" destId="{EA04A7CF-8F78-477A-97EE-F030B908B59D}" srcOrd="0" destOrd="0" presId="urn:microsoft.com/office/officeart/2005/8/layout/hierarchy1"/>
    <dgm:cxn modelId="{0127A6B9-CA78-4F31-BEB1-5AB7AC6F5907}" srcId="{148A879D-934D-4F77-BB37-CE3E9376B7EA}" destId="{8FB4A103-A871-4A15-A065-29BE23794016}" srcOrd="0" destOrd="0" parTransId="{EBC728AD-874B-41E1-B512-1D854B2E4AC1}" sibTransId="{C71A94DD-7FE3-4D8F-8D27-DEB5E2FEA68B}"/>
    <dgm:cxn modelId="{3042D239-BA3F-4F9A-860B-A148191FAACB}" type="presOf" srcId="{EDF668E4-C29A-4D93-AB0C-229EE4166A98}" destId="{3DF5134E-97D4-46AF-A471-869ABD49EC15}" srcOrd="0" destOrd="0" presId="urn:microsoft.com/office/officeart/2005/8/layout/hierarchy1"/>
    <dgm:cxn modelId="{902125A9-330E-47CA-9155-2AE9767C1322}" srcId="{148A879D-934D-4F77-BB37-CE3E9376B7EA}" destId="{EDF668E4-C29A-4D93-AB0C-229EE4166A98}" srcOrd="1" destOrd="0" parTransId="{EE8C52C9-6B3A-4F5F-A6A3-F493654F0C26}" sibTransId="{10389C03-9AEE-4AE2-9027-7DB4DC8B53FC}"/>
    <dgm:cxn modelId="{ED13E397-576E-4926-8547-1BAC9A3C2FF9}" type="presOf" srcId="{8FB4A103-A871-4A15-A065-29BE23794016}" destId="{0D306635-ACB7-4A2E-807B-643F1F93AA96}" srcOrd="0" destOrd="0" presId="urn:microsoft.com/office/officeart/2005/8/layout/hierarchy1"/>
    <dgm:cxn modelId="{783E5194-EE15-41CB-85B0-15B19C89F4B3}" type="presOf" srcId="{EE8C52C9-6B3A-4F5F-A6A3-F493654F0C26}" destId="{211E9EDC-8E7E-4730-A7AB-F128D2DEA93E}" srcOrd="0" destOrd="0" presId="urn:microsoft.com/office/officeart/2005/8/layout/hierarchy1"/>
    <dgm:cxn modelId="{B4E3AD70-9E08-465A-ADFF-171681FC7472}" type="presOf" srcId="{95FACC27-A728-454A-8AB0-1F3F90D3007E}" destId="{B632E73E-D4A7-49D4-9C4C-9BA3CB7E8BCE}" srcOrd="0" destOrd="0" presId="urn:microsoft.com/office/officeart/2005/8/layout/hierarchy1"/>
    <dgm:cxn modelId="{1EE6FD9A-ECAF-467B-9813-F55C6A1CCD21}" type="presOf" srcId="{00C61CED-EA78-4792-9021-F2802C6E25C3}" destId="{F5316E31-A99D-4CEA-ABF0-B17BD38C67CA}" srcOrd="0" destOrd="0" presId="urn:microsoft.com/office/officeart/2005/8/layout/hierarchy1"/>
    <dgm:cxn modelId="{E357947D-D3E6-41B0-B392-60236E0700C3}" type="presOf" srcId="{A21AC64D-EA0A-4C05-A33D-011449918997}" destId="{91A766C2-5A6A-4540-818A-DD42502D15F4}" srcOrd="0" destOrd="0" presId="urn:microsoft.com/office/officeart/2005/8/layout/hierarchy1"/>
    <dgm:cxn modelId="{82230F04-46AF-4995-B53A-E62FC83E72CE}" type="presOf" srcId="{EBC728AD-874B-41E1-B512-1D854B2E4AC1}" destId="{30AB36B5-8C16-4E77-8FB9-9BDB1852A1B5}" srcOrd="0" destOrd="0" presId="urn:microsoft.com/office/officeart/2005/8/layout/hierarchy1"/>
    <dgm:cxn modelId="{EE76C605-70C0-4854-8029-D4AC975FF3BD}" type="presOf" srcId="{AC43FE73-C2EB-411E-B29B-602028CC9528}" destId="{3B015897-7B53-496F-9262-4E578E74BDC7}" srcOrd="0" destOrd="0" presId="urn:microsoft.com/office/officeart/2005/8/layout/hierarchy1"/>
    <dgm:cxn modelId="{52486D03-EF76-4E9A-AC79-E7405E0CD951}" type="presOf" srcId="{416E1FF2-1172-47C3-8E49-87F527AC6BD9}" destId="{74CE4E11-2A23-4257-9E10-3520BC3C1830}" srcOrd="0" destOrd="0" presId="urn:microsoft.com/office/officeart/2005/8/layout/hierarchy1"/>
    <dgm:cxn modelId="{DFD60C29-DE6A-4DC0-8986-4BEA96DD33D1}" type="presOf" srcId="{03B33C60-E39C-4EC9-AC36-A387B4A7E0A3}" destId="{16670BA8-712B-458D-B5A4-9024F6E509E0}" srcOrd="0" destOrd="0" presId="urn:microsoft.com/office/officeart/2005/8/layout/hierarchy1"/>
    <dgm:cxn modelId="{F43F44E2-D447-4738-A12A-7CD5F5B77258}" srcId="{17D3849F-509D-4CBE-8FD9-51C0B297626A}" destId="{4660732F-D00F-4D58-900C-8A075FC36C18}" srcOrd="0" destOrd="0" parTransId="{AC43FE73-C2EB-411E-B29B-602028CC9528}" sibTransId="{4E9E6CF2-5AD4-44BB-A310-88ED98183F26}"/>
    <dgm:cxn modelId="{F8D149B3-3D1F-4CE6-8111-E69D26962639}" type="presOf" srcId="{148A879D-934D-4F77-BB37-CE3E9376B7EA}" destId="{46E3C3CC-4487-4CC3-B26E-84422C741E2F}" srcOrd="0" destOrd="0" presId="urn:microsoft.com/office/officeart/2005/8/layout/hierarchy1"/>
    <dgm:cxn modelId="{453B6163-AFAC-48B3-A317-DA41D6B857F9}" type="presOf" srcId="{4660732F-D00F-4D58-900C-8A075FC36C18}" destId="{19D9D732-CB60-42E7-8AAD-A9029AAE6DBD}" srcOrd="0" destOrd="0" presId="urn:microsoft.com/office/officeart/2005/8/layout/hierarchy1"/>
    <dgm:cxn modelId="{5D57E67D-3DCD-4455-B38D-2DF7F6686C2F}" type="presOf" srcId="{17D3849F-509D-4CBE-8FD9-51C0B297626A}" destId="{B99CA941-FA6C-409B-91D5-F5E44EE54C94}" srcOrd="0" destOrd="0" presId="urn:microsoft.com/office/officeart/2005/8/layout/hierarchy1"/>
    <dgm:cxn modelId="{B445687B-0D9A-4967-9F0C-0CC03B681FA1}" srcId="{00C61CED-EA78-4792-9021-F2802C6E25C3}" destId="{148A879D-934D-4F77-BB37-CE3E9376B7EA}" srcOrd="0" destOrd="0" parTransId="{F0B7CF9F-E7A6-4CD7-A344-DFB99CEE9509}" sibTransId="{A138F7E9-E1A0-4150-BE53-8B0740D0DFBB}"/>
    <dgm:cxn modelId="{ACA01437-4F60-4816-9CF9-462DCE06778F}" type="presParOf" srcId="{74CE4E11-2A23-4257-9E10-3520BC3C1830}" destId="{8A179CAA-C654-4A7D-9563-5051EAB6BFF0}" srcOrd="0" destOrd="0" presId="urn:microsoft.com/office/officeart/2005/8/layout/hierarchy1"/>
    <dgm:cxn modelId="{5820080C-BF64-4CA1-A171-C91E57B58D04}" type="presParOf" srcId="{8A179CAA-C654-4A7D-9563-5051EAB6BFF0}" destId="{B7FAA408-2F08-4036-A2F1-BC0C6AFE553E}" srcOrd="0" destOrd="0" presId="urn:microsoft.com/office/officeart/2005/8/layout/hierarchy1"/>
    <dgm:cxn modelId="{795DC314-D31E-434B-B2B3-27F3CCCF2CFF}" type="presParOf" srcId="{B7FAA408-2F08-4036-A2F1-BC0C6AFE553E}" destId="{22EFD548-981C-4AE1-8852-EFA4016535DA}" srcOrd="0" destOrd="0" presId="urn:microsoft.com/office/officeart/2005/8/layout/hierarchy1"/>
    <dgm:cxn modelId="{1C0F3272-53FC-4C08-A5F6-BFD6BB40934E}" type="presParOf" srcId="{B7FAA408-2F08-4036-A2F1-BC0C6AFE553E}" destId="{F5316E31-A99D-4CEA-ABF0-B17BD38C67CA}" srcOrd="1" destOrd="0" presId="urn:microsoft.com/office/officeart/2005/8/layout/hierarchy1"/>
    <dgm:cxn modelId="{1AC00A16-AAAB-4B24-B950-C9086FB530D4}" type="presParOf" srcId="{8A179CAA-C654-4A7D-9563-5051EAB6BFF0}" destId="{B0DDD059-4589-4F89-8368-FE66EDD35F6D}" srcOrd="1" destOrd="0" presId="urn:microsoft.com/office/officeart/2005/8/layout/hierarchy1"/>
    <dgm:cxn modelId="{93897B04-3CCF-4265-8294-5DD6A73E0EA1}" type="presParOf" srcId="{B0DDD059-4589-4F89-8368-FE66EDD35F6D}" destId="{EA04A7CF-8F78-477A-97EE-F030B908B59D}" srcOrd="0" destOrd="0" presId="urn:microsoft.com/office/officeart/2005/8/layout/hierarchy1"/>
    <dgm:cxn modelId="{3D0B9EC3-DA0B-44C2-B4C7-367255E1CCD6}" type="presParOf" srcId="{B0DDD059-4589-4F89-8368-FE66EDD35F6D}" destId="{3D22134D-D6C4-4AC3-B81F-A59B91AA9974}" srcOrd="1" destOrd="0" presId="urn:microsoft.com/office/officeart/2005/8/layout/hierarchy1"/>
    <dgm:cxn modelId="{977DC334-7F46-48EE-A5BA-3892DE0CFC33}" type="presParOf" srcId="{3D22134D-D6C4-4AC3-B81F-A59B91AA9974}" destId="{ABFF834F-F87F-4A61-9A16-6004BFEA6750}" srcOrd="0" destOrd="0" presId="urn:microsoft.com/office/officeart/2005/8/layout/hierarchy1"/>
    <dgm:cxn modelId="{CA721FCC-D851-4702-853C-0470FE839875}" type="presParOf" srcId="{ABFF834F-F87F-4A61-9A16-6004BFEA6750}" destId="{45019060-557B-40CC-B0F0-B3CD74A3D01E}" srcOrd="0" destOrd="0" presId="urn:microsoft.com/office/officeart/2005/8/layout/hierarchy1"/>
    <dgm:cxn modelId="{9A898E49-5868-4240-ACA9-4DE910F6D82B}" type="presParOf" srcId="{ABFF834F-F87F-4A61-9A16-6004BFEA6750}" destId="{46E3C3CC-4487-4CC3-B26E-84422C741E2F}" srcOrd="1" destOrd="0" presId="urn:microsoft.com/office/officeart/2005/8/layout/hierarchy1"/>
    <dgm:cxn modelId="{53DB5C27-B431-49A1-A509-1B041B26FA51}" type="presParOf" srcId="{3D22134D-D6C4-4AC3-B81F-A59B91AA9974}" destId="{BBCE572A-B05E-4310-8CED-AD32ADC87FBC}" srcOrd="1" destOrd="0" presId="urn:microsoft.com/office/officeart/2005/8/layout/hierarchy1"/>
    <dgm:cxn modelId="{A8A37987-C51E-4050-8EAE-EFCC5211CE96}" type="presParOf" srcId="{BBCE572A-B05E-4310-8CED-AD32ADC87FBC}" destId="{30AB36B5-8C16-4E77-8FB9-9BDB1852A1B5}" srcOrd="0" destOrd="0" presId="urn:microsoft.com/office/officeart/2005/8/layout/hierarchy1"/>
    <dgm:cxn modelId="{95E00758-DDC6-4711-8848-7E83F97459CD}" type="presParOf" srcId="{BBCE572A-B05E-4310-8CED-AD32ADC87FBC}" destId="{81B0A513-B708-4613-8ECA-C2858A003445}" srcOrd="1" destOrd="0" presId="urn:microsoft.com/office/officeart/2005/8/layout/hierarchy1"/>
    <dgm:cxn modelId="{D2E2C957-4289-4D48-B033-635A808C71AC}" type="presParOf" srcId="{81B0A513-B708-4613-8ECA-C2858A003445}" destId="{0F80C0B7-60B2-41CE-85EC-6DC96616EC10}" srcOrd="0" destOrd="0" presId="urn:microsoft.com/office/officeart/2005/8/layout/hierarchy1"/>
    <dgm:cxn modelId="{CFE31236-3031-4F23-959F-915E59E1629D}" type="presParOf" srcId="{0F80C0B7-60B2-41CE-85EC-6DC96616EC10}" destId="{2728C24B-C8B1-4864-B3EC-20A9D1749445}" srcOrd="0" destOrd="0" presId="urn:microsoft.com/office/officeart/2005/8/layout/hierarchy1"/>
    <dgm:cxn modelId="{5FC75464-D7DC-43EB-A115-D72329239400}" type="presParOf" srcId="{0F80C0B7-60B2-41CE-85EC-6DC96616EC10}" destId="{0D306635-ACB7-4A2E-807B-643F1F93AA96}" srcOrd="1" destOrd="0" presId="urn:microsoft.com/office/officeart/2005/8/layout/hierarchy1"/>
    <dgm:cxn modelId="{2DFAC7F7-6B50-48CE-999D-0EA4C19E20F5}" type="presParOf" srcId="{81B0A513-B708-4613-8ECA-C2858A003445}" destId="{82BE8C62-0C61-4BB8-89AD-A04DDFC60347}" srcOrd="1" destOrd="0" presId="urn:microsoft.com/office/officeart/2005/8/layout/hierarchy1"/>
    <dgm:cxn modelId="{942F5C0C-B5D5-4680-8406-B0865604465D}" type="presParOf" srcId="{BBCE572A-B05E-4310-8CED-AD32ADC87FBC}" destId="{211E9EDC-8E7E-4730-A7AB-F128D2DEA93E}" srcOrd="2" destOrd="0" presId="urn:microsoft.com/office/officeart/2005/8/layout/hierarchy1"/>
    <dgm:cxn modelId="{1C5C3C2C-F16B-49E1-BFC4-C7F976927615}" type="presParOf" srcId="{BBCE572A-B05E-4310-8CED-AD32ADC87FBC}" destId="{CBC03AFC-1BB7-4AF2-9AA4-D17FDAE4D30D}" srcOrd="3" destOrd="0" presId="urn:microsoft.com/office/officeart/2005/8/layout/hierarchy1"/>
    <dgm:cxn modelId="{07CF5A46-1030-4FC4-A8C8-81A055C0C302}" type="presParOf" srcId="{CBC03AFC-1BB7-4AF2-9AA4-D17FDAE4D30D}" destId="{EAD5FB9F-06EE-4F20-BD23-09262D697C0E}" srcOrd="0" destOrd="0" presId="urn:microsoft.com/office/officeart/2005/8/layout/hierarchy1"/>
    <dgm:cxn modelId="{F5F21455-8ACC-4F93-A519-2E954BFABAFC}" type="presParOf" srcId="{EAD5FB9F-06EE-4F20-BD23-09262D697C0E}" destId="{860093AD-A0FC-4FE1-9F57-1AE1BF646D16}" srcOrd="0" destOrd="0" presId="urn:microsoft.com/office/officeart/2005/8/layout/hierarchy1"/>
    <dgm:cxn modelId="{B6495B13-9FEC-47C9-B759-D192C640FB85}" type="presParOf" srcId="{EAD5FB9F-06EE-4F20-BD23-09262D697C0E}" destId="{3DF5134E-97D4-46AF-A471-869ABD49EC15}" srcOrd="1" destOrd="0" presId="urn:microsoft.com/office/officeart/2005/8/layout/hierarchy1"/>
    <dgm:cxn modelId="{FF3D80E4-AB8D-411A-93F4-1CD49A5AA092}" type="presParOf" srcId="{CBC03AFC-1BB7-4AF2-9AA4-D17FDAE4D30D}" destId="{11D1F31E-1939-4E72-B17D-9A9AD2CE1367}" srcOrd="1" destOrd="0" presId="urn:microsoft.com/office/officeart/2005/8/layout/hierarchy1"/>
    <dgm:cxn modelId="{038A0018-94F5-463A-9577-14AE94F17412}" type="presParOf" srcId="{B0DDD059-4589-4F89-8368-FE66EDD35F6D}" destId="{16670BA8-712B-458D-B5A4-9024F6E509E0}" srcOrd="2" destOrd="0" presId="urn:microsoft.com/office/officeart/2005/8/layout/hierarchy1"/>
    <dgm:cxn modelId="{904B33F4-969A-4AE4-8CEC-CB13E09D7E7C}" type="presParOf" srcId="{B0DDD059-4589-4F89-8368-FE66EDD35F6D}" destId="{FDDCC232-7429-4DB8-AC5F-89D400251C4C}" srcOrd="3" destOrd="0" presId="urn:microsoft.com/office/officeart/2005/8/layout/hierarchy1"/>
    <dgm:cxn modelId="{C8006FA1-50FB-4D98-8ED0-574F3FE30E90}" type="presParOf" srcId="{FDDCC232-7429-4DB8-AC5F-89D400251C4C}" destId="{76D08D1F-5C4F-4369-BAEC-084018D712E5}" srcOrd="0" destOrd="0" presId="urn:microsoft.com/office/officeart/2005/8/layout/hierarchy1"/>
    <dgm:cxn modelId="{9993FD7D-51C2-4E47-8770-97DC633A5669}" type="presParOf" srcId="{76D08D1F-5C4F-4369-BAEC-084018D712E5}" destId="{B8D538D3-FA69-4CFA-94B8-35814515DE7A}" srcOrd="0" destOrd="0" presId="urn:microsoft.com/office/officeart/2005/8/layout/hierarchy1"/>
    <dgm:cxn modelId="{B7B001D5-4CF6-4718-9ACF-64B6477B1394}" type="presParOf" srcId="{76D08D1F-5C4F-4369-BAEC-084018D712E5}" destId="{B99CA941-FA6C-409B-91D5-F5E44EE54C94}" srcOrd="1" destOrd="0" presId="urn:microsoft.com/office/officeart/2005/8/layout/hierarchy1"/>
    <dgm:cxn modelId="{822163AB-116D-437A-81B4-447E6C5F242E}" type="presParOf" srcId="{FDDCC232-7429-4DB8-AC5F-89D400251C4C}" destId="{B3996ED5-3BB6-42E6-9F07-51F77C30B513}" srcOrd="1" destOrd="0" presId="urn:microsoft.com/office/officeart/2005/8/layout/hierarchy1"/>
    <dgm:cxn modelId="{8F66BC6F-C3FD-4AA8-8CBC-026D4F2158A0}" type="presParOf" srcId="{B3996ED5-3BB6-42E6-9F07-51F77C30B513}" destId="{3B015897-7B53-496F-9262-4E578E74BDC7}" srcOrd="0" destOrd="0" presId="urn:microsoft.com/office/officeart/2005/8/layout/hierarchy1"/>
    <dgm:cxn modelId="{F3E42FB6-20CC-4E14-B781-3B4B5F3436E2}" type="presParOf" srcId="{B3996ED5-3BB6-42E6-9F07-51F77C30B513}" destId="{096FBB68-50B9-4CEC-848B-289976AFC2C1}" srcOrd="1" destOrd="0" presId="urn:microsoft.com/office/officeart/2005/8/layout/hierarchy1"/>
    <dgm:cxn modelId="{B53E6A1E-FEEA-4006-A044-0CBC1D98B98B}" type="presParOf" srcId="{096FBB68-50B9-4CEC-848B-289976AFC2C1}" destId="{7499ACC5-5FB3-4C76-B317-5E1A99C79319}" srcOrd="0" destOrd="0" presId="urn:microsoft.com/office/officeart/2005/8/layout/hierarchy1"/>
    <dgm:cxn modelId="{59AD3439-0368-4466-9A52-4B2E69AAEA05}" type="presParOf" srcId="{7499ACC5-5FB3-4C76-B317-5E1A99C79319}" destId="{DA2FC73F-9586-4790-BB14-D30BF98C3910}" srcOrd="0" destOrd="0" presId="urn:microsoft.com/office/officeart/2005/8/layout/hierarchy1"/>
    <dgm:cxn modelId="{60F5E6DC-EE41-4EB1-9184-E50A3241F9B1}" type="presParOf" srcId="{7499ACC5-5FB3-4C76-B317-5E1A99C79319}" destId="{19D9D732-CB60-42E7-8AAD-A9029AAE6DBD}" srcOrd="1" destOrd="0" presId="urn:microsoft.com/office/officeart/2005/8/layout/hierarchy1"/>
    <dgm:cxn modelId="{6E6E9D5A-E2DF-4889-9226-D897FE69B55A}" type="presParOf" srcId="{096FBB68-50B9-4CEC-848B-289976AFC2C1}" destId="{68DB85E1-67F1-419E-A74F-71AD4DFFDDA0}" srcOrd="1" destOrd="0" presId="urn:microsoft.com/office/officeart/2005/8/layout/hierarchy1"/>
    <dgm:cxn modelId="{7AC7CD6C-D02B-44FD-BBB1-5A4E4D1D8436}" type="presParOf" srcId="{B3996ED5-3BB6-42E6-9F07-51F77C30B513}" destId="{91A766C2-5A6A-4540-818A-DD42502D15F4}" srcOrd="2" destOrd="0" presId="urn:microsoft.com/office/officeart/2005/8/layout/hierarchy1"/>
    <dgm:cxn modelId="{4EA25428-0787-402A-8520-C6C54F783365}" type="presParOf" srcId="{B3996ED5-3BB6-42E6-9F07-51F77C30B513}" destId="{D80901BF-4D5E-4D05-BDE9-A7A9F2DB9124}" srcOrd="3" destOrd="0" presId="urn:microsoft.com/office/officeart/2005/8/layout/hierarchy1"/>
    <dgm:cxn modelId="{FF5238DE-B542-40F2-B521-0E5E18E96057}" type="presParOf" srcId="{D80901BF-4D5E-4D05-BDE9-A7A9F2DB9124}" destId="{FC90E7B6-611A-44D1-B3A0-6B17B29490A8}" srcOrd="0" destOrd="0" presId="urn:microsoft.com/office/officeart/2005/8/layout/hierarchy1"/>
    <dgm:cxn modelId="{A3B0AE3C-6195-4C19-AD3C-3E1E2225AFA3}" type="presParOf" srcId="{FC90E7B6-611A-44D1-B3A0-6B17B29490A8}" destId="{827A22FA-0896-4CCF-9D5E-A56EBC1A1182}" srcOrd="0" destOrd="0" presId="urn:microsoft.com/office/officeart/2005/8/layout/hierarchy1"/>
    <dgm:cxn modelId="{6C87E820-46FC-46BE-9658-3C341174FBCE}" type="presParOf" srcId="{FC90E7B6-611A-44D1-B3A0-6B17B29490A8}" destId="{B632E73E-D4A7-49D4-9C4C-9BA3CB7E8BCE}" srcOrd="1" destOrd="0" presId="urn:microsoft.com/office/officeart/2005/8/layout/hierarchy1"/>
    <dgm:cxn modelId="{3B5679F9-013A-40AE-B054-A4C2DD4C6670}" type="presParOf" srcId="{D80901BF-4D5E-4D05-BDE9-A7A9F2DB9124}" destId="{3E948124-4A1A-4B2D-A44A-9BD5412CF2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969E0-3C4D-4756-8E6E-354F43FC5454}">
      <dsp:nvSpPr>
        <dsp:cNvPr id="0" name=""/>
        <dsp:cNvSpPr/>
      </dsp:nvSpPr>
      <dsp:spPr>
        <a:xfrm>
          <a:off x="5645458" y="3084001"/>
          <a:ext cx="91440" cy="6552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527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6B094-A6FC-4330-BEEB-DC87C4B53DE0}">
      <dsp:nvSpPr>
        <dsp:cNvPr id="0" name=""/>
        <dsp:cNvSpPr/>
      </dsp:nvSpPr>
      <dsp:spPr>
        <a:xfrm>
          <a:off x="3889838" y="1709119"/>
          <a:ext cx="1801339" cy="694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394"/>
              </a:lnTo>
              <a:lnTo>
                <a:pt x="1801339" y="485394"/>
              </a:lnTo>
              <a:lnTo>
                <a:pt x="1801339" y="69411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F38EC-E6A9-400F-A1A8-ADB6EE5C3D8A}">
      <dsp:nvSpPr>
        <dsp:cNvPr id="0" name=""/>
        <dsp:cNvSpPr/>
      </dsp:nvSpPr>
      <dsp:spPr>
        <a:xfrm>
          <a:off x="2242357" y="3084001"/>
          <a:ext cx="91440" cy="6552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527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F7E95-2747-4B33-BB2A-6879D0F92F1D}">
      <dsp:nvSpPr>
        <dsp:cNvPr id="0" name=""/>
        <dsp:cNvSpPr/>
      </dsp:nvSpPr>
      <dsp:spPr>
        <a:xfrm>
          <a:off x="2288077" y="1709119"/>
          <a:ext cx="1601760" cy="694118"/>
        </a:xfrm>
        <a:custGeom>
          <a:avLst/>
          <a:gdLst/>
          <a:ahLst/>
          <a:cxnLst/>
          <a:rect l="0" t="0" r="0" b="0"/>
          <a:pathLst>
            <a:path>
              <a:moveTo>
                <a:pt x="1601760" y="0"/>
              </a:moveTo>
              <a:lnTo>
                <a:pt x="1601760" y="485394"/>
              </a:lnTo>
              <a:lnTo>
                <a:pt x="0" y="485394"/>
              </a:lnTo>
              <a:lnTo>
                <a:pt x="0" y="69411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C13CE-1667-4AF4-8252-570CED6CA73C}">
      <dsp:nvSpPr>
        <dsp:cNvPr id="0" name=""/>
        <dsp:cNvSpPr/>
      </dsp:nvSpPr>
      <dsp:spPr>
        <a:xfrm>
          <a:off x="3889838" y="405487"/>
          <a:ext cx="99789" cy="616430"/>
        </a:xfrm>
        <a:custGeom>
          <a:avLst/>
          <a:gdLst/>
          <a:ahLst/>
          <a:cxnLst/>
          <a:rect l="0" t="0" r="0" b="0"/>
          <a:pathLst>
            <a:path>
              <a:moveTo>
                <a:pt x="99789" y="0"/>
              </a:moveTo>
              <a:lnTo>
                <a:pt x="99789" y="407706"/>
              </a:lnTo>
              <a:lnTo>
                <a:pt x="0" y="407706"/>
              </a:lnTo>
              <a:lnTo>
                <a:pt x="0" y="61643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F9CE-7B38-49BF-8185-4D56F981EA19}">
      <dsp:nvSpPr>
        <dsp:cNvPr id="0" name=""/>
        <dsp:cNvSpPr/>
      </dsp:nvSpPr>
      <dsp:spPr>
        <a:xfrm>
          <a:off x="1882072" y="3371"/>
          <a:ext cx="4215110" cy="402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07A443-9027-4C8B-8422-8E461C844700}">
      <dsp:nvSpPr>
        <dsp:cNvPr id="0" name=""/>
        <dsp:cNvSpPr/>
      </dsp:nvSpPr>
      <dsp:spPr>
        <a:xfrm>
          <a:off x="2132416" y="241197"/>
          <a:ext cx="4215110" cy="40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অব্যবসায়ী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144194" y="252975"/>
        <a:ext cx="4191554" cy="378560"/>
      </dsp:txXfrm>
    </dsp:sp>
    <dsp:sp modelId="{D7246A81-03E6-4050-B3DF-E32269D94BDC}">
      <dsp:nvSpPr>
        <dsp:cNvPr id="0" name=""/>
        <dsp:cNvSpPr/>
      </dsp:nvSpPr>
      <dsp:spPr>
        <a:xfrm>
          <a:off x="217835" y="1021918"/>
          <a:ext cx="7344005" cy="68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0E7A8B-C23B-4549-8DAD-7F4EA525FFD5}">
      <dsp:nvSpPr>
        <dsp:cNvPr id="0" name=""/>
        <dsp:cNvSpPr/>
      </dsp:nvSpPr>
      <dsp:spPr>
        <a:xfrm>
          <a:off x="468179" y="1259745"/>
          <a:ext cx="7344005" cy="68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,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জনকল্যানই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প্রতিষ্ঠানের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মূল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উদ্দেশ্য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88306" y="1279872"/>
        <a:ext cx="7303751" cy="646946"/>
      </dsp:txXfrm>
    </dsp:sp>
    <dsp:sp modelId="{2F3CD017-3FD5-4142-9132-6FF238AD8C56}">
      <dsp:nvSpPr>
        <dsp:cNvPr id="0" name=""/>
        <dsp:cNvSpPr/>
      </dsp:nvSpPr>
      <dsp:spPr>
        <a:xfrm>
          <a:off x="914399" y="2403238"/>
          <a:ext cx="2747355" cy="680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F687D4-5A88-463C-801C-084A6965B1BC}">
      <dsp:nvSpPr>
        <dsp:cNvPr id="0" name=""/>
        <dsp:cNvSpPr/>
      </dsp:nvSpPr>
      <dsp:spPr>
        <a:xfrm>
          <a:off x="1164743" y="2641065"/>
          <a:ext cx="2747355" cy="680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অমুনাফাভোগী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184682" y="2661004"/>
        <a:ext cx="2707477" cy="640884"/>
      </dsp:txXfrm>
    </dsp:sp>
    <dsp:sp modelId="{B2109BA0-50E2-4F6A-AF34-E90E2895E319}">
      <dsp:nvSpPr>
        <dsp:cNvPr id="0" name=""/>
        <dsp:cNvSpPr/>
      </dsp:nvSpPr>
      <dsp:spPr>
        <a:xfrm>
          <a:off x="836871" y="3739276"/>
          <a:ext cx="2902413" cy="2191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A0C8CE-FBC8-48D4-AC34-5DC35A70A8E7}">
      <dsp:nvSpPr>
        <dsp:cNvPr id="0" name=""/>
        <dsp:cNvSpPr/>
      </dsp:nvSpPr>
      <dsp:spPr>
        <a:xfrm>
          <a:off x="1087214" y="3977102"/>
          <a:ext cx="2902413" cy="2191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1.শিক্ষা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২.ধর্মীয়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প্রতিষ্ঠান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৩.সাংস্কৃতিক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৪.ক্রীড়া </a:t>
          </a:r>
          <a:r>
            <a:rPr lang="en-US" sz="2400" b="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৫.স্বাস্থ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151407" y="4041295"/>
        <a:ext cx="2774027" cy="2063340"/>
      </dsp:txXfrm>
    </dsp:sp>
    <dsp:sp modelId="{22B00AC9-9F89-4C5C-9585-73A668850285}">
      <dsp:nvSpPr>
        <dsp:cNvPr id="0" name=""/>
        <dsp:cNvSpPr/>
      </dsp:nvSpPr>
      <dsp:spPr>
        <a:xfrm>
          <a:off x="4317500" y="2403238"/>
          <a:ext cx="2747355" cy="680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C2DFC6-AA6B-4AC1-AA3D-86DD4314FB4C}">
      <dsp:nvSpPr>
        <dsp:cNvPr id="0" name=""/>
        <dsp:cNvSpPr/>
      </dsp:nvSpPr>
      <dsp:spPr>
        <a:xfrm>
          <a:off x="4567844" y="2641065"/>
          <a:ext cx="2747355" cy="680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মুনাফাভোগী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587783" y="2661004"/>
        <a:ext cx="2707477" cy="640884"/>
      </dsp:txXfrm>
    </dsp:sp>
    <dsp:sp modelId="{CE7C8C4B-D1A3-4F3F-87AF-FCE6B45D14BD}">
      <dsp:nvSpPr>
        <dsp:cNvPr id="0" name=""/>
        <dsp:cNvSpPr/>
      </dsp:nvSpPr>
      <dsp:spPr>
        <a:xfrm>
          <a:off x="4239971" y="3739276"/>
          <a:ext cx="2902413" cy="2191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E7846D-1CD2-4E83-8CFE-D017E05F9B40}">
      <dsp:nvSpPr>
        <dsp:cNvPr id="0" name=""/>
        <dsp:cNvSpPr/>
      </dsp:nvSpPr>
      <dsp:spPr>
        <a:xfrm>
          <a:off x="4490315" y="3977102"/>
          <a:ext cx="2902413" cy="2191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১.প্রাইভেট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বিশ্ববিদ্যালয়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২.প্রাইভেট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হাসপাতাল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554508" y="4041295"/>
        <a:ext cx="2774027" cy="2063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59C62-0720-488A-8EBA-4A8B88404FDF}">
      <dsp:nvSpPr>
        <dsp:cNvPr id="0" name=""/>
        <dsp:cNvSpPr/>
      </dsp:nvSpPr>
      <dsp:spPr>
        <a:xfrm>
          <a:off x="6505813" y="4679849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366A9-483F-404A-A85A-70B6FD200DA9}">
      <dsp:nvSpPr>
        <dsp:cNvPr id="0" name=""/>
        <dsp:cNvSpPr/>
      </dsp:nvSpPr>
      <dsp:spPr>
        <a:xfrm>
          <a:off x="6505813" y="3410844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07046-13E4-4DCB-8F9A-BA20B8FD0D0C}">
      <dsp:nvSpPr>
        <dsp:cNvPr id="0" name=""/>
        <dsp:cNvSpPr/>
      </dsp:nvSpPr>
      <dsp:spPr>
        <a:xfrm>
          <a:off x="5713906" y="2141839"/>
          <a:ext cx="837627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837627" y="271657"/>
              </a:lnTo>
              <a:lnTo>
                <a:pt x="837627" y="3986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64B83-C096-4A58-85E0-9034D1E136FF}">
      <dsp:nvSpPr>
        <dsp:cNvPr id="0" name=""/>
        <dsp:cNvSpPr/>
      </dsp:nvSpPr>
      <dsp:spPr>
        <a:xfrm>
          <a:off x="4830559" y="4679849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4E3FA-247C-48E3-B702-61CFD8AD04A3}">
      <dsp:nvSpPr>
        <dsp:cNvPr id="0" name=""/>
        <dsp:cNvSpPr/>
      </dsp:nvSpPr>
      <dsp:spPr>
        <a:xfrm>
          <a:off x="4830559" y="3410844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9AB7-AA93-49FE-A105-2305D91606E1}">
      <dsp:nvSpPr>
        <dsp:cNvPr id="0" name=""/>
        <dsp:cNvSpPr/>
      </dsp:nvSpPr>
      <dsp:spPr>
        <a:xfrm>
          <a:off x="4876279" y="2141839"/>
          <a:ext cx="837627" cy="398634"/>
        </a:xfrm>
        <a:custGeom>
          <a:avLst/>
          <a:gdLst/>
          <a:ahLst/>
          <a:cxnLst/>
          <a:rect l="0" t="0" r="0" b="0"/>
          <a:pathLst>
            <a:path>
              <a:moveTo>
                <a:pt x="837627" y="0"/>
              </a:moveTo>
              <a:lnTo>
                <a:pt x="837627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703C1-14AB-4DE3-976F-E77854A22264}">
      <dsp:nvSpPr>
        <dsp:cNvPr id="0" name=""/>
        <dsp:cNvSpPr/>
      </dsp:nvSpPr>
      <dsp:spPr>
        <a:xfrm>
          <a:off x="3619838" y="872834"/>
          <a:ext cx="2094067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2094067" y="271657"/>
              </a:lnTo>
              <a:lnTo>
                <a:pt x="2094067" y="39863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8F883-B538-4EE6-A162-D6129A2647C7}">
      <dsp:nvSpPr>
        <dsp:cNvPr id="0" name=""/>
        <dsp:cNvSpPr/>
      </dsp:nvSpPr>
      <dsp:spPr>
        <a:xfrm>
          <a:off x="3155305" y="3410844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BDDBC-051A-49A9-84B3-BEC34DBFA3CB}">
      <dsp:nvSpPr>
        <dsp:cNvPr id="0" name=""/>
        <dsp:cNvSpPr/>
      </dsp:nvSpPr>
      <dsp:spPr>
        <a:xfrm>
          <a:off x="3155305" y="2141839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F30D3-C693-4DF9-B0AD-4FBF4C629680}">
      <dsp:nvSpPr>
        <dsp:cNvPr id="0" name=""/>
        <dsp:cNvSpPr/>
      </dsp:nvSpPr>
      <dsp:spPr>
        <a:xfrm>
          <a:off x="3201025" y="872834"/>
          <a:ext cx="418813" cy="398634"/>
        </a:xfrm>
        <a:custGeom>
          <a:avLst/>
          <a:gdLst/>
          <a:ahLst/>
          <a:cxnLst/>
          <a:rect l="0" t="0" r="0" b="0"/>
          <a:pathLst>
            <a:path>
              <a:moveTo>
                <a:pt x="418813" y="0"/>
              </a:moveTo>
              <a:lnTo>
                <a:pt x="418813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6D2E2-C697-455D-8826-20B1B41FC357}">
      <dsp:nvSpPr>
        <dsp:cNvPr id="0" name=""/>
        <dsp:cNvSpPr/>
      </dsp:nvSpPr>
      <dsp:spPr>
        <a:xfrm>
          <a:off x="1480051" y="3410844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DB514-ADBD-458A-82D3-924D01A36B8A}">
      <dsp:nvSpPr>
        <dsp:cNvPr id="0" name=""/>
        <dsp:cNvSpPr/>
      </dsp:nvSpPr>
      <dsp:spPr>
        <a:xfrm>
          <a:off x="1480051" y="2141839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C4A1E-9ABE-400B-9F64-10F090259766}">
      <dsp:nvSpPr>
        <dsp:cNvPr id="0" name=""/>
        <dsp:cNvSpPr/>
      </dsp:nvSpPr>
      <dsp:spPr>
        <a:xfrm>
          <a:off x="1525771" y="872834"/>
          <a:ext cx="2094067" cy="398634"/>
        </a:xfrm>
        <a:custGeom>
          <a:avLst/>
          <a:gdLst/>
          <a:ahLst/>
          <a:cxnLst/>
          <a:rect l="0" t="0" r="0" b="0"/>
          <a:pathLst>
            <a:path>
              <a:moveTo>
                <a:pt x="2094067" y="0"/>
              </a:moveTo>
              <a:lnTo>
                <a:pt x="2094067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C27DC-613E-4E7A-B119-BCAE4A2867AF}">
      <dsp:nvSpPr>
        <dsp:cNvPr id="0" name=""/>
        <dsp:cNvSpPr/>
      </dsp:nvSpPr>
      <dsp:spPr>
        <a:xfrm>
          <a:off x="2667570" y="2464"/>
          <a:ext cx="1904535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883E1E-6C4A-4965-805F-C13E40EC8A6E}">
      <dsp:nvSpPr>
        <dsp:cNvPr id="0" name=""/>
        <dsp:cNvSpPr/>
      </dsp:nvSpPr>
      <dsp:spPr>
        <a:xfrm>
          <a:off x="2819866" y="147145"/>
          <a:ext cx="1904535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অব্যবসায়ী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প্রতিষ্ঠানের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2845358" y="172637"/>
        <a:ext cx="1853551" cy="819386"/>
      </dsp:txXfrm>
    </dsp:sp>
    <dsp:sp modelId="{BB109919-30F6-434F-A5AD-E5E60BE964B8}">
      <dsp:nvSpPr>
        <dsp:cNvPr id="0" name=""/>
        <dsp:cNvSpPr/>
      </dsp:nvSpPr>
      <dsp:spPr>
        <a:xfrm>
          <a:off x="840439" y="1271469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19CAC2-1195-400E-B219-BF4FA46809E6}">
      <dsp:nvSpPr>
        <dsp:cNvPr id="0" name=""/>
        <dsp:cNvSpPr/>
      </dsp:nvSpPr>
      <dsp:spPr>
        <a:xfrm>
          <a:off x="992735" y="1416150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1018227" y="1441642"/>
        <a:ext cx="1319678" cy="819386"/>
      </dsp:txXfrm>
    </dsp:sp>
    <dsp:sp modelId="{C4C18648-5F3F-48EA-A574-E126BD027672}">
      <dsp:nvSpPr>
        <dsp:cNvPr id="0" name=""/>
        <dsp:cNvSpPr/>
      </dsp:nvSpPr>
      <dsp:spPr>
        <a:xfrm>
          <a:off x="840439" y="2540474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A58774-3F8F-41C4-A70B-B88F493A6D43}">
      <dsp:nvSpPr>
        <dsp:cNvPr id="0" name=""/>
        <dsp:cNvSpPr/>
      </dsp:nvSpPr>
      <dsp:spPr>
        <a:xfrm>
          <a:off x="992735" y="2685155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 ও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1018227" y="2710647"/>
        <a:ext cx="1319678" cy="819386"/>
      </dsp:txXfrm>
    </dsp:sp>
    <dsp:sp modelId="{F100CE70-DAE0-462B-9CB8-7C6E6ED5576C}">
      <dsp:nvSpPr>
        <dsp:cNvPr id="0" name=""/>
        <dsp:cNvSpPr/>
      </dsp:nvSpPr>
      <dsp:spPr>
        <a:xfrm>
          <a:off x="840439" y="3809479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5BFB5C-7D6E-4611-8BE2-EE1A058BEA7D}">
      <dsp:nvSpPr>
        <dsp:cNvPr id="0" name=""/>
        <dsp:cNvSpPr/>
      </dsp:nvSpPr>
      <dsp:spPr>
        <a:xfrm>
          <a:off x="992735" y="3954160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যেকোন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প্রদান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1018227" y="3979652"/>
        <a:ext cx="1319678" cy="819386"/>
      </dsp:txXfrm>
    </dsp:sp>
    <dsp:sp modelId="{BBD7F4AF-244A-4E54-A27B-4861400BA705}">
      <dsp:nvSpPr>
        <dsp:cNvPr id="0" name=""/>
        <dsp:cNvSpPr/>
      </dsp:nvSpPr>
      <dsp:spPr>
        <a:xfrm>
          <a:off x="2515693" y="1271469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1B7EF2-32A1-42A9-9FA9-837EBD571A79}">
      <dsp:nvSpPr>
        <dsp:cNvPr id="0" name=""/>
        <dsp:cNvSpPr/>
      </dsp:nvSpPr>
      <dsp:spPr>
        <a:xfrm>
          <a:off x="2667989" y="1416150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2693481" y="1441642"/>
        <a:ext cx="1319678" cy="819386"/>
      </dsp:txXfrm>
    </dsp:sp>
    <dsp:sp modelId="{6FE68AA5-BB60-439C-AA51-4BF5AEA21676}">
      <dsp:nvSpPr>
        <dsp:cNvPr id="0" name=""/>
        <dsp:cNvSpPr/>
      </dsp:nvSpPr>
      <dsp:spPr>
        <a:xfrm>
          <a:off x="2515693" y="2540474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6A73CA-7D8C-495E-8D7B-0229781BED7E}">
      <dsp:nvSpPr>
        <dsp:cNvPr id="0" name=""/>
        <dsp:cNvSpPr/>
      </dsp:nvSpPr>
      <dsp:spPr>
        <a:xfrm>
          <a:off x="2667989" y="2685155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2693481" y="2710647"/>
        <a:ext cx="1319678" cy="819386"/>
      </dsp:txXfrm>
    </dsp:sp>
    <dsp:sp modelId="{26A2BDAC-9813-44D2-9D31-7F09D6A1A619}">
      <dsp:nvSpPr>
        <dsp:cNvPr id="0" name=""/>
        <dsp:cNvSpPr/>
      </dsp:nvSpPr>
      <dsp:spPr>
        <a:xfrm>
          <a:off x="2515693" y="3809479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EC9D9C-CA26-41F6-BC82-F838DF7502FC}">
      <dsp:nvSpPr>
        <dsp:cNvPr id="0" name=""/>
        <dsp:cNvSpPr/>
      </dsp:nvSpPr>
      <dsp:spPr>
        <a:xfrm>
          <a:off x="2667989" y="3954160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2693481" y="3979652"/>
        <a:ext cx="1319678" cy="819386"/>
      </dsp:txXfrm>
    </dsp:sp>
    <dsp:sp modelId="{0712F295-2F02-4441-B2BA-F5B682D6C9CC}">
      <dsp:nvSpPr>
        <dsp:cNvPr id="0" name=""/>
        <dsp:cNvSpPr/>
      </dsp:nvSpPr>
      <dsp:spPr>
        <a:xfrm>
          <a:off x="5028574" y="1271469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8C7D50-4338-4D78-91CD-433F5BE14143}">
      <dsp:nvSpPr>
        <dsp:cNvPr id="0" name=""/>
        <dsp:cNvSpPr/>
      </dsp:nvSpPr>
      <dsp:spPr>
        <a:xfrm>
          <a:off x="5180870" y="1416150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উদ্বৃত্তপত্র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5206362" y="1441642"/>
        <a:ext cx="1319678" cy="819386"/>
      </dsp:txXfrm>
    </dsp:sp>
    <dsp:sp modelId="{A2F247FA-7A00-480E-AF96-6BBF581F403D}">
      <dsp:nvSpPr>
        <dsp:cNvPr id="0" name=""/>
        <dsp:cNvSpPr/>
      </dsp:nvSpPr>
      <dsp:spPr>
        <a:xfrm>
          <a:off x="4190947" y="2540474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D2700C-43A7-429B-A687-C78478185618}">
      <dsp:nvSpPr>
        <dsp:cNvPr id="0" name=""/>
        <dsp:cNvSpPr/>
      </dsp:nvSpPr>
      <dsp:spPr>
        <a:xfrm>
          <a:off x="4343243" y="2685155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প্রারম্ভিক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4368735" y="2710647"/>
        <a:ext cx="1319678" cy="819386"/>
      </dsp:txXfrm>
    </dsp:sp>
    <dsp:sp modelId="{AC9D20FF-2935-4F20-8865-CACE8E0B9436}">
      <dsp:nvSpPr>
        <dsp:cNvPr id="0" name=""/>
        <dsp:cNvSpPr/>
      </dsp:nvSpPr>
      <dsp:spPr>
        <a:xfrm>
          <a:off x="4190947" y="3809479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2B7510-B194-4D83-960F-5D783D40850E}">
      <dsp:nvSpPr>
        <dsp:cNvPr id="0" name=""/>
        <dsp:cNvSpPr/>
      </dsp:nvSpPr>
      <dsp:spPr>
        <a:xfrm>
          <a:off x="4343243" y="3954160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4368735" y="3979652"/>
        <a:ext cx="1319678" cy="819386"/>
      </dsp:txXfrm>
    </dsp:sp>
    <dsp:sp modelId="{FF0D24B6-E0E8-4316-B0E4-95780E680054}">
      <dsp:nvSpPr>
        <dsp:cNvPr id="0" name=""/>
        <dsp:cNvSpPr/>
      </dsp:nvSpPr>
      <dsp:spPr>
        <a:xfrm>
          <a:off x="4190947" y="5078484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3721CE-FEE2-491D-B7D5-D5D26986AB75}">
      <dsp:nvSpPr>
        <dsp:cNvPr id="0" name=""/>
        <dsp:cNvSpPr/>
      </dsp:nvSpPr>
      <dsp:spPr>
        <a:xfrm>
          <a:off x="4343243" y="5223165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4368735" y="5248657"/>
        <a:ext cx="1319678" cy="819386"/>
      </dsp:txXfrm>
    </dsp:sp>
    <dsp:sp modelId="{3271383D-0927-4F14-85B1-18337DD91551}">
      <dsp:nvSpPr>
        <dsp:cNvPr id="0" name=""/>
        <dsp:cNvSpPr/>
      </dsp:nvSpPr>
      <dsp:spPr>
        <a:xfrm>
          <a:off x="5866201" y="2540474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6BAD98-D034-4F0D-AB39-80340E6A2C18}">
      <dsp:nvSpPr>
        <dsp:cNvPr id="0" name=""/>
        <dsp:cNvSpPr/>
      </dsp:nvSpPr>
      <dsp:spPr>
        <a:xfrm>
          <a:off x="6018497" y="2685155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সমাপনী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6043989" y="2710647"/>
        <a:ext cx="1319678" cy="819386"/>
      </dsp:txXfrm>
    </dsp:sp>
    <dsp:sp modelId="{773567DB-F173-451A-AAC2-BD4B7D1B1729}">
      <dsp:nvSpPr>
        <dsp:cNvPr id="0" name=""/>
        <dsp:cNvSpPr/>
      </dsp:nvSpPr>
      <dsp:spPr>
        <a:xfrm>
          <a:off x="5866201" y="3809479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B85BD8-3CDD-4B2C-B420-C6D1329E06E5}">
      <dsp:nvSpPr>
        <dsp:cNvPr id="0" name=""/>
        <dsp:cNvSpPr/>
      </dsp:nvSpPr>
      <dsp:spPr>
        <a:xfrm>
          <a:off x="6018497" y="3954160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2200" b="1" kern="1200" dirty="0">
            <a:latin typeface="NikoshBAN" pitchFamily="2" charset="0"/>
            <a:cs typeface="NikoshBAN" pitchFamily="2" charset="0"/>
          </a:endParaRPr>
        </a:p>
      </dsp:txBody>
      <dsp:txXfrm>
        <a:off x="6043989" y="3979652"/>
        <a:ext cx="1319678" cy="819386"/>
      </dsp:txXfrm>
    </dsp:sp>
    <dsp:sp modelId="{35804265-5461-47AB-BEC3-F952676CD98A}">
      <dsp:nvSpPr>
        <dsp:cNvPr id="0" name=""/>
        <dsp:cNvSpPr/>
      </dsp:nvSpPr>
      <dsp:spPr>
        <a:xfrm>
          <a:off x="5866201" y="5078484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2ACC12-88E3-47EA-93FE-3CCE951C6E05}">
      <dsp:nvSpPr>
        <dsp:cNvPr id="0" name=""/>
        <dsp:cNvSpPr/>
      </dsp:nvSpPr>
      <dsp:spPr>
        <a:xfrm>
          <a:off x="6018497" y="5223165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200" b="1" kern="1200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2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6043989" y="5248657"/>
        <a:ext cx="1319678" cy="819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766C2-5A6A-4540-818A-DD42502D15F4}">
      <dsp:nvSpPr>
        <dsp:cNvPr id="0" name=""/>
        <dsp:cNvSpPr/>
      </dsp:nvSpPr>
      <dsp:spPr>
        <a:xfrm>
          <a:off x="6066479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15897-7B53-496F-9262-4E578E74BDC7}">
      <dsp:nvSpPr>
        <dsp:cNvPr id="0" name=""/>
        <dsp:cNvSpPr/>
      </dsp:nvSpPr>
      <dsp:spPr>
        <a:xfrm>
          <a:off x="5024214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70BA8-712B-458D-B5A4-9024F6E509E0}">
      <dsp:nvSpPr>
        <dsp:cNvPr id="0" name=""/>
        <dsp:cNvSpPr/>
      </dsp:nvSpPr>
      <dsp:spPr>
        <a:xfrm>
          <a:off x="3981948" y="967903"/>
          <a:ext cx="2084531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2084531" y="338025"/>
              </a:lnTo>
              <a:lnTo>
                <a:pt x="2084531" y="4960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E9EDC-8E7E-4730-A7AB-F128D2DEA93E}">
      <dsp:nvSpPr>
        <dsp:cNvPr id="0" name=""/>
        <dsp:cNvSpPr/>
      </dsp:nvSpPr>
      <dsp:spPr>
        <a:xfrm>
          <a:off x="1897417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B36B5-8C16-4E77-8FB9-9BDB1852A1B5}">
      <dsp:nvSpPr>
        <dsp:cNvPr id="0" name=""/>
        <dsp:cNvSpPr/>
      </dsp:nvSpPr>
      <dsp:spPr>
        <a:xfrm>
          <a:off x="855151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4A7CF-8F78-477A-97EE-F030B908B59D}">
      <dsp:nvSpPr>
        <dsp:cNvPr id="0" name=""/>
        <dsp:cNvSpPr/>
      </dsp:nvSpPr>
      <dsp:spPr>
        <a:xfrm>
          <a:off x="1897417" y="967903"/>
          <a:ext cx="2084531" cy="496023"/>
        </a:xfrm>
        <a:custGeom>
          <a:avLst/>
          <a:gdLst/>
          <a:ahLst/>
          <a:cxnLst/>
          <a:rect l="0" t="0" r="0" b="0"/>
          <a:pathLst>
            <a:path>
              <a:moveTo>
                <a:pt x="2084531" y="0"/>
              </a:moveTo>
              <a:lnTo>
                <a:pt x="2084531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FD548-981C-4AE1-8852-EFA4016535DA}">
      <dsp:nvSpPr>
        <dsp:cNvPr id="0" name=""/>
        <dsp:cNvSpPr/>
      </dsp:nvSpPr>
      <dsp:spPr>
        <a:xfrm>
          <a:off x="2285999" y="152397"/>
          <a:ext cx="3391898" cy="815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316E31-A99D-4CEA-ABF0-B17BD38C67CA}">
      <dsp:nvSpPr>
        <dsp:cNvPr id="0" name=""/>
        <dsp:cNvSpPr/>
      </dsp:nvSpPr>
      <dsp:spPr>
        <a:xfrm>
          <a:off x="2475502" y="332425"/>
          <a:ext cx="3391898" cy="815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আর্থিক বিবরনী প্রস্তুত 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499387" y="356310"/>
        <a:ext cx="3344128" cy="767735"/>
      </dsp:txXfrm>
    </dsp:sp>
    <dsp:sp modelId="{45019060-557B-40CC-B0F0-B3CD74A3D01E}">
      <dsp:nvSpPr>
        <dsp:cNvPr id="0" name=""/>
        <dsp:cNvSpPr/>
      </dsp:nvSpPr>
      <dsp:spPr>
        <a:xfrm>
          <a:off x="685803" y="1463927"/>
          <a:ext cx="2423227" cy="835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E3C3CC-4487-4CC3-B26E-84422C741E2F}">
      <dsp:nvSpPr>
        <dsp:cNvPr id="0" name=""/>
        <dsp:cNvSpPr/>
      </dsp:nvSpPr>
      <dsp:spPr>
        <a:xfrm>
          <a:off x="875306" y="1643954"/>
          <a:ext cx="2423227" cy="83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১.যা দেয়া থাকে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899763" y="1668411"/>
        <a:ext cx="2374313" cy="786096"/>
      </dsp:txXfrm>
    </dsp:sp>
    <dsp:sp modelId="{2728C24B-C8B1-4864-B3EC-20A9D1749445}">
      <dsp:nvSpPr>
        <dsp:cNvPr id="0" name=""/>
        <dsp:cNvSpPr/>
      </dsp:nvSpPr>
      <dsp:spPr>
        <a:xfrm>
          <a:off x="2388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306635-ACB7-4A2E-807B-643F1F93AA96}">
      <dsp:nvSpPr>
        <dsp:cNvPr id="0" name=""/>
        <dsp:cNvSpPr/>
      </dsp:nvSpPr>
      <dsp:spPr>
        <a:xfrm>
          <a:off x="191891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ক.</a:t>
          </a:r>
          <a:r>
            <a:rPr lang="bn-IN" sz="2800" b="1" u="none" kern="1200" dirty="0">
              <a:latin typeface="NikoshBAN" pitchFamily="2" charset="0"/>
              <a:cs typeface="NikoshBAN" pitchFamily="2" charset="0"/>
            </a:rPr>
            <a:t> একটি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প্রপ্তি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u="none" kern="1200">
              <a:latin typeface="NikoshBAN" pitchFamily="2" charset="0"/>
              <a:cs typeface="NikoshBAN" pitchFamily="2" charset="0"/>
            </a:rPr>
            <a:t>।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41844" y="3024942"/>
        <a:ext cx="1605619" cy="2716306"/>
      </dsp:txXfrm>
    </dsp:sp>
    <dsp:sp modelId="{860093AD-A0FC-4FE1-9F57-1AE1BF646D16}">
      <dsp:nvSpPr>
        <dsp:cNvPr id="0" name=""/>
        <dsp:cNvSpPr/>
      </dsp:nvSpPr>
      <dsp:spPr>
        <a:xfrm>
          <a:off x="2086920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F5134E-97D4-46AF-A471-869ABD49EC15}">
      <dsp:nvSpPr>
        <dsp:cNvPr id="0" name=""/>
        <dsp:cNvSpPr/>
      </dsp:nvSpPr>
      <dsp:spPr>
        <a:xfrm>
          <a:off x="2276422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খ.</a:t>
          </a:r>
          <a:r>
            <a:rPr lang="bn-IN" sz="2800" b="1" u="none" kern="1200" dirty="0">
              <a:latin typeface="NikoshBAN" pitchFamily="2" charset="0"/>
              <a:cs typeface="NikoshBAN" pitchFamily="2" charset="0"/>
            </a:rPr>
            <a:t> কিছু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2326375" y="3024942"/>
        <a:ext cx="1605619" cy="2716306"/>
      </dsp:txXfrm>
    </dsp:sp>
    <dsp:sp modelId="{B8D538D3-FA69-4CFA-94B8-35814515DE7A}">
      <dsp:nvSpPr>
        <dsp:cNvPr id="0" name=""/>
        <dsp:cNvSpPr/>
      </dsp:nvSpPr>
      <dsp:spPr>
        <a:xfrm>
          <a:off x="4854865" y="1463927"/>
          <a:ext cx="2423227" cy="835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9CA941-FA6C-409B-91D5-F5E44EE54C94}">
      <dsp:nvSpPr>
        <dsp:cNvPr id="0" name=""/>
        <dsp:cNvSpPr/>
      </dsp:nvSpPr>
      <dsp:spPr>
        <a:xfrm>
          <a:off x="5044368" y="1643954"/>
          <a:ext cx="2423227" cy="83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২. যা করতে হবে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5068825" y="1668411"/>
        <a:ext cx="2374313" cy="786096"/>
      </dsp:txXfrm>
    </dsp:sp>
    <dsp:sp modelId="{DA2FC73F-9586-4790-BB14-D30BF98C3910}">
      <dsp:nvSpPr>
        <dsp:cNvPr id="0" name=""/>
        <dsp:cNvSpPr/>
      </dsp:nvSpPr>
      <dsp:spPr>
        <a:xfrm>
          <a:off x="4171451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D9D732-CB60-42E7-8AAD-A9029AAE6DBD}">
      <dsp:nvSpPr>
        <dsp:cNvPr id="0" name=""/>
        <dsp:cNvSpPr/>
      </dsp:nvSpPr>
      <dsp:spPr>
        <a:xfrm>
          <a:off x="4360954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ক.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প্রপ্তি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-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শুধুমাত্র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একবার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410907" y="3024942"/>
        <a:ext cx="1605619" cy="2716306"/>
      </dsp:txXfrm>
    </dsp:sp>
    <dsp:sp modelId="{827A22FA-0896-4CCF-9D5E-A56EBC1A1182}">
      <dsp:nvSpPr>
        <dsp:cNvPr id="0" name=""/>
        <dsp:cNvSpPr/>
      </dsp:nvSpPr>
      <dsp:spPr>
        <a:xfrm>
          <a:off x="6255982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32E73E-D4A7-49D4-9C4C-9BA3CB7E8BCE}">
      <dsp:nvSpPr>
        <dsp:cNvPr id="0" name=""/>
        <dsp:cNvSpPr/>
      </dsp:nvSpPr>
      <dsp:spPr>
        <a:xfrm>
          <a:off x="6445485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খ.সমন্বয়- জোড়ায় জোড়ায় আসবে।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6495438" y="3024942"/>
        <a:ext cx="1605619" cy="2716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061C3-1FAC-4513-B9D1-CBDAB6FCB0F2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E42AF-E73B-4F3A-B292-2DC73F8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6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0C6DC3A-91B1-4BC5-A906-55960A6B81BD}" type="datetime1">
              <a:rPr lang="en-US" smtClean="0"/>
              <a:t>6/15/2019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F9A8-82A4-4A12-B9F4-714853BAFA86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EF7B-8613-49EB-BF84-D618A781F623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5928-261B-41C0-8B13-D94B42CD96A1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2615-E4A7-459C-9610-829D1D0FC253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7F55-3DA8-4674-9C25-B2411253E056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33C-8466-4589-B0F4-52233397DDAC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71FC4-3C09-480A-8F36-EE18C206ECA4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BAA-1140-4B2E-A3DC-D721E654A515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5DBA-538E-4BE4-BAC8-0CEE924FCBFF}" type="datetime1">
              <a:rPr lang="en-US" smtClean="0"/>
              <a:t>6/15/2019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31CE-10A5-4D66-8989-5F507D0FB7EF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D89F3B-D50A-49CB-8AC3-16917373C47D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42AF70-B419-4030-A15E-9A64A3E3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2F1E-1F57-4CE3-BE07-7DE3C221DC4C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749434-9131-4AA9-8ED0-5B5BDC2D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6A02DD-F66F-411B-8E9B-33730335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FF46936-DF24-4E12-9A40-18DA3279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FD5E-B04D-4C57-A2DB-A2F2E92C3CA2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E3A026E-B46E-4CBA-BBEB-F3246C96C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448A76-1047-4FBB-B387-3A8C0BA9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00211"/>
              </p:ext>
            </p:extLst>
          </p:nvPr>
        </p:nvGraphicFramePr>
        <p:xfrm>
          <a:off x="533400" y="685800"/>
          <a:ext cx="8153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555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উদ্বৃত্তপত্র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তহবিল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সম্পত্তিসমূহ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বহিঃদায়সমূহ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আনীত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সমন্বয়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আনীত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১.হাতে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২.ব্যাংক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(B/F)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সম্পত্তিসমূহ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আনীত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সমন্বয়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আনীত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68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6F6DFB-7788-4AE3-B674-A84D3E5E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FE0-DE29-4232-8E2B-92E1F59E4FC0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BE445A8-7793-4A59-A133-F0E595C0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C5DBFD5-0499-4F3F-A531-DB0DAF08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56834"/>
              </p:ext>
            </p:extLst>
          </p:nvPr>
        </p:nvGraphicFramePr>
        <p:xfrm>
          <a:off x="533400" y="685800"/>
          <a:ext cx="8153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555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উদ্বৃত্তপত্র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/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আর্থিক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অবস্থার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সম্পত্তিসমূহ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বহিঃদায়সমূহঃ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আনীত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সমন্বয়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আনীত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উদ্বৃত্তঃ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১.হাতে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২.ব্যাংক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তহবিলঃ</a:t>
                      </a:r>
                      <a:endParaRPr lang="en-US" sz="28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প্ররম্ভিক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তহবিল</a:t>
                      </a:r>
                      <a:endParaRPr lang="en-US" sz="28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সম্পত্তিসমূহঃ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আনীত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সমন্বয়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আনীত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4D84EF-4481-43AC-A1FC-E327EC77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8E7-010F-4E00-AA46-C7783A3C6630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6C53CF-3F21-4137-A663-BE18DAC6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D4E1A6-BE3C-42C1-8B2D-EA48F428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09947714"/>
              </p:ext>
            </p:extLst>
          </p:nvPr>
        </p:nvGraphicFramePr>
        <p:xfrm>
          <a:off x="457200" y="533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092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AD76E83-0B82-41DF-A09E-8741F16EC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43C2-0E33-40F3-8F05-E5DF8F19E44A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F76F30B-ECE3-4C69-A6A3-5E432FBA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88641E8-8FF5-4883-939F-EDD2D4C8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82883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অব্যবসায়ী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B015EB3-340A-4B01-AF5C-E519EA18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7A-FC9B-4EE3-AA90-901315415EF8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9ED5BA7-9E09-45DB-B163-C25E388B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55A630-BB93-41F8-90F7-F54E2869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9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77DC516-61AA-49AD-9809-16206BFB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9E3F8-1219-4FCE-8351-2FE1105269DE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01A0DD-1E04-4A93-85F5-6BABFAA9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F90B01-0A75-4A3C-928B-999A2202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2246056"/>
            <a:ext cx="5638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1"/>
            <a:ext cx="24037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C5A-0100-4D42-9D12-CCDC18F0BF41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  <a:p>
            <a:pPr algn="ctr"/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C648FC-CFD9-45AC-AEAC-ADF8088E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E0F46-A3D9-4290-975F-3EFD267A6E0B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8030A5-C0C4-478E-A962-56280C3A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4F905F-675F-40ED-B62B-8DA7E90D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967334"/>
            <a:ext cx="6629400" cy="1604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অব্যবসায়ী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7A566A1-A23C-4C41-B063-3A775473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982F-205C-47B4-88E5-289A7C1C4469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28FBBC-6A11-4713-82CB-126AC87D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8FE7C5-7425-497C-867E-7830749F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31EACC1-E66E-433F-98FE-008522C8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FC73-7D2C-442C-B2DD-D7FA7443FC29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473D129-B3E2-4B81-B210-678E8559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207D2ED-CF1A-4089-8CB2-C97979FA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55462" y="24384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……..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অব্যবসায়ী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pPr marL="1885950" lvl="3" indent="-514350">
              <a:buFont typeface="+mj-lt"/>
              <a:buAutoNum type="arabicPeriod"/>
            </a:pP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pPr marL="1885950" lvl="3" indent="-514350">
              <a:buFont typeface="+mj-lt"/>
              <a:buAutoNum type="arabicPeriod"/>
            </a:pP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pPr marL="1885950" lvl="3" indent="-514350">
              <a:buFont typeface="+mj-lt"/>
              <a:buAutoNum type="arabicPeriod"/>
            </a:pP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6537972"/>
              </p:ext>
            </p:extLst>
          </p:nvPr>
        </p:nvGraphicFramePr>
        <p:xfrm>
          <a:off x="457200" y="3810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B828F75-61F8-4572-8184-6D320801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4B5D-1E21-42F7-8C7B-607D3DFBC2B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04B4FBB-DC81-44D8-8642-7C3F4C55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BB656C-E513-4DBE-B36D-79E4F933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8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4F7E95-2747-4B33-BB2A-6879D0F9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F74F7E95-2747-4B33-BB2A-6879D0F92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F74F7E95-2747-4B33-BB2A-6879D0F9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F74F7E95-2747-4B33-BB2A-6879D0F9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3CD017-3FD5-4142-9132-6FF238AD8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2F3CD017-3FD5-4142-9132-6FF238AD8C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2F3CD017-3FD5-4142-9132-6FF238AD8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2F3CD017-3FD5-4142-9132-6FF238AD8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F687D4-5A88-463C-801C-084A6965B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19F687D4-5A88-463C-801C-084A6965B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19F687D4-5A88-463C-801C-084A6965B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19F687D4-5A88-463C-801C-084A6965B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F6B094-A6FC-4330-BEEB-DC87C4B53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B3F6B094-A6FC-4330-BEEB-DC87C4B53D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B3F6B094-A6FC-4330-BEEB-DC87C4B53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B3F6B094-A6FC-4330-BEEB-DC87C4B53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B00AC9-9F89-4C5C-9585-73A66885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22B00AC9-9F89-4C5C-9585-73A668850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22B00AC9-9F89-4C5C-9585-73A66885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22B00AC9-9F89-4C5C-9585-73A66885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C2DFC6-AA6B-4AC1-AA3D-86DD4314F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B3C2DFC6-AA6B-4AC1-AA3D-86DD4314F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B3C2DFC6-AA6B-4AC1-AA3D-86DD4314F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B3C2DFC6-AA6B-4AC1-AA3D-86DD4314F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5F38EC-E6A9-400F-A1A8-ADB6EE5C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graphicEl>
                                              <a:dgm id="{EE5F38EC-E6A9-400F-A1A8-ADB6EE5C3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graphicEl>
                                              <a:dgm id="{EE5F38EC-E6A9-400F-A1A8-ADB6EE5C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graphicEl>
                                              <a:dgm id="{EE5F38EC-E6A9-400F-A1A8-ADB6EE5C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109BA0-50E2-4F6A-AF34-E90E2895E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graphicEl>
                                              <a:dgm id="{B2109BA0-50E2-4F6A-AF34-E90E2895E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graphicEl>
                                              <a:dgm id="{B2109BA0-50E2-4F6A-AF34-E90E2895E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graphicEl>
                                              <a:dgm id="{B2109BA0-50E2-4F6A-AF34-E90E2895E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A0C8CE-FBC8-48D4-AC34-5DC35A70A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graphicEl>
                                              <a:dgm id="{2BA0C8CE-FBC8-48D4-AC34-5DC35A70A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graphicEl>
                                              <a:dgm id="{2BA0C8CE-FBC8-48D4-AC34-5DC35A70A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graphicEl>
                                              <a:dgm id="{2BA0C8CE-FBC8-48D4-AC34-5DC35A70A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4969E0-3C4D-4756-8E6E-354F43FC5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BB4969E0-3C4D-4756-8E6E-354F43FC5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BB4969E0-3C4D-4756-8E6E-354F43FC5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BB4969E0-3C4D-4756-8E6E-354F43FC5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7C8C4B-D1A3-4F3F-87AF-FCE6B45D1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CE7C8C4B-D1A3-4F3F-87AF-FCE6B45D1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CE7C8C4B-D1A3-4F3F-87AF-FCE6B45D1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CE7C8C4B-D1A3-4F3F-87AF-FCE6B45D1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E7846D-1CD2-4E83-8CFE-D017E05F9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51E7846D-1CD2-4E83-8CFE-D017E05F9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51E7846D-1CD2-4E83-8CFE-D017E05F9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51E7846D-1CD2-4E83-8CFE-D017E05F9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2941293"/>
              </p:ext>
            </p:extLst>
          </p:nvPr>
        </p:nvGraphicFramePr>
        <p:xfrm>
          <a:off x="457200" y="3810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CD1FCEB-23D3-4B56-A0BE-146E85CD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76B-BA90-45C8-BE9D-B062023BBB60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67DC114-DA68-460C-A548-C91CCCC3F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FFD19EC-3D48-4FA2-B00D-633EB553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EC27DC-613E-4E7A-B119-BCAE4A286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0EC27DC-613E-4E7A-B119-BCAE4A286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883E1E-6C4A-4965-805F-C13E40EC8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6A883E1E-6C4A-4965-805F-C13E40EC8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C4A1E-9ABE-400B-9F64-10F090259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805C4A1E-9ABE-400B-9F64-10F0902597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109919-30F6-434F-A5AD-E5E60BE96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BB109919-30F6-434F-A5AD-E5E60BE964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19CAC2-1195-400E-B219-BF4FA4680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9919CAC2-1195-400E-B219-BF4FA46809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9F30D3-C693-4DF9-B0AD-4FBF4C629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3C9F30D3-C693-4DF9-B0AD-4FBF4C629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D7F4AF-244A-4E54-A27B-4861400BA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BBD7F4AF-244A-4E54-A27B-4861400BA7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1B7EF2-32A1-42A9-9FA9-837EBD571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971B7EF2-32A1-42A9-9FA9-837EBD571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8703C1-14AB-4DE3-976F-E77854A22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0C8703C1-14AB-4DE3-976F-E77854A222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12F295-2F02-4441-B2BA-F5B682D6C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0712F295-2F02-4441-B2BA-F5B682D6C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8C7D50-4338-4D78-91CD-433F5BE14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F78C7D50-4338-4D78-91CD-433F5BE14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ADB514-ADBD-458A-82D3-924D01A36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06ADB514-ADBD-458A-82D3-924D01A36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C18648-5F3F-48EA-A574-E126BD027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C4C18648-5F3F-48EA-A574-E126BD027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A58774-3F8F-41C4-A70B-B88F493A6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80A58774-3F8F-41C4-A70B-B88F493A6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EBDDBC-051A-49A9-84B3-BEC34DBFA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A9EBDDBC-051A-49A9-84B3-BEC34DBFA3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E68AA5-BB60-439C-AA51-4BF5AEA21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graphicEl>
                                              <a:dgm id="{6FE68AA5-BB60-439C-AA51-4BF5AEA21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6A73CA-7D8C-495E-8D7B-0229781BE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4B6A73CA-7D8C-495E-8D7B-0229781BE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39AB7-AA93-49FE-A105-2305D9160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84D39AB7-AA93-49FE-A105-2305D91606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F247FA-7A00-480E-AF96-6BBF581F4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A2F247FA-7A00-480E-AF96-6BBF581F40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2700C-43A7-429B-A687-C78478185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08D2700C-43A7-429B-A687-C78478185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907046-13E4-4DCB-8F9A-BA20B8FD0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C9907046-13E4-4DCB-8F9A-BA20B8FD0D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71383D-0927-4F14-85B1-18337DD91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">
                                            <p:graphicEl>
                                              <a:dgm id="{3271383D-0927-4F14-85B1-18337DD91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6BAD98-D034-4F0D-AB39-80340E6A2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">
                                            <p:graphicEl>
                                              <a:dgm id="{236BAD98-D034-4F0D-AB39-80340E6A2C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06D2E2-C697-455D-8826-20B1B41FC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">
                                            <p:graphicEl>
                                              <a:dgm id="{E006D2E2-C697-455D-8826-20B1B41FC3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00CE70-DAE0-462B-9CB8-7C6E6ED55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">
                                            <p:graphicEl>
                                              <a:dgm id="{F100CE70-DAE0-462B-9CB8-7C6E6ED55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5BFB5C-7D6E-4611-8BE2-EE1A058BE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">
                                            <p:graphicEl>
                                              <a:dgm id="{4C5BFB5C-7D6E-4611-8BE2-EE1A058BE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D8F883-B538-4EE6-A162-D6129A264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">
                                            <p:graphicEl>
                                              <a:dgm id="{93D8F883-B538-4EE6-A162-D6129A2647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A2BDAC-9813-44D2-9D31-7F09D6A1A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">
                                            <p:graphicEl>
                                              <a:dgm id="{26A2BDAC-9813-44D2-9D31-7F09D6A1A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EC9D9C-CA26-41F6-BC82-F838DF750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">
                                            <p:graphicEl>
                                              <a:dgm id="{A1EC9D9C-CA26-41F6-BC82-F838DF7502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84E3FA-247C-48E3-B702-61CFD8AD0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">
                                            <p:graphicEl>
                                              <a:dgm id="{5484E3FA-247C-48E3-B702-61CFD8AD0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9D20FF-2935-4F20-8865-CACE8E0B9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">
                                            <p:graphicEl>
                                              <a:dgm id="{AC9D20FF-2935-4F20-8865-CACE8E0B94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2B7510-B194-4D83-960F-5D783D408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">
                                            <p:graphicEl>
                                              <a:dgm id="{062B7510-B194-4D83-960F-5D783D4085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B366A9-483F-404A-A85A-70B6FD200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">
                                            <p:graphicEl>
                                              <a:dgm id="{9AB366A9-483F-404A-A85A-70B6FD200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3567DB-F173-451A-AAC2-BD4B7D1B1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">
                                            <p:graphicEl>
                                              <a:dgm id="{773567DB-F173-451A-AAC2-BD4B7D1B1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B85BD8-3CDD-4B2C-B420-C6D1329E0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2">
                                            <p:graphicEl>
                                              <a:dgm id="{E0B85BD8-3CDD-4B2C-B420-C6D1329E06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764B83-C096-4A58-85E0-9034D1E13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2">
                                            <p:graphicEl>
                                              <a:dgm id="{22764B83-C096-4A58-85E0-9034D1E13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0D24B6-E0E8-4316-B0E4-95780E680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2">
                                            <p:graphicEl>
                                              <a:dgm id="{FF0D24B6-E0E8-4316-B0E4-95780E680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3721CE-FEE2-491D-B7D5-D5D26986A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2">
                                            <p:graphicEl>
                                              <a:dgm id="{A93721CE-FEE2-491D-B7D5-D5D26986AB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59C62-0720-488A-8EBA-4A8B88404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2">
                                            <p:graphicEl>
                                              <a:dgm id="{9D059C62-0720-488A-8EBA-4A8B88404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804265-5461-47AB-BEC3-F952676CD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2">
                                            <p:graphicEl>
                                              <a:dgm id="{35804265-5461-47AB-BEC3-F952676CD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2ACC12-88E3-47EA-93FE-3CCE951C6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2">
                                            <p:graphicEl>
                                              <a:dgm id="{1E2ACC12-88E3-47EA-93FE-3CCE951C6E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82049"/>
              </p:ext>
            </p:extLst>
          </p:nvPr>
        </p:nvGraphicFramePr>
        <p:xfrm>
          <a:off x="533400" y="685800"/>
          <a:ext cx="8153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13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53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555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১.হাতে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২.ব্যাংক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ক.মুনাফা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খ.মুনাফা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১.হাতে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২.ব্যাংক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A30FB8B-65E2-44E6-B04F-F567B995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DEE1-DA9A-4B95-870E-A490C996EE27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662E870-9804-4245-BE56-EEB0E2F96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01AD545-0B05-48BF-A33E-411F7C4D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4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72454F2-3812-49AE-BD85-7EC4D522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F5D0-87DB-48B7-A478-FFD9AB41E1D2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07E8DC0-80AB-4E16-8913-F8B02FA7F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38C9B83-2524-4D81-9EEA-04F1BC273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476319"/>
              </p:ext>
            </p:extLst>
          </p:nvPr>
        </p:nvGraphicFramePr>
        <p:xfrm>
          <a:off x="457200" y="609600"/>
          <a:ext cx="81534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13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53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555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ব্যয়সমূহ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বিগত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অগ্রীম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বিগত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বিগত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অগ্রীম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বিগত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ব্যায়াতিরিক্ত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তহবিলে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আয়াতিরিক্ত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(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তহবিলে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46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467</TotalTime>
  <Words>527</Words>
  <Application>Microsoft Office PowerPoint</Application>
  <PresentationFormat>On-screen Show (4:3)</PresentationFormat>
  <Paragraphs>178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388</cp:revision>
  <dcterms:created xsi:type="dcterms:W3CDTF">2006-08-16T00:00:00Z</dcterms:created>
  <dcterms:modified xsi:type="dcterms:W3CDTF">2019-06-15T14:06:26Z</dcterms:modified>
</cp:coreProperties>
</file>