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9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69" r:id="rId3"/>
    <p:sldId id="258" r:id="rId4"/>
    <p:sldId id="260" r:id="rId5"/>
    <p:sldId id="259" r:id="rId6"/>
    <p:sldId id="270" r:id="rId7"/>
    <p:sldId id="277" r:id="rId8"/>
    <p:sldId id="278" r:id="rId9"/>
    <p:sldId id="279" r:id="rId10"/>
    <p:sldId id="280" r:id="rId11"/>
    <p:sldId id="282" r:id="rId12"/>
    <p:sldId id="283" r:id="rId13"/>
    <p:sldId id="284" r:id="rId14"/>
    <p:sldId id="281" r:id="rId15"/>
    <p:sldId id="261" r:id="rId16"/>
    <p:sldId id="276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7B5B46-4D24-4B29-A327-F6C6AFADBDF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F8E702-155A-48B8-B2B4-E66BAA9EA98B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ব্যবসায়ের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ধরন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D64520C4-16EF-416A-8C46-C816F35735EA}" type="parTrans" cxnId="{BE5C7E25-0A13-4D85-BAB6-9E58000151AB}">
      <dgm:prSet/>
      <dgm:spPr/>
      <dgm:t>
        <a:bodyPr/>
        <a:lstStyle/>
        <a:p>
          <a:endParaRPr lang="en-US"/>
        </a:p>
      </dgm:t>
    </dgm:pt>
    <dgm:pt modelId="{8A675F07-6C37-4167-AFCE-CBD8B0345978}" type="sibTrans" cxnId="{BE5C7E25-0A13-4D85-BAB6-9E58000151AB}">
      <dgm:prSet/>
      <dgm:spPr/>
      <dgm:t>
        <a:bodyPr/>
        <a:lstStyle/>
        <a:p>
          <a:endParaRPr lang="en-US"/>
        </a:p>
      </dgm:t>
    </dgm:pt>
    <dgm:pt modelId="{0ACF0AFE-EAF0-4F54-874F-39FCB20A0150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এক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মালিকানা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D9040069-3282-46B0-A0BF-99BF0F431108}" type="parTrans" cxnId="{8C7EDD85-EE34-4620-AE8E-CEE884B02B9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981BB3F-4A22-4194-968E-23DB18EC9D5B}" type="sibTrans" cxnId="{8C7EDD85-EE34-4620-AE8E-CEE884B02B99}">
      <dgm:prSet/>
      <dgm:spPr/>
      <dgm:t>
        <a:bodyPr/>
        <a:lstStyle/>
        <a:p>
          <a:endParaRPr lang="en-US"/>
        </a:p>
      </dgm:t>
    </dgm:pt>
    <dgm:pt modelId="{425FBF74-8E59-4CC2-B540-53B61998C7FD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যৌথ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7754173-5F0B-4ABC-AB81-008717E1F640}" type="parTrans" cxnId="{ABD94FA2-EA99-4107-AAD7-1FEAAEF5F9C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29FC0BA-1047-417E-AEC0-58B7B7B07060}" type="sibTrans" cxnId="{ABD94FA2-EA99-4107-AAD7-1FEAAEF5F9C5}">
      <dgm:prSet/>
      <dgm:spPr/>
      <dgm:t>
        <a:bodyPr/>
        <a:lstStyle/>
        <a:p>
          <a:endParaRPr lang="en-US"/>
        </a:p>
      </dgm:t>
    </dgm:pt>
    <dgm:pt modelId="{B349E8AB-369C-4BD7-AA63-450A26B7A4A8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অংশিদারী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675516F-D6E0-4F2A-BD21-5837231A796B}" type="sibTrans" cxnId="{2CD8429B-B361-415F-A824-51958F52DB1C}">
      <dgm:prSet/>
      <dgm:spPr/>
      <dgm:t>
        <a:bodyPr/>
        <a:lstStyle/>
        <a:p>
          <a:endParaRPr lang="en-US"/>
        </a:p>
      </dgm:t>
    </dgm:pt>
    <dgm:pt modelId="{35BEF3D8-DAD1-4654-BF54-70C851733FA9}" type="parTrans" cxnId="{2CD8429B-B361-415F-A824-51958F52DB1C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B3C91A1-5BD6-4148-869D-E2A4DE84C3A8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১.সাধারন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শেয়ার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২.অগ্রাধিকার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শেয়ার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৩.ট্রেজারি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স্টক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সংরক্ষিত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মূনাফা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৫.লভ্যাংশ</a:t>
          </a:r>
        </a:p>
      </dgm:t>
    </dgm:pt>
    <dgm:pt modelId="{A129D6C1-3992-4549-9708-5186770412AC}" type="parTrans" cxnId="{30C12082-F030-4C92-B19B-450200C2514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37BEA7A5-D161-4973-AA0D-B87E1D6D618A}" type="sibTrans" cxnId="{30C12082-F030-4C92-B19B-450200C25145}">
      <dgm:prSet/>
      <dgm:spPr/>
      <dgm:t>
        <a:bodyPr/>
        <a:lstStyle/>
        <a:p>
          <a:endParaRPr lang="en-US"/>
        </a:p>
      </dgm:t>
    </dgm:pt>
    <dgm:pt modelId="{024AF9D6-4776-4A4A-9930-C6EAA0CA179A}" type="pres">
      <dgm:prSet presAssocID="{5B7B5B46-4D24-4B29-A327-F6C6AFADBD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162BA2-3612-4FB3-BF59-816AD6F1E315}" type="pres">
      <dgm:prSet presAssocID="{B9F8E702-155A-48B8-B2B4-E66BAA9EA98B}" presName="hierRoot1" presStyleCnt="0"/>
      <dgm:spPr/>
    </dgm:pt>
    <dgm:pt modelId="{78315959-BA5E-4B9C-A865-79451456406B}" type="pres">
      <dgm:prSet presAssocID="{B9F8E702-155A-48B8-B2B4-E66BAA9EA98B}" presName="composite" presStyleCnt="0"/>
      <dgm:spPr/>
    </dgm:pt>
    <dgm:pt modelId="{0967F9CE-7B38-49BF-8185-4D56F981EA19}" type="pres">
      <dgm:prSet presAssocID="{B9F8E702-155A-48B8-B2B4-E66BAA9EA98B}" presName="background" presStyleLbl="node0" presStyleIdx="0" presStyleCnt="1"/>
      <dgm:spPr/>
    </dgm:pt>
    <dgm:pt modelId="{8D07A443-9027-4C8B-8422-8E461C844700}" type="pres">
      <dgm:prSet presAssocID="{B9F8E702-155A-48B8-B2B4-E66BAA9EA98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D15B3C-5AA0-4B29-A6A5-BE1F3C0F0F20}" type="pres">
      <dgm:prSet presAssocID="{B9F8E702-155A-48B8-B2B4-E66BAA9EA98B}" presName="hierChild2" presStyleCnt="0"/>
      <dgm:spPr/>
    </dgm:pt>
    <dgm:pt modelId="{BDDB89D8-0FD7-420C-AF35-40A38AA96B88}" type="pres">
      <dgm:prSet presAssocID="{D9040069-3282-46B0-A0BF-99BF0F431108}" presName="Name10" presStyleLbl="parChTrans1D2" presStyleIdx="0" presStyleCnt="3"/>
      <dgm:spPr/>
      <dgm:t>
        <a:bodyPr/>
        <a:lstStyle/>
        <a:p>
          <a:endParaRPr lang="en-US"/>
        </a:p>
      </dgm:t>
    </dgm:pt>
    <dgm:pt modelId="{31AE6598-661E-4C11-B716-E1B77BC51B0B}" type="pres">
      <dgm:prSet presAssocID="{0ACF0AFE-EAF0-4F54-874F-39FCB20A0150}" presName="hierRoot2" presStyleCnt="0"/>
      <dgm:spPr/>
    </dgm:pt>
    <dgm:pt modelId="{983FA351-DF21-4DF4-822B-B50D94E7FC5D}" type="pres">
      <dgm:prSet presAssocID="{0ACF0AFE-EAF0-4F54-874F-39FCB20A0150}" presName="composite2" presStyleCnt="0"/>
      <dgm:spPr/>
    </dgm:pt>
    <dgm:pt modelId="{2F1B673F-4C8E-4247-B157-5F0B8CE8BC7A}" type="pres">
      <dgm:prSet presAssocID="{0ACF0AFE-EAF0-4F54-874F-39FCB20A0150}" presName="background2" presStyleLbl="node2" presStyleIdx="0" presStyleCnt="3"/>
      <dgm:spPr/>
    </dgm:pt>
    <dgm:pt modelId="{F021290E-980D-4BEF-A369-053C40143706}" type="pres">
      <dgm:prSet presAssocID="{0ACF0AFE-EAF0-4F54-874F-39FCB20A0150}" presName="text2" presStyleLbl="fgAcc2" presStyleIdx="0" presStyleCnt="3" custScaleY="603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4FD50A-86C7-4672-BDF9-56DF715FE26B}" type="pres">
      <dgm:prSet presAssocID="{0ACF0AFE-EAF0-4F54-874F-39FCB20A0150}" presName="hierChild3" presStyleCnt="0"/>
      <dgm:spPr/>
    </dgm:pt>
    <dgm:pt modelId="{1103B4F6-01B6-458D-BB62-DA14837CD3BB}" type="pres">
      <dgm:prSet presAssocID="{35BEF3D8-DAD1-4654-BF54-70C851733FA9}" presName="Name10" presStyleLbl="parChTrans1D2" presStyleIdx="1" presStyleCnt="3"/>
      <dgm:spPr/>
      <dgm:t>
        <a:bodyPr/>
        <a:lstStyle/>
        <a:p>
          <a:endParaRPr lang="en-US"/>
        </a:p>
      </dgm:t>
    </dgm:pt>
    <dgm:pt modelId="{BE085C8F-DAC3-4F4F-BF99-EEE21549EE51}" type="pres">
      <dgm:prSet presAssocID="{B349E8AB-369C-4BD7-AA63-450A26B7A4A8}" presName="hierRoot2" presStyleCnt="0"/>
      <dgm:spPr/>
    </dgm:pt>
    <dgm:pt modelId="{1F83F588-BDB8-4E1F-A5C2-508D11173E20}" type="pres">
      <dgm:prSet presAssocID="{B349E8AB-369C-4BD7-AA63-450A26B7A4A8}" presName="composite2" presStyleCnt="0"/>
      <dgm:spPr/>
    </dgm:pt>
    <dgm:pt modelId="{3C091FC3-6134-4952-8A06-313F3848F11E}" type="pres">
      <dgm:prSet presAssocID="{B349E8AB-369C-4BD7-AA63-450A26B7A4A8}" presName="background2" presStyleLbl="node2" presStyleIdx="1" presStyleCnt="3"/>
      <dgm:spPr/>
    </dgm:pt>
    <dgm:pt modelId="{B9C51076-B5DE-4D94-BC74-F9BB8BE4BA49}" type="pres">
      <dgm:prSet presAssocID="{B349E8AB-369C-4BD7-AA63-450A26B7A4A8}" presName="text2" presStyleLbl="fgAcc2" presStyleIdx="1" presStyleCnt="3" custScaleY="60344" custLinFactNeighborX="-4429" custLinFactNeighborY="-27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E84E5A-3EF3-47BA-9F91-D859B9B7BDA8}" type="pres">
      <dgm:prSet presAssocID="{B349E8AB-369C-4BD7-AA63-450A26B7A4A8}" presName="hierChild3" presStyleCnt="0"/>
      <dgm:spPr/>
    </dgm:pt>
    <dgm:pt modelId="{C9AC13CE-1667-4AF4-8252-570CED6CA73C}" type="pres">
      <dgm:prSet presAssocID="{67754173-5F0B-4ABC-AB81-008717E1F640}" presName="Name10" presStyleLbl="parChTrans1D2" presStyleIdx="2" presStyleCnt="3"/>
      <dgm:spPr/>
      <dgm:t>
        <a:bodyPr/>
        <a:lstStyle/>
        <a:p>
          <a:endParaRPr lang="en-US"/>
        </a:p>
      </dgm:t>
    </dgm:pt>
    <dgm:pt modelId="{6B1045D5-D544-4279-807C-CE393ED5BFF4}" type="pres">
      <dgm:prSet presAssocID="{425FBF74-8E59-4CC2-B540-53B61998C7FD}" presName="hierRoot2" presStyleCnt="0"/>
      <dgm:spPr/>
    </dgm:pt>
    <dgm:pt modelId="{705C5E46-5201-4EAB-8CAD-25652413E617}" type="pres">
      <dgm:prSet presAssocID="{425FBF74-8E59-4CC2-B540-53B61998C7FD}" presName="composite2" presStyleCnt="0"/>
      <dgm:spPr/>
    </dgm:pt>
    <dgm:pt modelId="{D7246A81-03E6-4050-B3DF-E32269D94BDC}" type="pres">
      <dgm:prSet presAssocID="{425FBF74-8E59-4CC2-B540-53B61998C7FD}" presName="background2" presStyleLbl="node2" presStyleIdx="2" presStyleCnt="3"/>
      <dgm:spPr/>
    </dgm:pt>
    <dgm:pt modelId="{D20E7A8B-C23B-4549-8DAD-7F4EA525FFD5}" type="pres">
      <dgm:prSet presAssocID="{425FBF74-8E59-4CC2-B540-53B61998C7FD}" presName="text2" presStyleLbl="fgAcc2" presStyleIdx="2" presStyleCnt="3" custScaleY="60344" custLinFactNeighborX="-4429" custLinFactNeighborY="-27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DFFFA9-4251-4398-B56E-196986DE0459}" type="pres">
      <dgm:prSet presAssocID="{425FBF74-8E59-4CC2-B540-53B61998C7FD}" presName="hierChild3" presStyleCnt="0"/>
      <dgm:spPr/>
    </dgm:pt>
    <dgm:pt modelId="{8E986591-D821-4E55-A0D4-0C71A62862C0}" type="pres">
      <dgm:prSet presAssocID="{A129D6C1-3992-4549-9708-5186770412AC}" presName="Name17" presStyleLbl="parChTrans1D3" presStyleIdx="0" presStyleCnt="1"/>
      <dgm:spPr/>
      <dgm:t>
        <a:bodyPr/>
        <a:lstStyle/>
        <a:p>
          <a:endParaRPr lang="en-US"/>
        </a:p>
      </dgm:t>
    </dgm:pt>
    <dgm:pt modelId="{1C15A538-562A-4FD6-BE5F-F66B8C2D48CD}" type="pres">
      <dgm:prSet presAssocID="{EB3C91A1-5BD6-4148-869D-E2A4DE84C3A8}" presName="hierRoot3" presStyleCnt="0"/>
      <dgm:spPr/>
    </dgm:pt>
    <dgm:pt modelId="{3058E172-9F59-427E-94B1-D820B13393C0}" type="pres">
      <dgm:prSet presAssocID="{EB3C91A1-5BD6-4148-869D-E2A4DE84C3A8}" presName="composite3" presStyleCnt="0"/>
      <dgm:spPr/>
    </dgm:pt>
    <dgm:pt modelId="{723BF5F2-6C5A-4512-AB52-012F0D2DC76F}" type="pres">
      <dgm:prSet presAssocID="{EB3C91A1-5BD6-4148-869D-E2A4DE84C3A8}" presName="background3" presStyleLbl="node3" presStyleIdx="0" presStyleCnt="1"/>
      <dgm:spPr/>
    </dgm:pt>
    <dgm:pt modelId="{F4AAE894-9DFE-42EC-B5C8-393F911C4154}" type="pres">
      <dgm:prSet presAssocID="{EB3C91A1-5BD6-4148-869D-E2A4DE84C3A8}" presName="text3" presStyleLbl="fgAcc3" presStyleIdx="0" presStyleCnt="1" custScaleY="1459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8DB2AB-AE8E-4F85-BA2A-1D1F85C9F3F1}" type="pres">
      <dgm:prSet presAssocID="{EB3C91A1-5BD6-4148-869D-E2A4DE84C3A8}" presName="hierChild4" presStyleCnt="0"/>
      <dgm:spPr/>
    </dgm:pt>
  </dgm:ptLst>
  <dgm:cxnLst>
    <dgm:cxn modelId="{605D5038-9062-43EC-8DB9-7C13F52337B1}" type="presOf" srcId="{67754173-5F0B-4ABC-AB81-008717E1F640}" destId="{C9AC13CE-1667-4AF4-8252-570CED6CA73C}" srcOrd="0" destOrd="0" presId="urn:microsoft.com/office/officeart/2005/8/layout/hierarchy1"/>
    <dgm:cxn modelId="{F1D37411-8A15-4DDF-87DC-CF79E70B1E8C}" type="presOf" srcId="{5B7B5B46-4D24-4B29-A327-F6C6AFADBDFB}" destId="{024AF9D6-4776-4A4A-9930-C6EAA0CA179A}" srcOrd="0" destOrd="0" presId="urn:microsoft.com/office/officeart/2005/8/layout/hierarchy1"/>
    <dgm:cxn modelId="{ABD94FA2-EA99-4107-AAD7-1FEAAEF5F9C5}" srcId="{B9F8E702-155A-48B8-B2B4-E66BAA9EA98B}" destId="{425FBF74-8E59-4CC2-B540-53B61998C7FD}" srcOrd="2" destOrd="0" parTransId="{67754173-5F0B-4ABC-AB81-008717E1F640}" sibTransId="{929FC0BA-1047-417E-AEC0-58B7B7B07060}"/>
    <dgm:cxn modelId="{EE2C3593-8D0C-4117-B8DE-0A654020979A}" type="presOf" srcId="{A129D6C1-3992-4549-9708-5186770412AC}" destId="{8E986591-D821-4E55-A0D4-0C71A62862C0}" srcOrd="0" destOrd="0" presId="urn:microsoft.com/office/officeart/2005/8/layout/hierarchy1"/>
    <dgm:cxn modelId="{DE74D2B1-4084-4308-B8B9-9A5D567D7F6C}" type="presOf" srcId="{EB3C91A1-5BD6-4148-869D-E2A4DE84C3A8}" destId="{F4AAE894-9DFE-42EC-B5C8-393F911C4154}" srcOrd="0" destOrd="0" presId="urn:microsoft.com/office/officeart/2005/8/layout/hierarchy1"/>
    <dgm:cxn modelId="{B9883226-B437-41B8-8532-A2EDE10A6EE9}" type="presOf" srcId="{B349E8AB-369C-4BD7-AA63-450A26B7A4A8}" destId="{B9C51076-B5DE-4D94-BC74-F9BB8BE4BA49}" srcOrd="0" destOrd="0" presId="urn:microsoft.com/office/officeart/2005/8/layout/hierarchy1"/>
    <dgm:cxn modelId="{BE5C7E25-0A13-4D85-BAB6-9E58000151AB}" srcId="{5B7B5B46-4D24-4B29-A327-F6C6AFADBDFB}" destId="{B9F8E702-155A-48B8-B2B4-E66BAA9EA98B}" srcOrd="0" destOrd="0" parTransId="{D64520C4-16EF-416A-8C46-C816F35735EA}" sibTransId="{8A675F07-6C37-4167-AFCE-CBD8B0345978}"/>
    <dgm:cxn modelId="{04AAF7F8-FBA3-406B-9B10-AED9FC8CDFE5}" type="presOf" srcId="{D9040069-3282-46B0-A0BF-99BF0F431108}" destId="{BDDB89D8-0FD7-420C-AF35-40A38AA96B88}" srcOrd="0" destOrd="0" presId="urn:microsoft.com/office/officeart/2005/8/layout/hierarchy1"/>
    <dgm:cxn modelId="{09DE2296-F96C-40C2-83B9-902A50838C4F}" type="presOf" srcId="{425FBF74-8E59-4CC2-B540-53B61998C7FD}" destId="{D20E7A8B-C23B-4549-8DAD-7F4EA525FFD5}" srcOrd="0" destOrd="0" presId="urn:microsoft.com/office/officeart/2005/8/layout/hierarchy1"/>
    <dgm:cxn modelId="{2CD8429B-B361-415F-A824-51958F52DB1C}" srcId="{B9F8E702-155A-48B8-B2B4-E66BAA9EA98B}" destId="{B349E8AB-369C-4BD7-AA63-450A26B7A4A8}" srcOrd="1" destOrd="0" parTransId="{35BEF3D8-DAD1-4654-BF54-70C851733FA9}" sibTransId="{0675516F-D6E0-4F2A-BD21-5837231A796B}"/>
    <dgm:cxn modelId="{30C12082-F030-4C92-B19B-450200C25145}" srcId="{425FBF74-8E59-4CC2-B540-53B61998C7FD}" destId="{EB3C91A1-5BD6-4148-869D-E2A4DE84C3A8}" srcOrd="0" destOrd="0" parTransId="{A129D6C1-3992-4549-9708-5186770412AC}" sibTransId="{37BEA7A5-D161-4973-AA0D-B87E1D6D618A}"/>
    <dgm:cxn modelId="{B6267B00-CE0C-4E37-B1D5-3707036A5EEA}" type="presOf" srcId="{35BEF3D8-DAD1-4654-BF54-70C851733FA9}" destId="{1103B4F6-01B6-458D-BB62-DA14837CD3BB}" srcOrd="0" destOrd="0" presId="urn:microsoft.com/office/officeart/2005/8/layout/hierarchy1"/>
    <dgm:cxn modelId="{BB472BC7-0034-424E-BC16-17FE1DA05F9B}" type="presOf" srcId="{B9F8E702-155A-48B8-B2B4-E66BAA9EA98B}" destId="{8D07A443-9027-4C8B-8422-8E461C844700}" srcOrd="0" destOrd="0" presId="urn:microsoft.com/office/officeart/2005/8/layout/hierarchy1"/>
    <dgm:cxn modelId="{E948AAF0-795A-4F8B-BAF9-3FF6BFF996F1}" type="presOf" srcId="{0ACF0AFE-EAF0-4F54-874F-39FCB20A0150}" destId="{F021290E-980D-4BEF-A369-053C40143706}" srcOrd="0" destOrd="0" presId="urn:microsoft.com/office/officeart/2005/8/layout/hierarchy1"/>
    <dgm:cxn modelId="{8C7EDD85-EE34-4620-AE8E-CEE884B02B99}" srcId="{B9F8E702-155A-48B8-B2B4-E66BAA9EA98B}" destId="{0ACF0AFE-EAF0-4F54-874F-39FCB20A0150}" srcOrd="0" destOrd="0" parTransId="{D9040069-3282-46B0-A0BF-99BF0F431108}" sibTransId="{1981BB3F-4A22-4194-968E-23DB18EC9D5B}"/>
    <dgm:cxn modelId="{44550827-5CBD-44B3-B25B-8B437CDD874D}" type="presParOf" srcId="{024AF9D6-4776-4A4A-9930-C6EAA0CA179A}" destId="{8B162BA2-3612-4FB3-BF59-816AD6F1E315}" srcOrd="0" destOrd="0" presId="urn:microsoft.com/office/officeart/2005/8/layout/hierarchy1"/>
    <dgm:cxn modelId="{9A288F92-41DD-49C4-ABB3-327F9B648DA0}" type="presParOf" srcId="{8B162BA2-3612-4FB3-BF59-816AD6F1E315}" destId="{78315959-BA5E-4B9C-A865-79451456406B}" srcOrd="0" destOrd="0" presId="urn:microsoft.com/office/officeart/2005/8/layout/hierarchy1"/>
    <dgm:cxn modelId="{D04A2085-AFA8-4A33-A0AC-024A70526E95}" type="presParOf" srcId="{78315959-BA5E-4B9C-A865-79451456406B}" destId="{0967F9CE-7B38-49BF-8185-4D56F981EA19}" srcOrd="0" destOrd="0" presId="urn:microsoft.com/office/officeart/2005/8/layout/hierarchy1"/>
    <dgm:cxn modelId="{ACF3AB7A-B07E-42AD-AC14-5BB20D6B1ED8}" type="presParOf" srcId="{78315959-BA5E-4B9C-A865-79451456406B}" destId="{8D07A443-9027-4C8B-8422-8E461C844700}" srcOrd="1" destOrd="0" presId="urn:microsoft.com/office/officeart/2005/8/layout/hierarchy1"/>
    <dgm:cxn modelId="{E43B8B57-7085-46F5-BB61-E627FB4CDC7E}" type="presParOf" srcId="{8B162BA2-3612-4FB3-BF59-816AD6F1E315}" destId="{84D15B3C-5AA0-4B29-A6A5-BE1F3C0F0F20}" srcOrd="1" destOrd="0" presId="urn:microsoft.com/office/officeart/2005/8/layout/hierarchy1"/>
    <dgm:cxn modelId="{26833676-2B39-4717-BD53-41EC743F6454}" type="presParOf" srcId="{84D15B3C-5AA0-4B29-A6A5-BE1F3C0F0F20}" destId="{BDDB89D8-0FD7-420C-AF35-40A38AA96B88}" srcOrd="0" destOrd="0" presId="urn:microsoft.com/office/officeart/2005/8/layout/hierarchy1"/>
    <dgm:cxn modelId="{092F232D-95A0-4208-84D2-A33C0E316EDC}" type="presParOf" srcId="{84D15B3C-5AA0-4B29-A6A5-BE1F3C0F0F20}" destId="{31AE6598-661E-4C11-B716-E1B77BC51B0B}" srcOrd="1" destOrd="0" presId="urn:microsoft.com/office/officeart/2005/8/layout/hierarchy1"/>
    <dgm:cxn modelId="{44956635-417E-4F77-9BB4-5C025958335A}" type="presParOf" srcId="{31AE6598-661E-4C11-B716-E1B77BC51B0B}" destId="{983FA351-DF21-4DF4-822B-B50D94E7FC5D}" srcOrd="0" destOrd="0" presId="urn:microsoft.com/office/officeart/2005/8/layout/hierarchy1"/>
    <dgm:cxn modelId="{DFF45332-A5E5-4A51-84A2-B51C56981F91}" type="presParOf" srcId="{983FA351-DF21-4DF4-822B-B50D94E7FC5D}" destId="{2F1B673F-4C8E-4247-B157-5F0B8CE8BC7A}" srcOrd="0" destOrd="0" presId="urn:microsoft.com/office/officeart/2005/8/layout/hierarchy1"/>
    <dgm:cxn modelId="{73D8EE39-ACFE-48DF-86E1-E8CE6540D758}" type="presParOf" srcId="{983FA351-DF21-4DF4-822B-B50D94E7FC5D}" destId="{F021290E-980D-4BEF-A369-053C40143706}" srcOrd="1" destOrd="0" presId="urn:microsoft.com/office/officeart/2005/8/layout/hierarchy1"/>
    <dgm:cxn modelId="{F7F72A07-C000-4824-B708-DCDC2F9D05B7}" type="presParOf" srcId="{31AE6598-661E-4C11-B716-E1B77BC51B0B}" destId="{694FD50A-86C7-4672-BDF9-56DF715FE26B}" srcOrd="1" destOrd="0" presId="urn:microsoft.com/office/officeart/2005/8/layout/hierarchy1"/>
    <dgm:cxn modelId="{4C635414-D1D6-4A9C-BC57-EF9BEC8E0A7F}" type="presParOf" srcId="{84D15B3C-5AA0-4B29-A6A5-BE1F3C0F0F20}" destId="{1103B4F6-01B6-458D-BB62-DA14837CD3BB}" srcOrd="2" destOrd="0" presId="urn:microsoft.com/office/officeart/2005/8/layout/hierarchy1"/>
    <dgm:cxn modelId="{3FA4BBD0-5EFF-4B46-A940-7B97C31717E1}" type="presParOf" srcId="{84D15B3C-5AA0-4B29-A6A5-BE1F3C0F0F20}" destId="{BE085C8F-DAC3-4F4F-BF99-EEE21549EE51}" srcOrd="3" destOrd="0" presId="urn:microsoft.com/office/officeart/2005/8/layout/hierarchy1"/>
    <dgm:cxn modelId="{30322729-3AB9-4BDF-B212-5C89F4A110DE}" type="presParOf" srcId="{BE085C8F-DAC3-4F4F-BF99-EEE21549EE51}" destId="{1F83F588-BDB8-4E1F-A5C2-508D11173E20}" srcOrd="0" destOrd="0" presId="urn:microsoft.com/office/officeart/2005/8/layout/hierarchy1"/>
    <dgm:cxn modelId="{B8B95F51-2D25-4185-8527-BF2E622C936A}" type="presParOf" srcId="{1F83F588-BDB8-4E1F-A5C2-508D11173E20}" destId="{3C091FC3-6134-4952-8A06-313F3848F11E}" srcOrd="0" destOrd="0" presId="urn:microsoft.com/office/officeart/2005/8/layout/hierarchy1"/>
    <dgm:cxn modelId="{55CB07F3-0BAE-47E0-B356-379353AEE546}" type="presParOf" srcId="{1F83F588-BDB8-4E1F-A5C2-508D11173E20}" destId="{B9C51076-B5DE-4D94-BC74-F9BB8BE4BA49}" srcOrd="1" destOrd="0" presId="urn:microsoft.com/office/officeart/2005/8/layout/hierarchy1"/>
    <dgm:cxn modelId="{181E267D-108C-4E2C-8046-1D57401410F8}" type="presParOf" srcId="{BE085C8F-DAC3-4F4F-BF99-EEE21549EE51}" destId="{E8E84E5A-3EF3-47BA-9F91-D859B9B7BDA8}" srcOrd="1" destOrd="0" presId="urn:microsoft.com/office/officeart/2005/8/layout/hierarchy1"/>
    <dgm:cxn modelId="{309B0227-3355-4B91-82D2-8560792E9F4E}" type="presParOf" srcId="{84D15B3C-5AA0-4B29-A6A5-BE1F3C0F0F20}" destId="{C9AC13CE-1667-4AF4-8252-570CED6CA73C}" srcOrd="4" destOrd="0" presId="urn:microsoft.com/office/officeart/2005/8/layout/hierarchy1"/>
    <dgm:cxn modelId="{FA473D35-64A1-467A-8404-7D679181E974}" type="presParOf" srcId="{84D15B3C-5AA0-4B29-A6A5-BE1F3C0F0F20}" destId="{6B1045D5-D544-4279-807C-CE393ED5BFF4}" srcOrd="5" destOrd="0" presId="urn:microsoft.com/office/officeart/2005/8/layout/hierarchy1"/>
    <dgm:cxn modelId="{210703D4-A534-4B79-8218-73A91BEAFEA0}" type="presParOf" srcId="{6B1045D5-D544-4279-807C-CE393ED5BFF4}" destId="{705C5E46-5201-4EAB-8CAD-25652413E617}" srcOrd="0" destOrd="0" presId="urn:microsoft.com/office/officeart/2005/8/layout/hierarchy1"/>
    <dgm:cxn modelId="{2416D12E-916D-4B5F-BF37-8B64855703AB}" type="presParOf" srcId="{705C5E46-5201-4EAB-8CAD-25652413E617}" destId="{D7246A81-03E6-4050-B3DF-E32269D94BDC}" srcOrd="0" destOrd="0" presId="urn:microsoft.com/office/officeart/2005/8/layout/hierarchy1"/>
    <dgm:cxn modelId="{2FAFED37-A736-4061-8ED4-5A5444195A83}" type="presParOf" srcId="{705C5E46-5201-4EAB-8CAD-25652413E617}" destId="{D20E7A8B-C23B-4549-8DAD-7F4EA525FFD5}" srcOrd="1" destOrd="0" presId="urn:microsoft.com/office/officeart/2005/8/layout/hierarchy1"/>
    <dgm:cxn modelId="{C47C4541-0DF8-4AEF-93ED-FB7BD8950273}" type="presParOf" srcId="{6B1045D5-D544-4279-807C-CE393ED5BFF4}" destId="{44DFFFA9-4251-4398-B56E-196986DE0459}" srcOrd="1" destOrd="0" presId="urn:microsoft.com/office/officeart/2005/8/layout/hierarchy1"/>
    <dgm:cxn modelId="{0E1A410A-8B13-4D31-89BF-E56DBC31F07A}" type="presParOf" srcId="{44DFFFA9-4251-4398-B56E-196986DE0459}" destId="{8E986591-D821-4E55-A0D4-0C71A62862C0}" srcOrd="0" destOrd="0" presId="urn:microsoft.com/office/officeart/2005/8/layout/hierarchy1"/>
    <dgm:cxn modelId="{52B34477-2B5A-4AD9-B345-5804D4AA2909}" type="presParOf" srcId="{44DFFFA9-4251-4398-B56E-196986DE0459}" destId="{1C15A538-562A-4FD6-BE5F-F66B8C2D48CD}" srcOrd="1" destOrd="0" presId="urn:microsoft.com/office/officeart/2005/8/layout/hierarchy1"/>
    <dgm:cxn modelId="{428652CB-736C-4D32-A6B3-00A7EDFBE7EB}" type="presParOf" srcId="{1C15A538-562A-4FD6-BE5F-F66B8C2D48CD}" destId="{3058E172-9F59-427E-94B1-D820B13393C0}" srcOrd="0" destOrd="0" presId="urn:microsoft.com/office/officeart/2005/8/layout/hierarchy1"/>
    <dgm:cxn modelId="{A0E55F3A-3943-4B74-B179-666D0EF1324B}" type="presParOf" srcId="{3058E172-9F59-427E-94B1-D820B13393C0}" destId="{723BF5F2-6C5A-4512-AB52-012F0D2DC76F}" srcOrd="0" destOrd="0" presId="urn:microsoft.com/office/officeart/2005/8/layout/hierarchy1"/>
    <dgm:cxn modelId="{4240F344-0ACC-48D9-BE0D-A079E365FCCD}" type="presParOf" srcId="{3058E172-9F59-427E-94B1-D820B13393C0}" destId="{F4AAE894-9DFE-42EC-B5C8-393F911C4154}" srcOrd="1" destOrd="0" presId="urn:microsoft.com/office/officeart/2005/8/layout/hierarchy1"/>
    <dgm:cxn modelId="{407877BE-EE53-49AB-B6D4-AB7A622FEF58}" type="presParOf" srcId="{1C15A538-562A-4FD6-BE5F-F66B8C2D48CD}" destId="{7F8DB2AB-AE8E-4F85-BA2A-1D1F85C9F3F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ED2C4F-9177-453E-B0C0-92654558B1F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0CF6EC0-99B1-41D1-8915-420D2764FA0C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আলোচনার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বিষয়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685B2742-0E80-48ED-805A-E8CEFDF6ECD2}" type="parTrans" cxnId="{E4FA6EBE-7767-4163-A211-D6FAA7B3EA5D}">
      <dgm:prSet/>
      <dgm:spPr/>
      <dgm:t>
        <a:bodyPr/>
        <a:lstStyle/>
        <a:p>
          <a:endParaRPr lang="en-US"/>
        </a:p>
      </dgm:t>
    </dgm:pt>
    <dgm:pt modelId="{4DF849DF-EA1C-4CA1-A130-952E469F0474}" type="sibTrans" cxnId="{E4FA6EBE-7767-4163-A211-D6FAA7B3EA5D}">
      <dgm:prSet/>
      <dgm:spPr/>
      <dgm:t>
        <a:bodyPr/>
        <a:lstStyle/>
        <a:p>
          <a:endParaRPr lang="en-US"/>
        </a:p>
      </dgm:t>
    </dgm:pt>
    <dgm:pt modelId="{4FA9DFCC-63A0-4573-8B10-0C437EF181D0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হিসাবরক্ষন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81CD3B88-00D2-4317-ADAE-37241420BE68}" type="parTrans" cxnId="{A3509A26-31F9-4CAB-B17E-74FCF5DBFB26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C21A88E4-C9E5-4529-B3CD-1DD44F2931C0}" type="sibTrans" cxnId="{A3509A26-31F9-4CAB-B17E-74FCF5DBFB26}">
      <dgm:prSet/>
      <dgm:spPr/>
      <dgm:t>
        <a:bodyPr/>
        <a:lstStyle/>
        <a:p>
          <a:endParaRPr lang="en-US"/>
        </a:p>
      </dgm:t>
    </dgm:pt>
    <dgm:pt modelId="{81FE9507-D55D-4801-849B-A717D318AC24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329CD144-83B2-446E-BB1E-CAF3949081A3}" type="parTrans" cxnId="{A7A76964-B269-48AA-BE3B-8F899FE560C9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C20453D2-7A88-4EF0-A7AE-12C705EEA7A4}" type="sibTrans" cxnId="{A7A76964-B269-48AA-BE3B-8F899FE560C9}">
      <dgm:prSet/>
      <dgm:spPr/>
      <dgm:t>
        <a:bodyPr/>
        <a:lstStyle/>
        <a:p>
          <a:endParaRPr lang="en-US"/>
        </a:p>
      </dgm:t>
    </dgm:pt>
    <dgm:pt modelId="{13711B48-3738-4540-B1C0-28C0DC83D934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উপস্থাপন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B354E5FB-1A35-4BBD-8A74-06EB208249EC}" type="parTrans" cxnId="{787719F9-CA28-400C-8E47-BB87533EEC66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65B415A4-B292-4431-8431-547A3E49F95F}" type="sibTrans" cxnId="{787719F9-CA28-400C-8E47-BB87533EEC66}">
      <dgm:prSet/>
      <dgm:spPr/>
      <dgm:t>
        <a:bodyPr/>
        <a:lstStyle/>
        <a:p>
          <a:endParaRPr lang="en-US"/>
        </a:p>
      </dgm:t>
    </dgm:pt>
    <dgm:pt modelId="{D2BA4E12-8B59-4D63-A26A-E40931556427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অবস্থার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E196D9D9-8571-429B-940A-BAC719D31FB6}" type="parTrans" cxnId="{B9174C4A-3B4C-4A2A-939D-C40523FBB78A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227CB097-764E-43FF-AB04-B9A613B82151}" type="sibTrans" cxnId="{B9174C4A-3B4C-4A2A-939D-C40523FBB78A}">
      <dgm:prSet/>
      <dgm:spPr/>
      <dgm:t>
        <a:bodyPr/>
        <a:lstStyle/>
        <a:p>
          <a:endParaRPr lang="en-US"/>
        </a:p>
      </dgm:t>
    </dgm:pt>
    <dgm:pt modelId="{CC1ACB5F-6BB4-47C3-BB91-871BC120F8ED}">
      <dgm:prSet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FD320D5C-1DB1-4C8B-AA8A-6780F4BC97D7}" type="parTrans" cxnId="{66845336-0441-4016-B23B-34E9BBE59B09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6F317C34-70E2-4F6D-BC30-8ED553E3D4B3}" type="sibTrans" cxnId="{66845336-0441-4016-B23B-34E9BBE59B09}">
      <dgm:prSet/>
      <dgm:spPr/>
      <dgm:t>
        <a:bodyPr/>
        <a:lstStyle/>
        <a:p>
          <a:endParaRPr lang="en-US"/>
        </a:p>
      </dgm:t>
    </dgm:pt>
    <dgm:pt modelId="{8196BF06-2547-43A6-ACAC-3D4364F0D5DF}">
      <dgm:prSet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43C085F7-85AB-4871-8BE3-40A00CBDE684}" type="parTrans" cxnId="{DFE26529-6A4F-407E-B816-E04CD24C9354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25C05738-B157-4C2F-95C1-C95820BF01AC}" type="sibTrans" cxnId="{DFE26529-6A4F-407E-B816-E04CD24C9354}">
      <dgm:prSet/>
      <dgm:spPr/>
      <dgm:t>
        <a:bodyPr/>
        <a:lstStyle/>
        <a:p>
          <a:endParaRPr lang="en-US"/>
        </a:p>
      </dgm:t>
    </dgm:pt>
    <dgm:pt modelId="{523BC554-DBA0-4868-8608-07DA9E211809}" type="pres">
      <dgm:prSet presAssocID="{27ED2C4F-9177-453E-B0C0-92654558B1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EA4F255-F8B6-42B1-8D86-CD1B27A25D09}" type="pres">
      <dgm:prSet presAssocID="{B0CF6EC0-99B1-41D1-8915-420D2764FA0C}" presName="hierRoot1" presStyleCnt="0"/>
      <dgm:spPr/>
    </dgm:pt>
    <dgm:pt modelId="{809AB7E5-5E50-4CE5-9096-084FF5204F30}" type="pres">
      <dgm:prSet presAssocID="{B0CF6EC0-99B1-41D1-8915-420D2764FA0C}" presName="composite" presStyleCnt="0"/>
      <dgm:spPr/>
    </dgm:pt>
    <dgm:pt modelId="{2FF55B96-C642-4044-A64B-D15972DA04AB}" type="pres">
      <dgm:prSet presAssocID="{B0CF6EC0-99B1-41D1-8915-420D2764FA0C}" presName="background" presStyleLbl="node0" presStyleIdx="0" presStyleCnt="1"/>
      <dgm:spPr/>
    </dgm:pt>
    <dgm:pt modelId="{24055D15-1B9A-405A-8886-1EA9DF40AB14}" type="pres">
      <dgm:prSet presAssocID="{B0CF6EC0-99B1-41D1-8915-420D2764FA0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D64C0C-2BB7-4CA3-A0A2-A74A5300103D}" type="pres">
      <dgm:prSet presAssocID="{B0CF6EC0-99B1-41D1-8915-420D2764FA0C}" presName="hierChild2" presStyleCnt="0"/>
      <dgm:spPr/>
    </dgm:pt>
    <dgm:pt modelId="{1FBE4AB0-4EAF-418D-9835-1F0B08D162A7}" type="pres">
      <dgm:prSet presAssocID="{81CD3B88-00D2-4317-ADAE-37241420BE68}" presName="Name10" presStyleLbl="parChTrans1D2" presStyleIdx="0" presStyleCnt="3"/>
      <dgm:spPr/>
      <dgm:t>
        <a:bodyPr/>
        <a:lstStyle/>
        <a:p>
          <a:endParaRPr lang="en-US"/>
        </a:p>
      </dgm:t>
    </dgm:pt>
    <dgm:pt modelId="{82275886-78A1-44BD-AF86-5E3B7D7572FE}" type="pres">
      <dgm:prSet presAssocID="{4FA9DFCC-63A0-4573-8B10-0C437EF181D0}" presName="hierRoot2" presStyleCnt="0"/>
      <dgm:spPr/>
    </dgm:pt>
    <dgm:pt modelId="{CAEC5A08-0B73-4436-A323-0C9E7C43B3EA}" type="pres">
      <dgm:prSet presAssocID="{4FA9DFCC-63A0-4573-8B10-0C437EF181D0}" presName="composite2" presStyleCnt="0"/>
      <dgm:spPr/>
    </dgm:pt>
    <dgm:pt modelId="{5A4E478C-45EC-40C4-9B67-EC3E060553CD}" type="pres">
      <dgm:prSet presAssocID="{4FA9DFCC-63A0-4573-8B10-0C437EF181D0}" presName="background2" presStyleLbl="node2" presStyleIdx="0" presStyleCnt="3"/>
      <dgm:spPr/>
    </dgm:pt>
    <dgm:pt modelId="{EE4F5D5B-5F2A-4E44-8E74-C988CD6D4346}" type="pres">
      <dgm:prSet presAssocID="{4FA9DFCC-63A0-4573-8B10-0C437EF181D0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1627E0-6E5B-45E2-B0A9-1627C94BDFBC}" type="pres">
      <dgm:prSet presAssocID="{4FA9DFCC-63A0-4573-8B10-0C437EF181D0}" presName="hierChild3" presStyleCnt="0"/>
      <dgm:spPr/>
    </dgm:pt>
    <dgm:pt modelId="{0B2C042A-62BB-4C9C-A168-ACDE0EA6C178}" type="pres">
      <dgm:prSet presAssocID="{329CD144-83B2-446E-BB1E-CAF3949081A3}" presName="Name17" presStyleLbl="parChTrans1D3" presStyleIdx="0" presStyleCnt="3"/>
      <dgm:spPr/>
      <dgm:t>
        <a:bodyPr/>
        <a:lstStyle/>
        <a:p>
          <a:endParaRPr lang="en-US"/>
        </a:p>
      </dgm:t>
    </dgm:pt>
    <dgm:pt modelId="{4ABD1E97-C121-471E-8B1A-AC89ABC6BDD2}" type="pres">
      <dgm:prSet presAssocID="{81FE9507-D55D-4801-849B-A717D318AC24}" presName="hierRoot3" presStyleCnt="0"/>
      <dgm:spPr/>
    </dgm:pt>
    <dgm:pt modelId="{3873C042-C905-4CD3-BB57-4FD5A23F7CAE}" type="pres">
      <dgm:prSet presAssocID="{81FE9507-D55D-4801-849B-A717D318AC24}" presName="composite3" presStyleCnt="0"/>
      <dgm:spPr/>
    </dgm:pt>
    <dgm:pt modelId="{62775F5F-7757-42AD-9371-B8FCBD7A33A0}" type="pres">
      <dgm:prSet presAssocID="{81FE9507-D55D-4801-849B-A717D318AC24}" presName="background3" presStyleLbl="node3" presStyleIdx="0" presStyleCnt="3"/>
      <dgm:spPr/>
    </dgm:pt>
    <dgm:pt modelId="{244C6895-BBA9-4205-A247-781BE5F88D87}" type="pres">
      <dgm:prSet presAssocID="{81FE9507-D55D-4801-849B-A717D318AC24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CD2EA4-4AEA-41A0-8456-1B502442FB14}" type="pres">
      <dgm:prSet presAssocID="{81FE9507-D55D-4801-849B-A717D318AC24}" presName="hierChild4" presStyleCnt="0"/>
      <dgm:spPr/>
    </dgm:pt>
    <dgm:pt modelId="{1FD4006F-5AE1-4930-9B21-2BFF91148C0D}" type="pres">
      <dgm:prSet presAssocID="{B354E5FB-1A35-4BBD-8A74-06EB208249EC}" presName="Name10" presStyleLbl="parChTrans1D2" presStyleIdx="1" presStyleCnt="3"/>
      <dgm:spPr/>
      <dgm:t>
        <a:bodyPr/>
        <a:lstStyle/>
        <a:p>
          <a:endParaRPr lang="en-US"/>
        </a:p>
      </dgm:t>
    </dgm:pt>
    <dgm:pt modelId="{80FD98BC-B12E-4FAD-ADE0-8B62EA9BEF21}" type="pres">
      <dgm:prSet presAssocID="{13711B48-3738-4540-B1C0-28C0DC83D934}" presName="hierRoot2" presStyleCnt="0"/>
      <dgm:spPr/>
    </dgm:pt>
    <dgm:pt modelId="{02699A85-F4FA-4E46-BF6D-6BF24E1D754B}" type="pres">
      <dgm:prSet presAssocID="{13711B48-3738-4540-B1C0-28C0DC83D934}" presName="composite2" presStyleCnt="0"/>
      <dgm:spPr/>
    </dgm:pt>
    <dgm:pt modelId="{FA8DE325-F0F3-44B6-BD5E-5AE7B260C282}" type="pres">
      <dgm:prSet presAssocID="{13711B48-3738-4540-B1C0-28C0DC83D934}" presName="background2" presStyleLbl="node2" presStyleIdx="1" presStyleCnt="3"/>
      <dgm:spPr/>
    </dgm:pt>
    <dgm:pt modelId="{6B2BAFE8-DCFA-4CBD-88AF-0928AB6775A2}" type="pres">
      <dgm:prSet presAssocID="{13711B48-3738-4540-B1C0-28C0DC83D934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DCCE10-565B-4A59-B7A3-39990DA8987C}" type="pres">
      <dgm:prSet presAssocID="{13711B48-3738-4540-B1C0-28C0DC83D934}" presName="hierChild3" presStyleCnt="0"/>
      <dgm:spPr/>
    </dgm:pt>
    <dgm:pt modelId="{F52DBDE4-554D-4389-9AA0-C3F53AC3420D}" type="pres">
      <dgm:prSet presAssocID="{E196D9D9-8571-429B-940A-BAC719D31FB6}" presName="Name17" presStyleLbl="parChTrans1D3" presStyleIdx="1" presStyleCnt="3"/>
      <dgm:spPr/>
      <dgm:t>
        <a:bodyPr/>
        <a:lstStyle/>
        <a:p>
          <a:endParaRPr lang="en-US"/>
        </a:p>
      </dgm:t>
    </dgm:pt>
    <dgm:pt modelId="{2F99B1DE-8FDA-406B-9FAB-6F0A4D597B75}" type="pres">
      <dgm:prSet presAssocID="{D2BA4E12-8B59-4D63-A26A-E40931556427}" presName="hierRoot3" presStyleCnt="0"/>
      <dgm:spPr/>
    </dgm:pt>
    <dgm:pt modelId="{30208A6D-5133-4E07-9670-9040EC20F43B}" type="pres">
      <dgm:prSet presAssocID="{D2BA4E12-8B59-4D63-A26A-E40931556427}" presName="composite3" presStyleCnt="0"/>
      <dgm:spPr/>
    </dgm:pt>
    <dgm:pt modelId="{847B32DE-B1FA-4C0F-9347-A9C09E36EE56}" type="pres">
      <dgm:prSet presAssocID="{D2BA4E12-8B59-4D63-A26A-E40931556427}" presName="background3" presStyleLbl="node3" presStyleIdx="1" presStyleCnt="3"/>
      <dgm:spPr/>
    </dgm:pt>
    <dgm:pt modelId="{30824238-83C0-40BC-8CCE-011EC9B9782B}" type="pres">
      <dgm:prSet presAssocID="{D2BA4E12-8B59-4D63-A26A-E40931556427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4D01F0-BD53-4314-92E3-ED64A15BBFE3}" type="pres">
      <dgm:prSet presAssocID="{D2BA4E12-8B59-4D63-A26A-E40931556427}" presName="hierChild4" presStyleCnt="0"/>
      <dgm:spPr/>
    </dgm:pt>
    <dgm:pt modelId="{D51B399E-D004-44B5-8FEB-AAFFC0A06CEF}" type="pres">
      <dgm:prSet presAssocID="{FD320D5C-1DB1-4C8B-AA8A-6780F4BC97D7}" presName="Name10" presStyleLbl="parChTrans1D2" presStyleIdx="2" presStyleCnt="3"/>
      <dgm:spPr/>
      <dgm:t>
        <a:bodyPr/>
        <a:lstStyle/>
        <a:p>
          <a:endParaRPr lang="en-US"/>
        </a:p>
      </dgm:t>
    </dgm:pt>
    <dgm:pt modelId="{33004A5E-CE80-447F-964C-7612CC355424}" type="pres">
      <dgm:prSet presAssocID="{CC1ACB5F-6BB4-47C3-BB91-871BC120F8ED}" presName="hierRoot2" presStyleCnt="0"/>
      <dgm:spPr/>
    </dgm:pt>
    <dgm:pt modelId="{BCECCD4B-475A-4A6D-8D81-53ED6E81F730}" type="pres">
      <dgm:prSet presAssocID="{CC1ACB5F-6BB4-47C3-BB91-871BC120F8ED}" presName="composite2" presStyleCnt="0"/>
      <dgm:spPr/>
    </dgm:pt>
    <dgm:pt modelId="{4C273CE3-586E-445D-966F-C41B171C3642}" type="pres">
      <dgm:prSet presAssocID="{CC1ACB5F-6BB4-47C3-BB91-871BC120F8ED}" presName="background2" presStyleLbl="node2" presStyleIdx="2" presStyleCnt="3"/>
      <dgm:spPr/>
    </dgm:pt>
    <dgm:pt modelId="{0359E11C-A883-4111-ACB4-F3287C15908C}" type="pres">
      <dgm:prSet presAssocID="{CC1ACB5F-6BB4-47C3-BB91-871BC120F8ED}" presName="text2" presStyleLbl="fgAcc2" presStyleIdx="2" presStyleCnt="3" custLinFactNeighborX="4881" custLinFactNeighborY="-42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3D07D7-B5FC-43A3-B40C-DFEC7721FD72}" type="pres">
      <dgm:prSet presAssocID="{CC1ACB5F-6BB4-47C3-BB91-871BC120F8ED}" presName="hierChild3" presStyleCnt="0"/>
      <dgm:spPr/>
    </dgm:pt>
    <dgm:pt modelId="{207257D9-26D5-406E-B583-882D10BE4823}" type="pres">
      <dgm:prSet presAssocID="{43C085F7-85AB-4871-8BE3-40A00CBDE684}" presName="Name17" presStyleLbl="parChTrans1D3" presStyleIdx="2" presStyleCnt="3"/>
      <dgm:spPr/>
      <dgm:t>
        <a:bodyPr/>
        <a:lstStyle/>
        <a:p>
          <a:endParaRPr lang="en-US"/>
        </a:p>
      </dgm:t>
    </dgm:pt>
    <dgm:pt modelId="{5A8713E6-2BC8-4CCB-8C2D-7F23117B924B}" type="pres">
      <dgm:prSet presAssocID="{8196BF06-2547-43A6-ACAC-3D4364F0D5DF}" presName="hierRoot3" presStyleCnt="0"/>
      <dgm:spPr/>
    </dgm:pt>
    <dgm:pt modelId="{EDCEBDD1-93F5-4D70-A9C8-07223A7FFC88}" type="pres">
      <dgm:prSet presAssocID="{8196BF06-2547-43A6-ACAC-3D4364F0D5DF}" presName="composite3" presStyleCnt="0"/>
      <dgm:spPr/>
    </dgm:pt>
    <dgm:pt modelId="{B51D8BBD-C9DC-46AE-B3BE-85289154CF37}" type="pres">
      <dgm:prSet presAssocID="{8196BF06-2547-43A6-ACAC-3D4364F0D5DF}" presName="background3" presStyleLbl="node3" presStyleIdx="2" presStyleCnt="3"/>
      <dgm:spPr/>
    </dgm:pt>
    <dgm:pt modelId="{11FA9707-14B2-48E8-A789-C4441F87B413}" type="pres">
      <dgm:prSet presAssocID="{8196BF06-2547-43A6-ACAC-3D4364F0D5DF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414638-ABB2-4B6C-BB26-520918E814F0}" type="pres">
      <dgm:prSet presAssocID="{8196BF06-2547-43A6-ACAC-3D4364F0D5DF}" presName="hierChild4" presStyleCnt="0"/>
      <dgm:spPr/>
    </dgm:pt>
  </dgm:ptLst>
  <dgm:cxnLst>
    <dgm:cxn modelId="{204EC180-298B-4525-B63E-E03C92C4E3F5}" type="presOf" srcId="{CC1ACB5F-6BB4-47C3-BB91-871BC120F8ED}" destId="{0359E11C-A883-4111-ACB4-F3287C15908C}" srcOrd="0" destOrd="0" presId="urn:microsoft.com/office/officeart/2005/8/layout/hierarchy1"/>
    <dgm:cxn modelId="{548B799A-633D-4649-B14A-001B2AB1637C}" type="presOf" srcId="{E196D9D9-8571-429B-940A-BAC719D31FB6}" destId="{F52DBDE4-554D-4389-9AA0-C3F53AC3420D}" srcOrd="0" destOrd="0" presId="urn:microsoft.com/office/officeart/2005/8/layout/hierarchy1"/>
    <dgm:cxn modelId="{FFC6448C-A9FE-421D-89ED-465031456E75}" type="presOf" srcId="{D2BA4E12-8B59-4D63-A26A-E40931556427}" destId="{30824238-83C0-40BC-8CCE-011EC9B9782B}" srcOrd="0" destOrd="0" presId="urn:microsoft.com/office/officeart/2005/8/layout/hierarchy1"/>
    <dgm:cxn modelId="{66845336-0441-4016-B23B-34E9BBE59B09}" srcId="{B0CF6EC0-99B1-41D1-8915-420D2764FA0C}" destId="{CC1ACB5F-6BB4-47C3-BB91-871BC120F8ED}" srcOrd="2" destOrd="0" parTransId="{FD320D5C-1DB1-4C8B-AA8A-6780F4BC97D7}" sibTransId="{6F317C34-70E2-4F6D-BC30-8ED553E3D4B3}"/>
    <dgm:cxn modelId="{E4FA6EBE-7767-4163-A211-D6FAA7B3EA5D}" srcId="{27ED2C4F-9177-453E-B0C0-92654558B1F1}" destId="{B0CF6EC0-99B1-41D1-8915-420D2764FA0C}" srcOrd="0" destOrd="0" parTransId="{685B2742-0E80-48ED-805A-E8CEFDF6ECD2}" sibTransId="{4DF849DF-EA1C-4CA1-A130-952E469F0474}"/>
    <dgm:cxn modelId="{A27F8332-E8A7-469A-BFB1-45CE758F609E}" type="presOf" srcId="{B0CF6EC0-99B1-41D1-8915-420D2764FA0C}" destId="{24055D15-1B9A-405A-8886-1EA9DF40AB14}" srcOrd="0" destOrd="0" presId="urn:microsoft.com/office/officeart/2005/8/layout/hierarchy1"/>
    <dgm:cxn modelId="{A36D9E1E-B071-43C0-830F-8E87BB791C79}" type="presOf" srcId="{B354E5FB-1A35-4BBD-8A74-06EB208249EC}" destId="{1FD4006F-5AE1-4930-9B21-2BFF91148C0D}" srcOrd="0" destOrd="0" presId="urn:microsoft.com/office/officeart/2005/8/layout/hierarchy1"/>
    <dgm:cxn modelId="{787719F9-CA28-400C-8E47-BB87533EEC66}" srcId="{B0CF6EC0-99B1-41D1-8915-420D2764FA0C}" destId="{13711B48-3738-4540-B1C0-28C0DC83D934}" srcOrd="1" destOrd="0" parTransId="{B354E5FB-1A35-4BBD-8A74-06EB208249EC}" sibTransId="{65B415A4-B292-4431-8431-547A3E49F95F}"/>
    <dgm:cxn modelId="{B9B544B0-09B9-4CE2-9ABB-B26C74D0D088}" type="presOf" srcId="{13711B48-3738-4540-B1C0-28C0DC83D934}" destId="{6B2BAFE8-DCFA-4CBD-88AF-0928AB6775A2}" srcOrd="0" destOrd="0" presId="urn:microsoft.com/office/officeart/2005/8/layout/hierarchy1"/>
    <dgm:cxn modelId="{96DD65B2-7A81-4DC3-B7F4-12DD88EC259D}" type="presOf" srcId="{FD320D5C-1DB1-4C8B-AA8A-6780F4BC97D7}" destId="{D51B399E-D004-44B5-8FEB-AAFFC0A06CEF}" srcOrd="0" destOrd="0" presId="urn:microsoft.com/office/officeart/2005/8/layout/hierarchy1"/>
    <dgm:cxn modelId="{A1EF3809-3C58-4FF6-9687-B5E040A3B707}" type="presOf" srcId="{8196BF06-2547-43A6-ACAC-3D4364F0D5DF}" destId="{11FA9707-14B2-48E8-A789-C4441F87B413}" srcOrd="0" destOrd="0" presId="urn:microsoft.com/office/officeart/2005/8/layout/hierarchy1"/>
    <dgm:cxn modelId="{D16A0A73-A0B6-4269-9DEA-978D56547112}" type="presOf" srcId="{27ED2C4F-9177-453E-B0C0-92654558B1F1}" destId="{523BC554-DBA0-4868-8608-07DA9E211809}" srcOrd="0" destOrd="0" presId="urn:microsoft.com/office/officeart/2005/8/layout/hierarchy1"/>
    <dgm:cxn modelId="{DFE26529-6A4F-407E-B816-E04CD24C9354}" srcId="{CC1ACB5F-6BB4-47C3-BB91-871BC120F8ED}" destId="{8196BF06-2547-43A6-ACAC-3D4364F0D5DF}" srcOrd="0" destOrd="0" parTransId="{43C085F7-85AB-4871-8BE3-40A00CBDE684}" sibTransId="{25C05738-B157-4C2F-95C1-C95820BF01AC}"/>
    <dgm:cxn modelId="{A008A00E-7FBF-4D56-879F-6E60029534F7}" type="presOf" srcId="{81CD3B88-00D2-4317-ADAE-37241420BE68}" destId="{1FBE4AB0-4EAF-418D-9835-1F0B08D162A7}" srcOrd="0" destOrd="0" presId="urn:microsoft.com/office/officeart/2005/8/layout/hierarchy1"/>
    <dgm:cxn modelId="{66BEF0E6-F0C3-4663-A215-3207454F1BBC}" type="presOf" srcId="{4FA9DFCC-63A0-4573-8B10-0C437EF181D0}" destId="{EE4F5D5B-5F2A-4E44-8E74-C988CD6D4346}" srcOrd="0" destOrd="0" presId="urn:microsoft.com/office/officeart/2005/8/layout/hierarchy1"/>
    <dgm:cxn modelId="{A3509A26-31F9-4CAB-B17E-74FCF5DBFB26}" srcId="{B0CF6EC0-99B1-41D1-8915-420D2764FA0C}" destId="{4FA9DFCC-63A0-4573-8B10-0C437EF181D0}" srcOrd="0" destOrd="0" parTransId="{81CD3B88-00D2-4317-ADAE-37241420BE68}" sibTransId="{C21A88E4-C9E5-4529-B3CD-1DD44F2931C0}"/>
    <dgm:cxn modelId="{B9174C4A-3B4C-4A2A-939D-C40523FBB78A}" srcId="{13711B48-3738-4540-B1C0-28C0DC83D934}" destId="{D2BA4E12-8B59-4D63-A26A-E40931556427}" srcOrd="0" destOrd="0" parTransId="{E196D9D9-8571-429B-940A-BAC719D31FB6}" sibTransId="{227CB097-764E-43FF-AB04-B9A613B82151}"/>
    <dgm:cxn modelId="{45533168-C02F-4BD4-B57C-89D53192B32F}" type="presOf" srcId="{81FE9507-D55D-4801-849B-A717D318AC24}" destId="{244C6895-BBA9-4205-A247-781BE5F88D87}" srcOrd="0" destOrd="0" presId="urn:microsoft.com/office/officeart/2005/8/layout/hierarchy1"/>
    <dgm:cxn modelId="{B110E3F1-0DAE-4059-9A1B-4DE2FB07A305}" type="presOf" srcId="{329CD144-83B2-446E-BB1E-CAF3949081A3}" destId="{0B2C042A-62BB-4C9C-A168-ACDE0EA6C178}" srcOrd="0" destOrd="0" presId="urn:microsoft.com/office/officeart/2005/8/layout/hierarchy1"/>
    <dgm:cxn modelId="{38C55F61-CE09-4D8A-8F00-595666370041}" type="presOf" srcId="{43C085F7-85AB-4871-8BE3-40A00CBDE684}" destId="{207257D9-26D5-406E-B583-882D10BE4823}" srcOrd="0" destOrd="0" presId="urn:microsoft.com/office/officeart/2005/8/layout/hierarchy1"/>
    <dgm:cxn modelId="{A7A76964-B269-48AA-BE3B-8F899FE560C9}" srcId="{4FA9DFCC-63A0-4573-8B10-0C437EF181D0}" destId="{81FE9507-D55D-4801-849B-A717D318AC24}" srcOrd="0" destOrd="0" parTransId="{329CD144-83B2-446E-BB1E-CAF3949081A3}" sibTransId="{C20453D2-7A88-4EF0-A7AE-12C705EEA7A4}"/>
    <dgm:cxn modelId="{51F3BD89-400F-4C28-BB75-6F373D1E8F52}" type="presParOf" srcId="{523BC554-DBA0-4868-8608-07DA9E211809}" destId="{4EA4F255-F8B6-42B1-8D86-CD1B27A25D09}" srcOrd="0" destOrd="0" presId="urn:microsoft.com/office/officeart/2005/8/layout/hierarchy1"/>
    <dgm:cxn modelId="{162CBDBE-18E2-4D52-B476-4959771051A0}" type="presParOf" srcId="{4EA4F255-F8B6-42B1-8D86-CD1B27A25D09}" destId="{809AB7E5-5E50-4CE5-9096-084FF5204F30}" srcOrd="0" destOrd="0" presId="urn:microsoft.com/office/officeart/2005/8/layout/hierarchy1"/>
    <dgm:cxn modelId="{E6FDEE74-7AC6-49E8-A541-6F7A2C7BE63F}" type="presParOf" srcId="{809AB7E5-5E50-4CE5-9096-084FF5204F30}" destId="{2FF55B96-C642-4044-A64B-D15972DA04AB}" srcOrd="0" destOrd="0" presId="urn:microsoft.com/office/officeart/2005/8/layout/hierarchy1"/>
    <dgm:cxn modelId="{FDC2F02E-239E-4939-B912-D5B808B65F4A}" type="presParOf" srcId="{809AB7E5-5E50-4CE5-9096-084FF5204F30}" destId="{24055D15-1B9A-405A-8886-1EA9DF40AB14}" srcOrd="1" destOrd="0" presId="urn:microsoft.com/office/officeart/2005/8/layout/hierarchy1"/>
    <dgm:cxn modelId="{4A2F8069-5E21-4934-A1A9-D1C60225966B}" type="presParOf" srcId="{4EA4F255-F8B6-42B1-8D86-CD1B27A25D09}" destId="{0BD64C0C-2BB7-4CA3-A0A2-A74A5300103D}" srcOrd="1" destOrd="0" presId="urn:microsoft.com/office/officeart/2005/8/layout/hierarchy1"/>
    <dgm:cxn modelId="{3B11F32A-5F06-49F1-8AAF-A43B9DD97B70}" type="presParOf" srcId="{0BD64C0C-2BB7-4CA3-A0A2-A74A5300103D}" destId="{1FBE4AB0-4EAF-418D-9835-1F0B08D162A7}" srcOrd="0" destOrd="0" presId="urn:microsoft.com/office/officeart/2005/8/layout/hierarchy1"/>
    <dgm:cxn modelId="{39A06EA0-B09E-401A-9376-BFD0110E8A81}" type="presParOf" srcId="{0BD64C0C-2BB7-4CA3-A0A2-A74A5300103D}" destId="{82275886-78A1-44BD-AF86-5E3B7D7572FE}" srcOrd="1" destOrd="0" presId="urn:microsoft.com/office/officeart/2005/8/layout/hierarchy1"/>
    <dgm:cxn modelId="{0F04FE60-75EF-416F-9990-B1C70C0B561E}" type="presParOf" srcId="{82275886-78A1-44BD-AF86-5E3B7D7572FE}" destId="{CAEC5A08-0B73-4436-A323-0C9E7C43B3EA}" srcOrd="0" destOrd="0" presId="urn:microsoft.com/office/officeart/2005/8/layout/hierarchy1"/>
    <dgm:cxn modelId="{381AD8BB-B759-4544-865D-A1BB5580A5FE}" type="presParOf" srcId="{CAEC5A08-0B73-4436-A323-0C9E7C43B3EA}" destId="{5A4E478C-45EC-40C4-9B67-EC3E060553CD}" srcOrd="0" destOrd="0" presId="urn:microsoft.com/office/officeart/2005/8/layout/hierarchy1"/>
    <dgm:cxn modelId="{CA142687-7F6A-4F67-A722-0AF2168E1BB2}" type="presParOf" srcId="{CAEC5A08-0B73-4436-A323-0C9E7C43B3EA}" destId="{EE4F5D5B-5F2A-4E44-8E74-C988CD6D4346}" srcOrd="1" destOrd="0" presId="urn:microsoft.com/office/officeart/2005/8/layout/hierarchy1"/>
    <dgm:cxn modelId="{0E8AD1BA-0A1C-4EBE-B5D7-46AED5EB1669}" type="presParOf" srcId="{82275886-78A1-44BD-AF86-5E3B7D7572FE}" destId="{D71627E0-6E5B-45E2-B0A9-1627C94BDFBC}" srcOrd="1" destOrd="0" presId="urn:microsoft.com/office/officeart/2005/8/layout/hierarchy1"/>
    <dgm:cxn modelId="{6C3F0D43-D7B1-4A54-94B5-10958345CA3E}" type="presParOf" srcId="{D71627E0-6E5B-45E2-B0A9-1627C94BDFBC}" destId="{0B2C042A-62BB-4C9C-A168-ACDE0EA6C178}" srcOrd="0" destOrd="0" presId="urn:microsoft.com/office/officeart/2005/8/layout/hierarchy1"/>
    <dgm:cxn modelId="{4DB41F7E-C0C9-44B2-A7F0-0CB7B030171E}" type="presParOf" srcId="{D71627E0-6E5B-45E2-B0A9-1627C94BDFBC}" destId="{4ABD1E97-C121-471E-8B1A-AC89ABC6BDD2}" srcOrd="1" destOrd="0" presId="urn:microsoft.com/office/officeart/2005/8/layout/hierarchy1"/>
    <dgm:cxn modelId="{07C9EB17-580A-4CCB-9769-DD58434EE46A}" type="presParOf" srcId="{4ABD1E97-C121-471E-8B1A-AC89ABC6BDD2}" destId="{3873C042-C905-4CD3-BB57-4FD5A23F7CAE}" srcOrd="0" destOrd="0" presId="urn:microsoft.com/office/officeart/2005/8/layout/hierarchy1"/>
    <dgm:cxn modelId="{643150C7-19D6-4E6B-9325-6085E343BF86}" type="presParOf" srcId="{3873C042-C905-4CD3-BB57-4FD5A23F7CAE}" destId="{62775F5F-7757-42AD-9371-B8FCBD7A33A0}" srcOrd="0" destOrd="0" presId="urn:microsoft.com/office/officeart/2005/8/layout/hierarchy1"/>
    <dgm:cxn modelId="{298595EC-A80F-4C6B-A252-E3388C051C12}" type="presParOf" srcId="{3873C042-C905-4CD3-BB57-4FD5A23F7CAE}" destId="{244C6895-BBA9-4205-A247-781BE5F88D87}" srcOrd="1" destOrd="0" presId="urn:microsoft.com/office/officeart/2005/8/layout/hierarchy1"/>
    <dgm:cxn modelId="{B430991A-129E-4E91-B71B-7498645A5D48}" type="presParOf" srcId="{4ABD1E97-C121-471E-8B1A-AC89ABC6BDD2}" destId="{32CD2EA4-4AEA-41A0-8456-1B502442FB14}" srcOrd="1" destOrd="0" presId="urn:microsoft.com/office/officeart/2005/8/layout/hierarchy1"/>
    <dgm:cxn modelId="{174B74E1-339B-4AA4-A4BD-ACE0316EFAA6}" type="presParOf" srcId="{0BD64C0C-2BB7-4CA3-A0A2-A74A5300103D}" destId="{1FD4006F-5AE1-4930-9B21-2BFF91148C0D}" srcOrd="2" destOrd="0" presId="urn:microsoft.com/office/officeart/2005/8/layout/hierarchy1"/>
    <dgm:cxn modelId="{43669DDB-31D1-412A-8723-6E23B8434661}" type="presParOf" srcId="{0BD64C0C-2BB7-4CA3-A0A2-A74A5300103D}" destId="{80FD98BC-B12E-4FAD-ADE0-8B62EA9BEF21}" srcOrd="3" destOrd="0" presId="urn:microsoft.com/office/officeart/2005/8/layout/hierarchy1"/>
    <dgm:cxn modelId="{2DDCB124-2DE1-4AED-BE5C-3D4A36DCD107}" type="presParOf" srcId="{80FD98BC-B12E-4FAD-ADE0-8B62EA9BEF21}" destId="{02699A85-F4FA-4E46-BF6D-6BF24E1D754B}" srcOrd="0" destOrd="0" presId="urn:microsoft.com/office/officeart/2005/8/layout/hierarchy1"/>
    <dgm:cxn modelId="{0B23FE86-6B9B-476A-BC18-93C2CCC9A682}" type="presParOf" srcId="{02699A85-F4FA-4E46-BF6D-6BF24E1D754B}" destId="{FA8DE325-F0F3-44B6-BD5E-5AE7B260C282}" srcOrd="0" destOrd="0" presId="urn:microsoft.com/office/officeart/2005/8/layout/hierarchy1"/>
    <dgm:cxn modelId="{5972B18C-675B-44D3-9A36-6302CE6D4A01}" type="presParOf" srcId="{02699A85-F4FA-4E46-BF6D-6BF24E1D754B}" destId="{6B2BAFE8-DCFA-4CBD-88AF-0928AB6775A2}" srcOrd="1" destOrd="0" presId="urn:microsoft.com/office/officeart/2005/8/layout/hierarchy1"/>
    <dgm:cxn modelId="{B52E5610-F7B7-49EE-81C6-E2294327A706}" type="presParOf" srcId="{80FD98BC-B12E-4FAD-ADE0-8B62EA9BEF21}" destId="{9EDCCE10-565B-4A59-B7A3-39990DA8987C}" srcOrd="1" destOrd="0" presId="urn:microsoft.com/office/officeart/2005/8/layout/hierarchy1"/>
    <dgm:cxn modelId="{5ED81A07-1390-4FA8-B408-5B07EFF3D502}" type="presParOf" srcId="{9EDCCE10-565B-4A59-B7A3-39990DA8987C}" destId="{F52DBDE4-554D-4389-9AA0-C3F53AC3420D}" srcOrd="0" destOrd="0" presId="urn:microsoft.com/office/officeart/2005/8/layout/hierarchy1"/>
    <dgm:cxn modelId="{9110DC17-5794-4834-926E-2B8030EE967F}" type="presParOf" srcId="{9EDCCE10-565B-4A59-B7A3-39990DA8987C}" destId="{2F99B1DE-8FDA-406B-9FAB-6F0A4D597B75}" srcOrd="1" destOrd="0" presId="urn:microsoft.com/office/officeart/2005/8/layout/hierarchy1"/>
    <dgm:cxn modelId="{31470640-04DF-443D-B184-0AD62D25421E}" type="presParOf" srcId="{2F99B1DE-8FDA-406B-9FAB-6F0A4D597B75}" destId="{30208A6D-5133-4E07-9670-9040EC20F43B}" srcOrd="0" destOrd="0" presId="urn:microsoft.com/office/officeart/2005/8/layout/hierarchy1"/>
    <dgm:cxn modelId="{D7E19075-735F-4262-BFEB-1441A75DCEA3}" type="presParOf" srcId="{30208A6D-5133-4E07-9670-9040EC20F43B}" destId="{847B32DE-B1FA-4C0F-9347-A9C09E36EE56}" srcOrd="0" destOrd="0" presId="urn:microsoft.com/office/officeart/2005/8/layout/hierarchy1"/>
    <dgm:cxn modelId="{2825526D-148A-4CE0-B621-E1CCC0E25308}" type="presParOf" srcId="{30208A6D-5133-4E07-9670-9040EC20F43B}" destId="{30824238-83C0-40BC-8CCE-011EC9B9782B}" srcOrd="1" destOrd="0" presId="urn:microsoft.com/office/officeart/2005/8/layout/hierarchy1"/>
    <dgm:cxn modelId="{CD8A0CEA-AA0C-4B34-9ECB-A609E88D81EE}" type="presParOf" srcId="{2F99B1DE-8FDA-406B-9FAB-6F0A4D597B75}" destId="{494D01F0-BD53-4314-92E3-ED64A15BBFE3}" srcOrd="1" destOrd="0" presId="urn:microsoft.com/office/officeart/2005/8/layout/hierarchy1"/>
    <dgm:cxn modelId="{792FB23A-C989-4A01-B71A-4A470F3E2220}" type="presParOf" srcId="{0BD64C0C-2BB7-4CA3-A0A2-A74A5300103D}" destId="{D51B399E-D004-44B5-8FEB-AAFFC0A06CEF}" srcOrd="4" destOrd="0" presId="urn:microsoft.com/office/officeart/2005/8/layout/hierarchy1"/>
    <dgm:cxn modelId="{679BB5F2-F132-4E86-A198-E6B222832B50}" type="presParOf" srcId="{0BD64C0C-2BB7-4CA3-A0A2-A74A5300103D}" destId="{33004A5E-CE80-447F-964C-7612CC355424}" srcOrd="5" destOrd="0" presId="urn:microsoft.com/office/officeart/2005/8/layout/hierarchy1"/>
    <dgm:cxn modelId="{11E2B13F-7156-48E3-92B8-2B853D836CE8}" type="presParOf" srcId="{33004A5E-CE80-447F-964C-7612CC355424}" destId="{BCECCD4B-475A-4A6D-8D81-53ED6E81F730}" srcOrd="0" destOrd="0" presId="urn:microsoft.com/office/officeart/2005/8/layout/hierarchy1"/>
    <dgm:cxn modelId="{8143CF66-6795-48B1-A687-A8FECE927372}" type="presParOf" srcId="{BCECCD4B-475A-4A6D-8D81-53ED6E81F730}" destId="{4C273CE3-586E-445D-966F-C41B171C3642}" srcOrd="0" destOrd="0" presId="urn:microsoft.com/office/officeart/2005/8/layout/hierarchy1"/>
    <dgm:cxn modelId="{A5A93E32-D363-487A-9B2A-7809DC88F0D3}" type="presParOf" srcId="{BCECCD4B-475A-4A6D-8D81-53ED6E81F730}" destId="{0359E11C-A883-4111-ACB4-F3287C15908C}" srcOrd="1" destOrd="0" presId="urn:microsoft.com/office/officeart/2005/8/layout/hierarchy1"/>
    <dgm:cxn modelId="{6783E653-0010-4647-8A17-A499392CBBB2}" type="presParOf" srcId="{33004A5E-CE80-447F-964C-7612CC355424}" destId="{FD3D07D7-B5FC-43A3-B40C-DFEC7721FD72}" srcOrd="1" destOrd="0" presId="urn:microsoft.com/office/officeart/2005/8/layout/hierarchy1"/>
    <dgm:cxn modelId="{766CC1C8-046B-4181-A75D-241AE9811FD9}" type="presParOf" srcId="{FD3D07D7-B5FC-43A3-B40C-DFEC7721FD72}" destId="{207257D9-26D5-406E-B583-882D10BE4823}" srcOrd="0" destOrd="0" presId="urn:microsoft.com/office/officeart/2005/8/layout/hierarchy1"/>
    <dgm:cxn modelId="{9436DE6D-7558-4658-9E36-65C896982A99}" type="presParOf" srcId="{FD3D07D7-B5FC-43A3-B40C-DFEC7721FD72}" destId="{5A8713E6-2BC8-4CCB-8C2D-7F23117B924B}" srcOrd="1" destOrd="0" presId="urn:microsoft.com/office/officeart/2005/8/layout/hierarchy1"/>
    <dgm:cxn modelId="{8803FC00-7E58-45B1-9D03-9FC4D6F36887}" type="presParOf" srcId="{5A8713E6-2BC8-4CCB-8C2D-7F23117B924B}" destId="{EDCEBDD1-93F5-4D70-A9C8-07223A7FFC88}" srcOrd="0" destOrd="0" presId="urn:microsoft.com/office/officeart/2005/8/layout/hierarchy1"/>
    <dgm:cxn modelId="{C17EC5B7-F106-468A-91A7-D62C17E3FD16}" type="presParOf" srcId="{EDCEBDD1-93F5-4D70-A9C8-07223A7FFC88}" destId="{B51D8BBD-C9DC-46AE-B3BE-85289154CF37}" srcOrd="0" destOrd="0" presId="urn:microsoft.com/office/officeart/2005/8/layout/hierarchy1"/>
    <dgm:cxn modelId="{1E5B2A6B-AB0F-4544-85C4-D16A7C89ADEC}" type="presParOf" srcId="{EDCEBDD1-93F5-4D70-A9C8-07223A7FFC88}" destId="{11FA9707-14B2-48E8-A789-C4441F87B413}" srcOrd="1" destOrd="0" presId="urn:microsoft.com/office/officeart/2005/8/layout/hierarchy1"/>
    <dgm:cxn modelId="{9813332C-445A-4D4C-B8BD-FE70C352C3FA}" type="presParOf" srcId="{5A8713E6-2BC8-4CCB-8C2D-7F23117B924B}" destId="{51414638-ABB2-4B6C-BB26-520918E814F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06CAEA-7935-4B81-B7BA-23CD8075D1E4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A1C6248-10DF-4C5D-A1CD-46E2A0E036A0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১.সাধারন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শেয়ার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F6E0C4FF-A4E2-4F60-8DF4-169750E1AB1F}" type="parTrans" cxnId="{70163A7F-CF4B-47F2-AB10-93B46E3985B8}">
      <dgm:prSet/>
      <dgm:spPr/>
      <dgm:t>
        <a:bodyPr/>
        <a:lstStyle/>
        <a:p>
          <a:endParaRPr lang="en-US"/>
        </a:p>
      </dgm:t>
    </dgm:pt>
    <dgm:pt modelId="{B9E547F3-2BEF-40EB-BDDA-ED0D266B872D}" type="sibTrans" cxnId="{70163A7F-CF4B-47F2-AB10-93B46E3985B8}">
      <dgm:prSet/>
      <dgm:spPr/>
      <dgm:t>
        <a:bodyPr/>
        <a:lstStyle/>
        <a:p>
          <a:endParaRPr lang="en-US"/>
        </a:p>
      </dgm:t>
    </dgm:pt>
    <dgm:pt modelId="{81734F7F-8FA3-4734-B8D0-15917411A22C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একক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ইস্যু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1C547D77-4DC3-4CA5-99C6-9398E4E26DEC}" type="parTrans" cxnId="{7DAED2E7-051F-4F7D-9803-48FA95524CBD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0F779A6F-9BAD-41C2-913D-ABEA43A26417}" type="sibTrans" cxnId="{7DAED2E7-051F-4F7D-9803-48FA95524CBD}">
      <dgm:prSet/>
      <dgm:spPr/>
      <dgm:t>
        <a:bodyPr/>
        <a:lstStyle/>
        <a:p>
          <a:endParaRPr lang="en-US"/>
        </a:p>
      </dgm:t>
    </dgm:pt>
    <dgm:pt modelId="{C43A7323-230C-4A85-B418-28F28237BF8D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নগদ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01086F61-5D4A-4437-84E1-FE518FDFD503}" type="parTrans" cxnId="{C73F8033-59C2-431F-907E-6AB1224E2742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74D92290-BB81-43C0-84AC-853A69CAFDC2}" type="sibTrans" cxnId="{C73F8033-59C2-431F-907E-6AB1224E2742}">
      <dgm:prSet/>
      <dgm:spPr/>
      <dgm:t>
        <a:bodyPr/>
        <a:lstStyle/>
        <a:p>
          <a:endParaRPr lang="en-US"/>
        </a:p>
      </dgm:t>
    </dgm:pt>
    <dgm:pt modelId="{6D1FA573-54DA-4628-B91A-29C343D6A99E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অনগদ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806694BB-3DAB-4C5B-823B-7FE9D37732EF}" type="parTrans" cxnId="{1AC7872E-79AD-4EB6-AD4C-90426F3695A4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A51AA995-A4BF-4E7E-B4EC-896E43E37427}" type="sibTrans" cxnId="{1AC7872E-79AD-4EB6-AD4C-90426F3695A4}">
      <dgm:prSet/>
      <dgm:spPr/>
      <dgm:t>
        <a:bodyPr/>
        <a:lstStyle/>
        <a:p>
          <a:endParaRPr lang="en-US"/>
        </a:p>
      </dgm:t>
    </dgm:pt>
    <dgm:pt modelId="{416749B7-71AD-4F6E-BE4A-D6FA51B257CF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যৌথ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ইস্যু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8156CB87-BA11-45B1-AE66-866D06CC8EAE}" type="parTrans" cxnId="{64094EE8-F936-4A14-8944-F157F8FB3769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F8043B9E-1934-46AF-B8C1-F9BE66E750B3}" type="sibTrans" cxnId="{64094EE8-F936-4A14-8944-F157F8FB3769}">
      <dgm:prSet/>
      <dgm:spPr/>
      <dgm:t>
        <a:bodyPr/>
        <a:lstStyle/>
        <a:p>
          <a:endParaRPr lang="en-US"/>
        </a:p>
      </dgm:t>
    </dgm:pt>
    <dgm:pt modelId="{35CC326D-F954-4C2D-AF1C-A2C94B121697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আনুপাতিক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69E737C3-E694-4EFD-838A-637C3714A802}" type="parTrans" cxnId="{CF8E75F8-2DAD-4A55-8119-C379E1AEB485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A1E90994-44D5-49A1-947D-22265BC60110}" type="sibTrans" cxnId="{CF8E75F8-2DAD-4A55-8119-C379E1AEB485}">
      <dgm:prSet/>
      <dgm:spPr/>
      <dgm:t>
        <a:bodyPr/>
        <a:lstStyle/>
        <a:p>
          <a:endParaRPr lang="en-US"/>
        </a:p>
      </dgm:t>
    </dgm:pt>
    <dgm:pt modelId="{3C0E402C-4A8E-4FF8-8438-3713A69D55DC}">
      <dgm:prSet custT="1"/>
      <dgm:spPr/>
      <dgm:t>
        <a:bodyPr vert="vert270"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পার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0890F5D-2B1B-4F81-ABB9-B589205E4860}" type="parTrans" cxnId="{F4DFC384-9D0F-42AF-BB98-BF352C310FB3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0BC2A39E-F05C-4697-A391-C8B2F4A89752}" type="sibTrans" cxnId="{F4DFC384-9D0F-42AF-BB98-BF352C310FB3}">
      <dgm:prSet/>
      <dgm:spPr/>
      <dgm:t>
        <a:bodyPr/>
        <a:lstStyle/>
        <a:p>
          <a:endParaRPr lang="en-US"/>
        </a:p>
      </dgm:t>
    </dgm:pt>
    <dgm:pt modelId="{BBAE0DD3-7F44-421A-8A0C-0A3390749839}">
      <dgm:prSet custT="1"/>
      <dgm:spPr/>
      <dgm:t>
        <a:bodyPr vert="vert270"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নো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পার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0801A979-2A84-4839-AFC2-F0982A6D8CE7}" type="parTrans" cxnId="{74A0D633-6B4C-4CDB-856C-CAF42C49B4D0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412902BD-6394-4F38-8F85-795125C2E78F}" type="sibTrans" cxnId="{74A0D633-6B4C-4CDB-856C-CAF42C49B4D0}">
      <dgm:prSet/>
      <dgm:spPr/>
      <dgm:t>
        <a:bodyPr/>
        <a:lstStyle/>
        <a:p>
          <a:endParaRPr lang="en-US"/>
        </a:p>
      </dgm:t>
    </dgm:pt>
    <dgm:pt modelId="{08848DE4-3738-4FD5-BD93-3076B73FAB85}">
      <dgm:prSet custT="1"/>
      <dgm:spPr/>
      <dgm:t>
        <a:bodyPr vert="vert270"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অভিহিত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1DB83CE6-88F0-4BAC-92A1-4B77E30FF5B1}" type="parTrans" cxnId="{A460EEA3-3E53-4A15-B806-EED9CC63B528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E94C9128-03F4-412B-8C9C-6C001EC0B2DD}" type="sibTrans" cxnId="{A460EEA3-3E53-4A15-B806-EED9CC63B528}">
      <dgm:prSet/>
      <dgm:spPr/>
      <dgm:t>
        <a:bodyPr/>
        <a:lstStyle/>
        <a:p>
          <a:endParaRPr lang="en-US"/>
        </a:p>
      </dgm:t>
    </dgm:pt>
    <dgm:pt modelId="{65B583F4-8C16-4FD0-96AF-FC44E01A4F05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বর্ধিত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B03FC3BA-DA02-4E5F-A6D4-C32819A939D7}" type="parTrans" cxnId="{31A1C51E-2D93-4579-B0B6-3DB11A21073B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BB64F6E5-A39E-4215-968B-951F6E174C18}" type="sibTrans" cxnId="{31A1C51E-2D93-4579-B0B6-3DB11A21073B}">
      <dgm:prSet/>
      <dgm:spPr/>
      <dgm:t>
        <a:bodyPr/>
        <a:lstStyle/>
        <a:p>
          <a:endParaRPr lang="en-US"/>
        </a:p>
      </dgm:t>
    </dgm:pt>
    <dgm:pt modelId="{99094248-BB07-44AA-959E-D0B997917487}">
      <dgm:prSet custT="1"/>
      <dgm:spPr/>
      <dgm:t>
        <a:bodyPr vert="vert270"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CCCE2674-EB71-4448-A08A-C8214BBBD906}" type="parTrans" cxnId="{41EF5F6A-9DF3-41F8-A4B0-D3E7600E49E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0742DA99-218A-4E74-B70E-CE2556BFD1FC}" type="sibTrans" cxnId="{41EF5F6A-9DF3-41F8-A4B0-D3E7600E49EA}">
      <dgm:prSet/>
      <dgm:spPr/>
      <dgm:t>
        <a:bodyPr/>
        <a:lstStyle/>
        <a:p>
          <a:endParaRPr lang="en-US"/>
        </a:p>
      </dgm:t>
    </dgm:pt>
    <dgm:pt modelId="{1C8FE10E-1D28-4107-9AFA-488C4C091C6A}">
      <dgm:prSet custT="1"/>
      <dgm:spPr/>
      <dgm:t>
        <a:bodyPr vert="vert270"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অভিহত মূল্যের অতিরিক্ত মূল্য অতিরিক্ত মূলধনে যাবে 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3319C628-72E5-4055-BE8F-2F56C9E3F52E}" type="parTrans" cxnId="{3CA2AE1C-70CA-4687-87F4-3C4A8CD4435C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4968ACBC-C684-43FD-9CE3-B8FCA461D658}" type="sibTrans" cxnId="{3CA2AE1C-70CA-4687-87F4-3C4A8CD4435C}">
      <dgm:prSet/>
      <dgm:spPr/>
      <dgm:t>
        <a:bodyPr/>
        <a:lstStyle/>
        <a:p>
          <a:endParaRPr lang="en-US"/>
        </a:p>
      </dgm:t>
    </dgm:pt>
    <dgm:pt modelId="{616FEB24-D39F-4FA2-BFD0-0490231DD857}">
      <dgm:prSet custT="1"/>
      <dgm:spPr/>
      <dgm:t>
        <a:bodyPr vert="vert270"/>
        <a:lstStyle/>
        <a:p>
          <a:r>
            <a:rPr lang="bn-IN" sz="2000" b="1" dirty="0">
              <a:latin typeface="NikoshBAN" pitchFamily="2" charset="0"/>
              <a:cs typeface="NikoshBAN" pitchFamily="2" charset="0"/>
            </a:rPr>
            <a:t>অতিরিক্ত মূলধন নাই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99B6C141-248B-46F6-8B69-0FD09DB46C2A}" type="parTrans" cxnId="{55CAF3D7-F0D6-4716-A363-031D288E9BB1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D8E614C8-7FED-49C6-80B4-6081F7B4F261}" type="sibTrans" cxnId="{55CAF3D7-F0D6-4716-A363-031D288E9BB1}">
      <dgm:prSet/>
      <dgm:spPr/>
      <dgm:t>
        <a:bodyPr/>
        <a:lstStyle/>
        <a:p>
          <a:endParaRPr lang="en-US"/>
        </a:p>
      </dgm:t>
    </dgm:pt>
    <dgm:pt modelId="{DE6E469C-56A5-4552-88CE-88E1367FE82E}">
      <dgm:prSet custT="1"/>
      <dgm:spPr/>
      <dgm:t>
        <a:bodyPr vert="vert270"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অভিহত মূল্যের অতিরিক্ত মূল্য অতিরিক্ত মূলধনে যাবে 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60A4DB14-9D93-4EBC-B9D6-585749398292}" type="parTrans" cxnId="{2C03CBDD-2FB5-449D-BBC3-53CF784382BB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89700216-61A3-4BA2-8485-9575AEF8782D}" type="sibTrans" cxnId="{2C03CBDD-2FB5-449D-BBC3-53CF784382BB}">
      <dgm:prSet/>
      <dgm:spPr/>
      <dgm:t>
        <a:bodyPr/>
        <a:lstStyle/>
        <a:p>
          <a:endParaRPr lang="en-US"/>
        </a:p>
      </dgm:t>
    </dgm:pt>
    <dgm:pt modelId="{45A4E995-FC66-4397-BE55-77A31665F294}">
      <dgm:prSet custT="1"/>
      <dgm:spPr/>
      <dgm:t>
        <a:bodyPr vert="vert270"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অভিহত মূল্যের অতিরিক্ত মূল্য অতিরিক্ত মূলধনে যাবে 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AFDB84B8-FDD2-4FC3-8777-ECC8F50CC51A}" type="parTrans" cxnId="{A4F84B4B-9FA3-4339-8EEE-1ADBFD4DBB29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896AEDC4-F204-487C-BD7E-056B6A3A694B}" type="sibTrans" cxnId="{A4F84B4B-9FA3-4339-8EEE-1ADBFD4DBB29}">
      <dgm:prSet/>
      <dgm:spPr/>
      <dgm:t>
        <a:bodyPr/>
        <a:lstStyle/>
        <a:p>
          <a:endParaRPr lang="en-US"/>
        </a:p>
      </dgm:t>
    </dgm:pt>
    <dgm:pt modelId="{172D1FF6-E207-4350-A222-C7007E3A8CEC}">
      <dgm:prSet custT="1"/>
      <dgm:spPr/>
      <dgm:t>
        <a:bodyPr vert="vert270"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দুটার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বাজার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মূল্য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দেয়া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থাকে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6ECEC7A6-E853-4BF9-8C46-687DB28B039A}" type="parTrans" cxnId="{B0C8F313-6777-4F84-ACD3-8423DBB677E2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A32DB732-31B4-4F8D-8DEC-4A5913485ED3}" type="sibTrans" cxnId="{B0C8F313-6777-4F84-ACD3-8423DBB677E2}">
      <dgm:prSet/>
      <dgm:spPr/>
      <dgm:t>
        <a:bodyPr/>
        <a:lstStyle/>
        <a:p>
          <a:endParaRPr lang="en-US"/>
        </a:p>
      </dgm:t>
    </dgm:pt>
    <dgm:pt modelId="{5E707CEA-7834-46E6-9605-73FA777654E2}">
      <dgm:prSet custT="1"/>
      <dgm:spPr/>
      <dgm:t>
        <a:bodyPr vert="vert270"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একটার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বাজার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মূল্য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দেয়া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থাকে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B58EFBB4-8382-4037-B281-CB24DBD1162C}" type="parTrans" cxnId="{AAC3E2BB-DF2A-44A7-9AB2-762F87D83ADC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F58B32E1-37BC-4C8F-9EAB-A64946CC23B1}" type="sibTrans" cxnId="{AAC3E2BB-DF2A-44A7-9AB2-762F87D83ADC}">
      <dgm:prSet/>
      <dgm:spPr/>
      <dgm:t>
        <a:bodyPr/>
        <a:lstStyle/>
        <a:p>
          <a:endParaRPr lang="en-US"/>
        </a:p>
      </dgm:t>
    </dgm:pt>
    <dgm:pt modelId="{549B9718-A2AF-45B6-915B-8F9695A9D48B}" type="pres">
      <dgm:prSet presAssocID="{0206CAEA-7935-4B81-B7BA-23CD8075D1E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FAC5C12-912E-424A-855A-7C3CBE712095}" type="pres">
      <dgm:prSet presAssocID="{6A1C6248-10DF-4C5D-A1CD-46E2A0E036A0}" presName="hierRoot1" presStyleCnt="0"/>
      <dgm:spPr/>
    </dgm:pt>
    <dgm:pt modelId="{CFFB38A9-2974-4301-8480-2697540F7919}" type="pres">
      <dgm:prSet presAssocID="{6A1C6248-10DF-4C5D-A1CD-46E2A0E036A0}" presName="composite" presStyleCnt="0"/>
      <dgm:spPr/>
    </dgm:pt>
    <dgm:pt modelId="{C042D42E-B475-4CCE-93C5-332EB13261B7}" type="pres">
      <dgm:prSet presAssocID="{6A1C6248-10DF-4C5D-A1CD-46E2A0E036A0}" presName="background" presStyleLbl="node0" presStyleIdx="0" presStyleCnt="1"/>
      <dgm:spPr/>
    </dgm:pt>
    <dgm:pt modelId="{8E407FD4-34B9-4A3C-992B-170FA4E0E09C}" type="pres">
      <dgm:prSet presAssocID="{6A1C6248-10DF-4C5D-A1CD-46E2A0E036A0}" presName="text" presStyleLbl="fgAcc0" presStyleIdx="0" presStyleCnt="1" custScaleX="2526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4FC88D-463B-4684-B67C-A89B3F5C6634}" type="pres">
      <dgm:prSet presAssocID="{6A1C6248-10DF-4C5D-A1CD-46E2A0E036A0}" presName="hierChild2" presStyleCnt="0"/>
      <dgm:spPr/>
    </dgm:pt>
    <dgm:pt modelId="{52438B91-A346-44E6-B72D-EF47B1D6BCBA}" type="pres">
      <dgm:prSet presAssocID="{1C547D77-4DC3-4CA5-99C6-9398E4E26DE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916D9A2-0806-4E12-BD72-AC85B0CC275D}" type="pres">
      <dgm:prSet presAssocID="{81734F7F-8FA3-4734-B8D0-15917411A22C}" presName="hierRoot2" presStyleCnt="0"/>
      <dgm:spPr/>
    </dgm:pt>
    <dgm:pt modelId="{F004AD44-206B-457A-A225-46C9B9C979D0}" type="pres">
      <dgm:prSet presAssocID="{81734F7F-8FA3-4734-B8D0-15917411A22C}" presName="composite2" presStyleCnt="0"/>
      <dgm:spPr/>
    </dgm:pt>
    <dgm:pt modelId="{D299BCFB-8483-4A67-BD58-EDCF2E281230}" type="pres">
      <dgm:prSet presAssocID="{81734F7F-8FA3-4734-B8D0-15917411A22C}" presName="background2" presStyleLbl="node2" presStyleIdx="0" presStyleCnt="2"/>
      <dgm:spPr/>
    </dgm:pt>
    <dgm:pt modelId="{B35B0CE2-2104-4DCC-8792-A3A1A74EEA69}" type="pres">
      <dgm:prSet presAssocID="{81734F7F-8FA3-4734-B8D0-15917411A22C}" presName="text2" presStyleLbl="fgAcc2" presStyleIdx="0" presStyleCnt="2" custScaleX="1968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E2375C-EE21-4393-B2BD-FD6B7F409BCA}" type="pres">
      <dgm:prSet presAssocID="{81734F7F-8FA3-4734-B8D0-15917411A22C}" presName="hierChild3" presStyleCnt="0"/>
      <dgm:spPr/>
    </dgm:pt>
    <dgm:pt modelId="{8E18243B-7110-4551-B0C0-97F8C4E4B676}" type="pres">
      <dgm:prSet presAssocID="{01086F61-5D4A-4437-84E1-FE518FDFD503}" presName="Name17" presStyleLbl="parChTrans1D3" presStyleIdx="0" presStyleCnt="4"/>
      <dgm:spPr/>
      <dgm:t>
        <a:bodyPr/>
        <a:lstStyle/>
        <a:p>
          <a:endParaRPr lang="en-US"/>
        </a:p>
      </dgm:t>
    </dgm:pt>
    <dgm:pt modelId="{EDC11F5C-1542-4F1D-A990-0A4D148EB6B2}" type="pres">
      <dgm:prSet presAssocID="{C43A7323-230C-4A85-B418-28F28237BF8D}" presName="hierRoot3" presStyleCnt="0"/>
      <dgm:spPr/>
    </dgm:pt>
    <dgm:pt modelId="{E90A1173-992B-425C-9B33-271D69F2F3A2}" type="pres">
      <dgm:prSet presAssocID="{C43A7323-230C-4A85-B418-28F28237BF8D}" presName="composite3" presStyleCnt="0"/>
      <dgm:spPr/>
    </dgm:pt>
    <dgm:pt modelId="{3E2E8FF5-3E97-4FF3-BF17-1DE879C3F97C}" type="pres">
      <dgm:prSet presAssocID="{C43A7323-230C-4A85-B418-28F28237BF8D}" presName="background3" presStyleLbl="node3" presStyleIdx="0" presStyleCnt="4"/>
      <dgm:spPr/>
    </dgm:pt>
    <dgm:pt modelId="{F2E64444-AC96-413E-A5F3-F2D43A6B1E95}" type="pres">
      <dgm:prSet presAssocID="{C43A7323-230C-4A85-B418-28F28237BF8D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6448B1-1044-4D3B-B070-C616420EBCE2}" type="pres">
      <dgm:prSet presAssocID="{C43A7323-230C-4A85-B418-28F28237BF8D}" presName="hierChild4" presStyleCnt="0"/>
      <dgm:spPr/>
    </dgm:pt>
    <dgm:pt modelId="{883918AC-BC00-4009-A065-F133A21C2AF1}" type="pres">
      <dgm:prSet presAssocID="{D0890F5D-2B1B-4F81-ABB9-B589205E4860}" presName="Name23" presStyleLbl="parChTrans1D4" presStyleIdx="0" presStyleCnt="10"/>
      <dgm:spPr/>
      <dgm:t>
        <a:bodyPr/>
        <a:lstStyle/>
        <a:p>
          <a:endParaRPr lang="en-US"/>
        </a:p>
      </dgm:t>
    </dgm:pt>
    <dgm:pt modelId="{913581F0-5DAD-4600-9CD8-191BDF11A924}" type="pres">
      <dgm:prSet presAssocID="{3C0E402C-4A8E-4FF8-8438-3713A69D55DC}" presName="hierRoot4" presStyleCnt="0"/>
      <dgm:spPr/>
    </dgm:pt>
    <dgm:pt modelId="{FA9C3EFC-5FD8-48FA-BD86-712C5EC52BD6}" type="pres">
      <dgm:prSet presAssocID="{3C0E402C-4A8E-4FF8-8438-3713A69D55DC}" presName="composite4" presStyleCnt="0"/>
      <dgm:spPr/>
    </dgm:pt>
    <dgm:pt modelId="{0DCD10A5-0847-451F-8480-C5622C5CAFFA}" type="pres">
      <dgm:prSet presAssocID="{3C0E402C-4A8E-4FF8-8438-3713A69D55DC}" presName="background4" presStyleLbl="node4" presStyleIdx="0" presStyleCnt="10"/>
      <dgm:spPr/>
    </dgm:pt>
    <dgm:pt modelId="{37D3A8DD-1718-4C67-925F-8250BED3DD70}" type="pres">
      <dgm:prSet presAssocID="{3C0E402C-4A8E-4FF8-8438-3713A69D55DC}" presName="text4" presStyleLbl="fgAcc4" presStyleIdx="0" presStyleCnt="10" custScaleX="75722" custScaleY="1771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94E2FC-FAC7-4D63-8446-5DF8F3A4FCFC}" type="pres">
      <dgm:prSet presAssocID="{3C0E402C-4A8E-4FF8-8438-3713A69D55DC}" presName="hierChild5" presStyleCnt="0"/>
      <dgm:spPr/>
    </dgm:pt>
    <dgm:pt modelId="{943E95D7-333C-40E6-AC48-1F537421472E}" type="pres">
      <dgm:prSet presAssocID="{3319C628-72E5-4055-BE8F-2F56C9E3F52E}" presName="Name23" presStyleLbl="parChTrans1D4" presStyleIdx="1" presStyleCnt="10"/>
      <dgm:spPr/>
      <dgm:t>
        <a:bodyPr/>
        <a:lstStyle/>
        <a:p>
          <a:endParaRPr lang="en-US"/>
        </a:p>
      </dgm:t>
    </dgm:pt>
    <dgm:pt modelId="{41FC9A8A-3980-46FB-BDC7-251A83D30449}" type="pres">
      <dgm:prSet presAssocID="{1C8FE10E-1D28-4107-9AFA-488C4C091C6A}" presName="hierRoot4" presStyleCnt="0"/>
      <dgm:spPr/>
    </dgm:pt>
    <dgm:pt modelId="{322DDA25-8213-4B64-B580-EF8A8B2CEF31}" type="pres">
      <dgm:prSet presAssocID="{1C8FE10E-1D28-4107-9AFA-488C4C091C6A}" presName="composite4" presStyleCnt="0"/>
      <dgm:spPr/>
    </dgm:pt>
    <dgm:pt modelId="{38B5C901-0D45-44E7-AA75-293402D54BD6}" type="pres">
      <dgm:prSet presAssocID="{1C8FE10E-1D28-4107-9AFA-488C4C091C6A}" presName="background4" presStyleLbl="node4" presStyleIdx="1" presStyleCnt="10"/>
      <dgm:spPr/>
    </dgm:pt>
    <dgm:pt modelId="{F4474D06-C39D-4658-8E67-B1CC1A39028B}" type="pres">
      <dgm:prSet presAssocID="{1C8FE10E-1D28-4107-9AFA-488C4C091C6A}" presName="text4" presStyleLbl="fgAcc4" presStyleIdx="1" presStyleCnt="10" custScaleX="125388" custScaleY="2855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084614-A98B-44D5-8ADE-304E8B2F0AD4}" type="pres">
      <dgm:prSet presAssocID="{1C8FE10E-1D28-4107-9AFA-488C4C091C6A}" presName="hierChild5" presStyleCnt="0"/>
      <dgm:spPr/>
    </dgm:pt>
    <dgm:pt modelId="{6F34BBF5-7BCE-4F39-B9E5-64741C6B97D7}" type="pres">
      <dgm:prSet presAssocID="{0801A979-2A84-4839-AFC2-F0982A6D8CE7}" presName="Name23" presStyleLbl="parChTrans1D4" presStyleIdx="2" presStyleCnt="10"/>
      <dgm:spPr/>
      <dgm:t>
        <a:bodyPr/>
        <a:lstStyle/>
        <a:p>
          <a:endParaRPr lang="en-US"/>
        </a:p>
      </dgm:t>
    </dgm:pt>
    <dgm:pt modelId="{56BD641E-2452-4C4B-B59A-79C09D8257CF}" type="pres">
      <dgm:prSet presAssocID="{BBAE0DD3-7F44-421A-8A0C-0A3390749839}" presName="hierRoot4" presStyleCnt="0"/>
      <dgm:spPr/>
    </dgm:pt>
    <dgm:pt modelId="{FFDBCC58-96F8-48CD-B9C6-E7BE2237B417}" type="pres">
      <dgm:prSet presAssocID="{BBAE0DD3-7F44-421A-8A0C-0A3390749839}" presName="composite4" presStyleCnt="0"/>
      <dgm:spPr/>
    </dgm:pt>
    <dgm:pt modelId="{0A98194B-9E17-4008-9E9F-230D242A7249}" type="pres">
      <dgm:prSet presAssocID="{BBAE0DD3-7F44-421A-8A0C-0A3390749839}" presName="background4" presStyleLbl="node4" presStyleIdx="2" presStyleCnt="10"/>
      <dgm:spPr/>
    </dgm:pt>
    <dgm:pt modelId="{944AB074-3489-4E79-92F5-DEFCCF3DD4F7}" type="pres">
      <dgm:prSet presAssocID="{BBAE0DD3-7F44-421A-8A0C-0A3390749839}" presName="text4" presStyleLbl="fgAcc4" presStyleIdx="2" presStyleCnt="10" custScaleX="75722" custScaleY="1882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D547BF-2FB3-43E0-A689-D68F365E2622}" type="pres">
      <dgm:prSet presAssocID="{BBAE0DD3-7F44-421A-8A0C-0A3390749839}" presName="hierChild5" presStyleCnt="0"/>
      <dgm:spPr/>
    </dgm:pt>
    <dgm:pt modelId="{099A57EE-85AF-4DAE-8CD5-0E4C9B1EB24F}" type="pres">
      <dgm:prSet presAssocID="{99B6C141-248B-46F6-8B69-0FD09DB46C2A}" presName="Name23" presStyleLbl="parChTrans1D4" presStyleIdx="3" presStyleCnt="10"/>
      <dgm:spPr/>
      <dgm:t>
        <a:bodyPr/>
        <a:lstStyle/>
        <a:p>
          <a:endParaRPr lang="en-US"/>
        </a:p>
      </dgm:t>
    </dgm:pt>
    <dgm:pt modelId="{304A0BA4-8852-4595-921F-11BE6F080637}" type="pres">
      <dgm:prSet presAssocID="{616FEB24-D39F-4FA2-BFD0-0490231DD857}" presName="hierRoot4" presStyleCnt="0"/>
      <dgm:spPr/>
    </dgm:pt>
    <dgm:pt modelId="{4577241F-86E0-4BC3-B86E-A1ABE6A4B3B3}" type="pres">
      <dgm:prSet presAssocID="{616FEB24-D39F-4FA2-BFD0-0490231DD857}" presName="composite4" presStyleCnt="0"/>
      <dgm:spPr/>
    </dgm:pt>
    <dgm:pt modelId="{D3E9E5B6-7EB2-4064-808B-ECB2ECFC5D7B}" type="pres">
      <dgm:prSet presAssocID="{616FEB24-D39F-4FA2-BFD0-0490231DD857}" presName="background4" presStyleLbl="node4" presStyleIdx="3" presStyleCnt="10"/>
      <dgm:spPr/>
    </dgm:pt>
    <dgm:pt modelId="{33AB08CC-D997-4397-848F-00616008AA48}" type="pres">
      <dgm:prSet presAssocID="{616FEB24-D39F-4FA2-BFD0-0490231DD857}" presName="text4" presStyleLbl="fgAcc4" presStyleIdx="3" presStyleCnt="10" custScaleX="125388" custScaleY="2855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687A4A-8A73-4D75-9A6C-0E66699C67EC}" type="pres">
      <dgm:prSet presAssocID="{616FEB24-D39F-4FA2-BFD0-0490231DD857}" presName="hierChild5" presStyleCnt="0"/>
      <dgm:spPr/>
    </dgm:pt>
    <dgm:pt modelId="{5D39C349-59CE-4A7D-ACF4-EC0D40944CFB}" type="pres">
      <dgm:prSet presAssocID="{1DB83CE6-88F0-4BAC-92A1-4B77E30FF5B1}" presName="Name23" presStyleLbl="parChTrans1D4" presStyleIdx="4" presStyleCnt="10"/>
      <dgm:spPr/>
      <dgm:t>
        <a:bodyPr/>
        <a:lstStyle/>
        <a:p>
          <a:endParaRPr lang="en-US"/>
        </a:p>
      </dgm:t>
    </dgm:pt>
    <dgm:pt modelId="{89DB49D8-C83E-40C4-98BE-EBA099983487}" type="pres">
      <dgm:prSet presAssocID="{08848DE4-3738-4FD5-BD93-3076B73FAB85}" presName="hierRoot4" presStyleCnt="0"/>
      <dgm:spPr/>
    </dgm:pt>
    <dgm:pt modelId="{A5281D37-EF98-459B-A8E2-0B2639F64EC4}" type="pres">
      <dgm:prSet presAssocID="{08848DE4-3738-4FD5-BD93-3076B73FAB85}" presName="composite4" presStyleCnt="0"/>
      <dgm:spPr/>
    </dgm:pt>
    <dgm:pt modelId="{F680D722-4162-482B-A953-6475F52D3336}" type="pres">
      <dgm:prSet presAssocID="{08848DE4-3738-4FD5-BD93-3076B73FAB85}" presName="background4" presStyleLbl="node4" presStyleIdx="4" presStyleCnt="10"/>
      <dgm:spPr/>
    </dgm:pt>
    <dgm:pt modelId="{D61F46C6-2DAC-45BD-B2E5-F8AE73B81E7B}" type="pres">
      <dgm:prSet presAssocID="{08848DE4-3738-4FD5-BD93-3076B73FAB85}" presName="text4" presStyleLbl="fgAcc4" presStyleIdx="4" presStyleCnt="10" custScaleX="75722" custScaleY="2270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CEA29A-92C7-41DA-9524-852E65470848}" type="pres">
      <dgm:prSet presAssocID="{08848DE4-3738-4FD5-BD93-3076B73FAB85}" presName="hierChild5" presStyleCnt="0"/>
      <dgm:spPr/>
    </dgm:pt>
    <dgm:pt modelId="{0F4ACD05-AC49-4E97-BADB-410C24593539}" type="pres">
      <dgm:prSet presAssocID="{60A4DB14-9D93-4EBC-B9D6-585749398292}" presName="Name23" presStyleLbl="parChTrans1D4" presStyleIdx="5" presStyleCnt="10"/>
      <dgm:spPr/>
      <dgm:t>
        <a:bodyPr/>
        <a:lstStyle/>
        <a:p>
          <a:endParaRPr lang="en-US"/>
        </a:p>
      </dgm:t>
    </dgm:pt>
    <dgm:pt modelId="{4460D2EC-82BE-4E1D-BEC3-E16DFC10A8C0}" type="pres">
      <dgm:prSet presAssocID="{DE6E469C-56A5-4552-88CE-88E1367FE82E}" presName="hierRoot4" presStyleCnt="0"/>
      <dgm:spPr/>
    </dgm:pt>
    <dgm:pt modelId="{F0946614-2A71-445C-AA50-19C992796A66}" type="pres">
      <dgm:prSet presAssocID="{DE6E469C-56A5-4552-88CE-88E1367FE82E}" presName="composite4" presStyleCnt="0"/>
      <dgm:spPr/>
    </dgm:pt>
    <dgm:pt modelId="{C6F350EB-8345-4C27-9397-C9CBEA2A638E}" type="pres">
      <dgm:prSet presAssocID="{DE6E469C-56A5-4552-88CE-88E1367FE82E}" presName="background4" presStyleLbl="node4" presStyleIdx="5" presStyleCnt="10"/>
      <dgm:spPr/>
    </dgm:pt>
    <dgm:pt modelId="{5112127C-562F-49AE-8FA9-ECC0AE1D0DD5}" type="pres">
      <dgm:prSet presAssocID="{DE6E469C-56A5-4552-88CE-88E1367FE82E}" presName="text4" presStyleLbl="fgAcc4" presStyleIdx="5" presStyleCnt="10" custScaleX="125388" custScaleY="2855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49DB3A-79A0-4899-AAE1-11D3A142C514}" type="pres">
      <dgm:prSet presAssocID="{DE6E469C-56A5-4552-88CE-88E1367FE82E}" presName="hierChild5" presStyleCnt="0"/>
      <dgm:spPr/>
    </dgm:pt>
    <dgm:pt modelId="{CAA17661-4F11-41C8-9C6F-548B0800B454}" type="pres">
      <dgm:prSet presAssocID="{806694BB-3DAB-4C5B-823B-7FE9D37732E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8BB926F0-32C3-4292-AE1C-2F6E6E052B8C}" type="pres">
      <dgm:prSet presAssocID="{6D1FA573-54DA-4628-B91A-29C343D6A99E}" presName="hierRoot3" presStyleCnt="0"/>
      <dgm:spPr/>
    </dgm:pt>
    <dgm:pt modelId="{BB54EA3D-6269-41F8-B77B-E8EE54F61719}" type="pres">
      <dgm:prSet presAssocID="{6D1FA573-54DA-4628-B91A-29C343D6A99E}" presName="composite3" presStyleCnt="0"/>
      <dgm:spPr/>
    </dgm:pt>
    <dgm:pt modelId="{A4A9D7D4-E8EA-41D1-A860-5527E44E7157}" type="pres">
      <dgm:prSet presAssocID="{6D1FA573-54DA-4628-B91A-29C343D6A99E}" presName="background3" presStyleLbl="node3" presStyleIdx="1" presStyleCnt="4"/>
      <dgm:spPr/>
    </dgm:pt>
    <dgm:pt modelId="{974F359D-AC3C-43D6-BFA8-9C66B872E0E6}" type="pres">
      <dgm:prSet presAssocID="{6D1FA573-54DA-4628-B91A-29C343D6A99E}" presName="text3" presStyleLbl="fgAcc3" presStyleIdx="1" presStyleCnt="4" custScaleX="152868" custLinFactNeighborX="5529" custLinFactNeighborY="38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3150CF-9BFA-417F-AC17-9D5B6E73EAD2}" type="pres">
      <dgm:prSet presAssocID="{6D1FA573-54DA-4628-B91A-29C343D6A99E}" presName="hierChild4" presStyleCnt="0"/>
      <dgm:spPr/>
    </dgm:pt>
    <dgm:pt modelId="{0172E714-42B2-47A5-8546-AE24D0856181}" type="pres">
      <dgm:prSet presAssocID="{CCCE2674-EB71-4448-A08A-C8214BBBD906}" presName="Name23" presStyleLbl="parChTrans1D4" presStyleIdx="6" presStyleCnt="10"/>
      <dgm:spPr/>
      <dgm:t>
        <a:bodyPr/>
        <a:lstStyle/>
        <a:p>
          <a:endParaRPr lang="en-US"/>
        </a:p>
      </dgm:t>
    </dgm:pt>
    <dgm:pt modelId="{F91BAE84-CD47-48CF-A4C0-E995F7132AA9}" type="pres">
      <dgm:prSet presAssocID="{99094248-BB07-44AA-959E-D0B997917487}" presName="hierRoot4" presStyleCnt="0"/>
      <dgm:spPr/>
    </dgm:pt>
    <dgm:pt modelId="{B47B9FBA-37C8-4358-B9DA-7C47151DBDD5}" type="pres">
      <dgm:prSet presAssocID="{99094248-BB07-44AA-959E-D0B997917487}" presName="composite4" presStyleCnt="0"/>
      <dgm:spPr/>
    </dgm:pt>
    <dgm:pt modelId="{9B87F1AC-5602-42F7-BF21-093AE0EDD876}" type="pres">
      <dgm:prSet presAssocID="{99094248-BB07-44AA-959E-D0B997917487}" presName="background4" presStyleLbl="node4" presStyleIdx="6" presStyleCnt="10"/>
      <dgm:spPr/>
    </dgm:pt>
    <dgm:pt modelId="{4B9F43F1-AEF6-4373-AEA5-0E157C0902FB}" type="pres">
      <dgm:prSet presAssocID="{99094248-BB07-44AA-959E-D0B997917487}" presName="text4" presStyleLbl="fgAcc4" presStyleIdx="6" presStyleCnt="10" custScaleX="75722" custScaleY="1771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081EC6-E0B8-496A-A944-948EE2BDA08E}" type="pres">
      <dgm:prSet presAssocID="{99094248-BB07-44AA-959E-D0B997917487}" presName="hierChild5" presStyleCnt="0"/>
      <dgm:spPr/>
    </dgm:pt>
    <dgm:pt modelId="{63D8C3BC-9EC6-41B0-B070-18C8DCB447DC}" type="pres">
      <dgm:prSet presAssocID="{AFDB84B8-FDD2-4FC3-8777-ECC8F50CC51A}" presName="Name23" presStyleLbl="parChTrans1D4" presStyleIdx="7" presStyleCnt="10"/>
      <dgm:spPr/>
      <dgm:t>
        <a:bodyPr/>
        <a:lstStyle/>
        <a:p>
          <a:endParaRPr lang="en-US"/>
        </a:p>
      </dgm:t>
    </dgm:pt>
    <dgm:pt modelId="{9C40582B-2C9B-4189-AFA0-7DEB6D698F88}" type="pres">
      <dgm:prSet presAssocID="{45A4E995-FC66-4397-BE55-77A31665F294}" presName="hierRoot4" presStyleCnt="0"/>
      <dgm:spPr/>
    </dgm:pt>
    <dgm:pt modelId="{B9D81EDD-6E03-45A9-B945-2A81813EE95C}" type="pres">
      <dgm:prSet presAssocID="{45A4E995-FC66-4397-BE55-77A31665F294}" presName="composite4" presStyleCnt="0"/>
      <dgm:spPr/>
    </dgm:pt>
    <dgm:pt modelId="{4DC01B6B-5023-41CD-AEA8-4EDB758B807C}" type="pres">
      <dgm:prSet presAssocID="{45A4E995-FC66-4397-BE55-77A31665F294}" presName="background4" presStyleLbl="node4" presStyleIdx="7" presStyleCnt="10"/>
      <dgm:spPr/>
    </dgm:pt>
    <dgm:pt modelId="{381A8BF3-5B54-40D2-902A-8C3D3098EC27}" type="pres">
      <dgm:prSet presAssocID="{45A4E995-FC66-4397-BE55-77A31665F294}" presName="text4" presStyleLbl="fgAcc4" presStyleIdx="7" presStyleCnt="10" custScaleX="125388" custScaleY="2855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6B0CCB-34C4-4D78-8E63-DD0A397693CC}" type="pres">
      <dgm:prSet presAssocID="{45A4E995-FC66-4397-BE55-77A31665F294}" presName="hierChild5" presStyleCnt="0"/>
      <dgm:spPr/>
    </dgm:pt>
    <dgm:pt modelId="{31B9C694-A7D4-405F-A59D-8F8856E68D11}" type="pres">
      <dgm:prSet presAssocID="{8156CB87-BA11-45B1-AE66-866D06CC8EA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AA8A2498-33C7-4761-8ED2-537A9B17E7E2}" type="pres">
      <dgm:prSet presAssocID="{416749B7-71AD-4F6E-BE4A-D6FA51B257CF}" presName="hierRoot2" presStyleCnt="0"/>
      <dgm:spPr/>
    </dgm:pt>
    <dgm:pt modelId="{C4B89E58-BDBC-48E2-BDA0-E54A75752BF6}" type="pres">
      <dgm:prSet presAssocID="{416749B7-71AD-4F6E-BE4A-D6FA51B257CF}" presName="composite2" presStyleCnt="0"/>
      <dgm:spPr/>
    </dgm:pt>
    <dgm:pt modelId="{32018341-F321-421B-A236-8DAC6601C502}" type="pres">
      <dgm:prSet presAssocID="{416749B7-71AD-4F6E-BE4A-D6FA51B257CF}" presName="background2" presStyleLbl="node2" presStyleIdx="1" presStyleCnt="2"/>
      <dgm:spPr/>
    </dgm:pt>
    <dgm:pt modelId="{1ED461EE-46A9-47BA-9311-F68292FDB029}" type="pres">
      <dgm:prSet presAssocID="{416749B7-71AD-4F6E-BE4A-D6FA51B257CF}" presName="text2" presStyleLbl="fgAcc2" presStyleIdx="1" presStyleCnt="2" custScaleX="1968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2DD3D5-0686-4D04-B700-5B861D4D8515}" type="pres">
      <dgm:prSet presAssocID="{416749B7-71AD-4F6E-BE4A-D6FA51B257CF}" presName="hierChild3" presStyleCnt="0"/>
      <dgm:spPr/>
    </dgm:pt>
    <dgm:pt modelId="{F5126B81-C869-4E54-882F-9CC0056AD8D0}" type="pres">
      <dgm:prSet presAssocID="{69E737C3-E694-4EFD-838A-637C3714A802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42234F2-B887-4458-ABCF-A736E177010A}" type="pres">
      <dgm:prSet presAssocID="{35CC326D-F954-4C2D-AF1C-A2C94B121697}" presName="hierRoot3" presStyleCnt="0"/>
      <dgm:spPr/>
    </dgm:pt>
    <dgm:pt modelId="{9B739FC2-3BE1-4F50-8E86-DFD8B9BAE7AA}" type="pres">
      <dgm:prSet presAssocID="{35CC326D-F954-4C2D-AF1C-A2C94B121697}" presName="composite3" presStyleCnt="0"/>
      <dgm:spPr/>
    </dgm:pt>
    <dgm:pt modelId="{27B86089-E91A-4FE3-81F8-42E6192D624E}" type="pres">
      <dgm:prSet presAssocID="{35CC326D-F954-4C2D-AF1C-A2C94B121697}" presName="background3" presStyleLbl="node3" presStyleIdx="2" presStyleCnt="4"/>
      <dgm:spPr/>
    </dgm:pt>
    <dgm:pt modelId="{5B89F042-41C2-4025-A425-4B10E30C4F06}" type="pres">
      <dgm:prSet presAssocID="{35CC326D-F954-4C2D-AF1C-A2C94B121697}" presName="text3" presStyleLbl="fgAcc3" presStyleIdx="2" presStyleCnt="4" custScaleX="1566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8D1D21-C7D1-4B4F-99A4-4398299BA764}" type="pres">
      <dgm:prSet presAssocID="{35CC326D-F954-4C2D-AF1C-A2C94B121697}" presName="hierChild4" presStyleCnt="0"/>
      <dgm:spPr/>
    </dgm:pt>
    <dgm:pt modelId="{A8E19F78-108C-4758-BFD1-634A82E44626}" type="pres">
      <dgm:prSet presAssocID="{6ECEC7A6-E853-4BF9-8C46-687DB28B039A}" presName="Name23" presStyleLbl="parChTrans1D4" presStyleIdx="8" presStyleCnt="10"/>
      <dgm:spPr/>
      <dgm:t>
        <a:bodyPr/>
        <a:lstStyle/>
        <a:p>
          <a:endParaRPr lang="en-US"/>
        </a:p>
      </dgm:t>
    </dgm:pt>
    <dgm:pt modelId="{38B095D7-AEC8-4F1F-B11F-8D7A1BCEB159}" type="pres">
      <dgm:prSet presAssocID="{172D1FF6-E207-4350-A222-C7007E3A8CEC}" presName="hierRoot4" presStyleCnt="0"/>
      <dgm:spPr/>
    </dgm:pt>
    <dgm:pt modelId="{CB0FE731-DD90-4FB2-ACBC-5C799CFD7861}" type="pres">
      <dgm:prSet presAssocID="{172D1FF6-E207-4350-A222-C7007E3A8CEC}" presName="composite4" presStyleCnt="0"/>
      <dgm:spPr/>
    </dgm:pt>
    <dgm:pt modelId="{6C38C71E-A975-42D5-A213-CCF9C29F1C60}" type="pres">
      <dgm:prSet presAssocID="{172D1FF6-E207-4350-A222-C7007E3A8CEC}" presName="background4" presStyleLbl="node4" presStyleIdx="8" presStyleCnt="10"/>
      <dgm:spPr/>
    </dgm:pt>
    <dgm:pt modelId="{2F6C091A-1C28-45A3-B67D-46E318FA953C}" type="pres">
      <dgm:prSet presAssocID="{172D1FF6-E207-4350-A222-C7007E3A8CEC}" presName="text4" presStyleLbl="fgAcc4" presStyleIdx="8" presStyleCnt="10" custScaleX="75722" custScaleY="3496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7128C9-C877-4441-BA4A-D15EFF872869}" type="pres">
      <dgm:prSet presAssocID="{172D1FF6-E207-4350-A222-C7007E3A8CEC}" presName="hierChild5" presStyleCnt="0"/>
      <dgm:spPr/>
    </dgm:pt>
    <dgm:pt modelId="{BD3B76D9-C1E7-4009-A42E-DAD21DFA9E3B}" type="pres">
      <dgm:prSet presAssocID="{B03FC3BA-DA02-4E5F-A6D4-C32819A939D7}" presName="Name17" presStyleLbl="parChTrans1D3" presStyleIdx="3" presStyleCnt="4"/>
      <dgm:spPr/>
      <dgm:t>
        <a:bodyPr/>
        <a:lstStyle/>
        <a:p>
          <a:endParaRPr lang="en-US"/>
        </a:p>
      </dgm:t>
    </dgm:pt>
    <dgm:pt modelId="{9ACCE825-A133-4B5E-892B-49A91CEBA1B3}" type="pres">
      <dgm:prSet presAssocID="{65B583F4-8C16-4FD0-96AF-FC44E01A4F05}" presName="hierRoot3" presStyleCnt="0"/>
      <dgm:spPr/>
    </dgm:pt>
    <dgm:pt modelId="{FA7EAF8A-688C-449E-A9AE-550B41D0520B}" type="pres">
      <dgm:prSet presAssocID="{65B583F4-8C16-4FD0-96AF-FC44E01A4F05}" presName="composite3" presStyleCnt="0"/>
      <dgm:spPr/>
    </dgm:pt>
    <dgm:pt modelId="{D31F3532-5EDD-427F-8A1A-C5BDDC470770}" type="pres">
      <dgm:prSet presAssocID="{65B583F4-8C16-4FD0-96AF-FC44E01A4F05}" presName="background3" presStyleLbl="node3" presStyleIdx="3" presStyleCnt="4"/>
      <dgm:spPr/>
    </dgm:pt>
    <dgm:pt modelId="{E632F8BC-05B3-4EB2-8DB2-DFFC6CDD0859}" type="pres">
      <dgm:prSet presAssocID="{65B583F4-8C16-4FD0-96AF-FC44E01A4F05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8981F5-BBAF-4B3D-A735-2D6B7AE72A1B}" type="pres">
      <dgm:prSet presAssocID="{65B583F4-8C16-4FD0-96AF-FC44E01A4F05}" presName="hierChild4" presStyleCnt="0"/>
      <dgm:spPr/>
    </dgm:pt>
    <dgm:pt modelId="{A46B91E7-C3B2-41A4-9D2C-6FF6004A113B}" type="pres">
      <dgm:prSet presAssocID="{B58EFBB4-8382-4037-B281-CB24DBD1162C}" presName="Name23" presStyleLbl="parChTrans1D4" presStyleIdx="9" presStyleCnt="10"/>
      <dgm:spPr/>
      <dgm:t>
        <a:bodyPr/>
        <a:lstStyle/>
        <a:p>
          <a:endParaRPr lang="en-US"/>
        </a:p>
      </dgm:t>
    </dgm:pt>
    <dgm:pt modelId="{0392A60B-74C6-48F2-8EC1-238772A69FA0}" type="pres">
      <dgm:prSet presAssocID="{5E707CEA-7834-46E6-9605-73FA777654E2}" presName="hierRoot4" presStyleCnt="0"/>
      <dgm:spPr/>
    </dgm:pt>
    <dgm:pt modelId="{A19F458F-FB7C-493C-A76A-AA4BC749D7B9}" type="pres">
      <dgm:prSet presAssocID="{5E707CEA-7834-46E6-9605-73FA777654E2}" presName="composite4" presStyleCnt="0"/>
      <dgm:spPr/>
    </dgm:pt>
    <dgm:pt modelId="{695F4380-652B-4580-A289-48A366B15A47}" type="pres">
      <dgm:prSet presAssocID="{5E707CEA-7834-46E6-9605-73FA777654E2}" presName="background4" presStyleLbl="node4" presStyleIdx="9" presStyleCnt="10"/>
      <dgm:spPr/>
    </dgm:pt>
    <dgm:pt modelId="{66DBED10-8292-4111-B2F5-2D598ABCF917}" type="pres">
      <dgm:prSet presAssocID="{5E707CEA-7834-46E6-9605-73FA777654E2}" presName="text4" presStyleLbl="fgAcc4" presStyleIdx="9" presStyleCnt="10" custScaleX="75722" custScaleY="3496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51DAA3-A982-4EE8-80A8-436DD9C30B01}" type="pres">
      <dgm:prSet presAssocID="{5E707CEA-7834-46E6-9605-73FA777654E2}" presName="hierChild5" presStyleCnt="0"/>
      <dgm:spPr/>
    </dgm:pt>
  </dgm:ptLst>
  <dgm:cxnLst>
    <dgm:cxn modelId="{C49ACDF0-DEB4-45DA-ABFB-49993AF76C74}" type="presOf" srcId="{DE6E469C-56A5-4552-88CE-88E1367FE82E}" destId="{5112127C-562F-49AE-8FA9-ECC0AE1D0DD5}" srcOrd="0" destOrd="0" presId="urn:microsoft.com/office/officeart/2005/8/layout/hierarchy1"/>
    <dgm:cxn modelId="{70163A7F-CF4B-47F2-AB10-93B46E3985B8}" srcId="{0206CAEA-7935-4B81-B7BA-23CD8075D1E4}" destId="{6A1C6248-10DF-4C5D-A1CD-46E2A0E036A0}" srcOrd="0" destOrd="0" parTransId="{F6E0C4FF-A4E2-4F60-8DF4-169750E1AB1F}" sibTransId="{B9E547F3-2BEF-40EB-BDDA-ED0D266B872D}"/>
    <dgm:cxn modelId="{64094EE8-F936-4A14-8944-F157F8FB3769}" srcId="{6A1C6248-10DF-4C5D-A1CD-46E2A0E036A0}" destId="{416749B7-71AD-4F6E-BE4A-D6FA51B257CF}" srcOrd="1" destOrd="0" parTransId="{8156CB87-BA11-45B1-AE66-866D06CC8EAE}" sibTransId="{F8043B9E-1934-46AF-B8C1-F9BE66E750B3}"/>
    <dgm:cxn modelId="{AAC3E2BB-DF2A-44A7-9AB2-762F87D83ADC}" srcId="{65B583F4-8C16-4FD0-96AF-FC44E01A4F05}" destId="{5E707CEA-7834-46E6-9605-73FA777654E2}" srcOrd="0" destOrd="0" parTransId="{B58EFBB4-8382-4037-B281-CB24DBD1162C}" sibTransId="{F58B32E1-37BC-4C8F-9EAB-A64946CC23B1}"/>
    <dgm:cxn modelId="{E93846AC-0343-4EF7-9F5A-A82A6C893512}" type="presOf" srcId="{B58EFBB4-8382-4037-B281-CB24DBD1162C}" destId="{A46B91E7-C3B2-41A4-9D2C-6FF6004A113B}" srcOrd="0" destOrd="0" presId="urn:microsoft.com/office/officeart/2005/8/layout/hierarchy1"/>
    <dgm:cxn modelId="{424A2B90-6834-4A04-AFAA-C14D258D9EF0}" type="presOf" srcId="{99B6C141-248B-46F6-8B69-0FD09DB46C2A}" destId="{099A57EE-85AF-4DAE-8CD5-0E4C9B1EB24F}" srcOrd="0" destOrd="0" presId="urn:microsoft.com/office/officeart/2005/8/layout/hierarchy1"/>
    <dgm:cxn modelId="{93A1144D-13BF-4603-9701-B4D2E1A79E94}" type="presOf" srcId="{45A4E995-FC66-4397-BE55-77A31665F294}" destId="{381A8BF3-5B54-40D2-902A-8C3D3098EC27}" srcOrd="0" destOrd="0" presId="urn:microsoft.com/office/officeart/2005/8/layout/hierarchy1"/>
    <dgm:cxn modelId="{3B086117-8FDD-45FF-AF9C-77642DFB993E}" type="presOf" srcId="{6ECEC7A6-E853-4BF9-8C46-687DB28B039A}" destId="{A8E19F78-108C-4758-BFD1-634A82E44626}" srcOrd="0" destOrd="0" presId="urn:microsoft.com/office/officeart/2005/8/layout/hierarchy1"/>
    <dgm:cxn modelId="{FBFF3D3D-F460-49DF-AB86-E3C509445470}" type="presOf" srcId="{81734F7F-8FA3-4734-B8D0-15917411A22C}" destId="{B35B0CE2-2104-4DCC-8792-A3A1A74EEA69}" srcOrd="0" destOrd="0" presId="urn:microsoft.com/office/officeart/2005/8/layout/hierarchy1"/>
    <dgm:cxn modelId="{7731E320-B49E-4C9C-9AEB-2FB854D55590}" type="presOf" srcId="{0206CAEA-7935-4B81-B7BA-23CD8075D1E4}" destId="{549B9718-A2AF-45B6-915B-8F9695A9D48B}" srcOrd="0" destOrd="0" presId="urn:microsoft.com/office/officeart/2005/8/layout/hierarchy1"/>
    <dgm:cxn modelId="{74A0D633-6B4C-4CDB-856C-CAF42C49B4D0}" srcId="{C43A7323-230C-4A85-B418-28F28237BF8D}" destId="{BBAE0DD3-7F44-421A-8A0C-0A3390749839}" srcOrd="1" destOrd="0" parTransId="{0801A979-2A84-4839-AFC2-F0982A6D8CE7}" sibTransId="{412902BD-6394-4F38-8F85-795125C2E78F}"/>
    <dgm:cxn modelId="{DAE81B00-F3C1-490D-BD73-914BF2104B9A}" type="presOf" srcId="{172D1FF6-E207-4350-A222-C7007E3A8CEC}" destId="{2F6C091A-1C28-45A3-B67D-46E318FA953C}" srcOrd="0" destOrd="0" presId="urn:microsoft.com/office/officeart/2005/8/layout/hierarchy1"/>
    <dgm:cxn modelId="{7FA2B1BE-5CD5-4A44-A160-82EFD2C472F6}" type="presOf" srcId="{6D1FA573-54DA-4628-B91A-29C343D6A99E}" destId="{974F359D-AC3C-43D6-BFA8-9C66B872E0E6}" srcOrd="0" destOrd="0" presId="urn:microsoft.com/office/officeart/2005/8/layout/hierarchy1"/>
    <dgm:cxn modelId="{C73F8033-59C2-431F-907E-6AB1224E2742}" srcId="{81734F7F-8FA3-4734-B8D0-15917411A22C}" destId="{C43A7323-230C-4A85-B418-28F28237BF8D}" srcOrd="0" destOrd="0" parTransId="{01086F61-5D4A-4437-84E1-FE518FDFD503}" sibTransId="{74D92290-BB81-43C0-84AC-853A69CAFDC2}"/>
    <dgm:cxn modelId="{2C03CBDD-2FB5-449D-BBC3-53CF784382BB}" srcId="{08848DE4-3738-4FD5-BD93-3076B73FAB85}" destId="{DE6E469C-56A5-4552-88CE-88E1367FE82E}" srcOrd="0" destOrd="0" parTransId="{60A4DB14-9D93-4EBC-B9D6-585749398292}" sibTransId="{89700216-61A3-4BA2-8485-9575AEF8782D}"/>
    <dgm:cxn modelId="{4FA901ED-C4A3-4C25-A341-1533582EA169}" type="presOf" srcId="{6A1C6248-10DF-4C5D-A1CD-46E2A0E036A0}" destId="{8E407FD4-34B9-4A3C-992B-170FA4E0E09C}" srcOrd="0" destOrd="0" presId="urn:microsoft.com/office/officeart/2005/8/layout/hierarchy1"/>
    <dgm:cxn modelId="{1AC7872E-79AD-4EB6-AD4C-90426F3695A4}" srcId="{81734F7F-8FA3-4734-B8D0-15917411A22C}" destId="{6D1FA573-54DA-4628-B91A-29C343D6A99E}" srcOrd="1" destOrd="0" parTransId="{806694BB-3DAB-4C5B-823B-7FE9D37732EF}" sibTransId="{A51AA995-A4BF-4E7E-B4EC-896E43E37427}"/>
    <dgm:cxn modelId="{41EF5F6A-9DF3-41F8-A4B0-D3E7600E49EA}" srcId="{6D1FA573-54DA-4628-B91A-29C343D6A99E}" destId="{99094248-BB07-44AA-959E-D0B997917487}" srcOrd="0" destOrd="0" parTransId="{CCCE2674-EB71-4448-A08A-C8214BBBD906}" sibTransId="{0742DA99-218A-4E74-B70E-CE2556BFD1FC}"/>
    <dgm:cxn modelId="{1D2948B8-E12A-45ED-99AC-B2AA12DAF5FA}" type="presOf" srcId="{5E707CEA-7834-46E6-9605-73FA777654E2}" destId="{66DBED10-8292-4111-B2F5-2D598ABCF917}" srcOrd="0" destOrd="0" presId="urn:microsoft.com/office/officeart/2005/8/layout/hierarchy1"/>
    <dgm:cxn modelId="{237CA5D0-C5C9-4132-AB5A-C39AE16020D6}" type="presOf" srcId="{C43A7323-230C-4A85-B418-28F28237BF8D}" destId="{F2E64444-AC96-413E-A5F3-F2D43A6B1E95}" srcOrd="0" destOrd="0" presId="urn:microsoft.com/office/officeart/2005/8/layout/hierarchy1"/>
    <dgm:cxn modelId="{3CA2AE1C-70CA-4687-87F4-3C4A8CD4435C}" srcId="{3C0E402C-4A8E-4FF8-8438-3713A69D55DC}" destId="{1C8FE10E-1D28-4107-9AFA-488C4C091C6A}" srcOrd="0" destOrd="0" parTransId="{3319C628-72E5-4055-BE8F-2F56C9E3F52E}" sibTransId="{4968ACBC-C684-43FD-9CE3-B8FCA461D658}"/>
    <dgm:cxn modelId="{83A148AB-1E21-4BCE-A3BC-4BFC5CBAA145}" type="presOf" srcId="{01086F61-5D4A-4437-84E1-FE518FDFD503}" destId="{8E18243B-7110-4551-B0C0-97F8C4E4B676}" srcOrd="0" destOrd="0" presId="urn:microsoft.com/office/officeart/2005/8/layout/hierarchy1"/>
    <dgm:cxn modelId="{A460EEA3-3E53-4A15-B806-EED9CC63B528}" srcId="{C43A7323-230C-4A85-B418-28F28237BF8D}" destId="{08848DE4-3738-4FD5-BD93-3076B73FAB85}" srcOrd="2" destOrd="0" parTransId="{1DB83CE6-88F0-4BAC-92A1-4B77E30FF5B1}" sibTransId="{E94C9128-03F4-412B-8C9C-6C001EC0B2DD}"/>
    <dgm:cxn modelId="{31A1C51E-2D93-4579-B0B6-3DB11A21073B}" srcId="{416749B7-71AD-4F6E-BE4A-D6FA51B257CF}" destId="{65B583F4-8C16-4FD0-96AF-FC44E01A4F05}" srcOrd="1" destOrd="0" parTransId="{B03FC3BA-DA02-4E5F-A6D4-C32819A939D7}" sibTransId="{BB64F6E5-A39E-4215-968B-951F6E174C18}"/>
    <dgm:cxn modelId="{ADE16209-AE7C-4962-B357-CD60C908085B}" type="presOf" srcId="{AFDB84B8-FDD2-4FC3-8777-ECC8F50CC51A}" destId="{63D8C3BC-9EC6-41B0-B070-18C8DCB447DC}" srcOrd="0" destOrd="0" presId="urn:microsoft.com/office/officeart/2005/8/layout/hierarchy1"/>
    <dgm:cxn modelId="{55CAF3D7-F0D6-4716-A363-031D288E9BB1}" srcId="{BBAE0DD3-7F44-421A-8A0C-0A3390749839}" destId="{616FEB24-D39F-4FA2-BFD0-0490231DD857}" srcOrd="0" destOrd="0" parTransId="{99B6C141-248B-46F6-8B69-0FD09DB46C2A}" sibTransId="{D8E614C8-7FED-49C6-80B4-6081F7B4F261}"/>
    <dgm:cxn modelId="{3DF1ACEC-0CF2-4638-8AA3-12FD9F3876D9}" type="presOf" srcId="{0801A979-2A84-4839-AFC2-F0982A6D8CE7}" destId="{6F34BBF5-7BCE-4F39-B9E5-64741C6B97D7}" srcOrd="0" destOrd="0" presId="urn:microsoft.com/office/officeart/2005/8/layout/hierarchy1"/>
    <dgm:cxn modelId="{0A54C812-23A4-4C84-96FB-C44CA12C48C0}" type="presOf" srcId="{99094248-BB07-44AA-959E-D0B997917487}" destId="{4B9F43F1-AEF6-4373-AEA5-0E157C0902FB}" srcOrd="0" destOrd="0" presId="urn:microsoft.com/office/officeart/2005/8/layout/hierarchy1"/>
    <dgm:cxn modelId="{659B56CD-1531-4CED-A5BB-A7C7DEC6A9EE}" type="presOf" srcId="{60A4DB14-9D93-4EBC-B9D6-585749398292}" destId="{0F4ACD05-AC49-4E97-BADB-410C24593539}" srcOrd="0" destOrd="0" presId="urn:microsoft.com/office/officeart/2005/8/layout/hierarchy1"/>
    <dgm:cxn modelId="{EC00100E-AE62-4385-AC41-CF3F9DC216A6}" type="presOf" srcId="{69E737C3-E694-4EFD-838A-637C3714A802}" destId="{F5126B81-C869-4E54-882F-9CC0056AD8D0}" srcOrd="0" destOrd="0" presId="urn:microsoft.com/office/officeart/2005/8/layout/hierarchy1"/>
    <dgm:cxn modelId="{82106A62-6CD1-4209-BEB6-EE6FCA3F8DDD}" type="presOf" srcId="{616FEB24-D39F-4FA2-BFD0-0490231DD857}" destId="{33AB08CC-D997-4397-848F-00616008AA48}" srcOrd="0" destOrd="0" presId="urn:microsoft.com/office/officeart/2005/8/layout/hierarchy1"/>
    <dgm:cxn modelId="{9D8B1E26-884B-4DB7-BBAE-6AD2CB070113}" type="presOf" srcId="{8156CB87-BA11-45B1-AE66-866D06CC8EAE}" destId="{31B9C694-A7D4-405F-A59D-8F8856E68D11}" srcOrd="0" destOrd="0" presId="urn:microsoft.com/office/officeart/2005/8/layout/hierarchy1"/>
    <dgm:cxn modelId="{C634D2CB-F64B-49AA-85F1-660C81152C72}" type="presOf" srcId="{BBAE0DD3-7F44-421A-8A0C-0A3390749839}" destId="{944AB074-3489-4E79-92F5-DEFCCF3DD4F7}" srcOrd="0" destOrd="0" presId="urn:microsoft.com/office/officeart/2005/8/layout/hierarchy1"/>
    <dgm:cxn modelId="{7DAED2E7-051F-4F7D-9803-48FA95524CBD}" srcId="{6A1C6248-10DF-4C5D-A1CD-46E2A0E036A0}" destId="{81734F7F-8FA3-4734-B8D0-15917411A22C}" srcOrd="0" destOrd="0" parTransId="{1C547D77-4DC3-4CA5-99C6-9398E4E26DEC}" sibTransId="{0F779A6F-9BAD-41C2-913D-ABEA43A26417}"/>
    <dgm:cxn modelId="{165B5E01-00EA-420F-8C78-E77BFB1689B0}" type="presOf" srcId="{65B583F4-8C16-4FD0-96AF-FC44E01A4F05}" destId="{E632F8BC-05B3-4EB2-8DB2-DFFC6CDD0859}" srcOrd="0" destOrd="0" presId="urn:microsoft.com/office/officeart/2005/8/layout/hierarchy1"/>
    <dgm:cxn modelId="{9FC8FEA8-29DE-4D29-86DC-7983B2C48176}" type="presOf" srcId="{806694BB-3DAB-4C5B-823B-7FE9D37732EF}" destId="{CAA17661-4F11-41C8-9C6F-548B0800B454}" srcOrd="0" destOrd="0" presId="urn:microsoft.com/office/officeart/2005/8/layout/hierarchy1"/>
    <dgm:cxn modelId="{5C803BA4-C454-465F-AD88-6FB1B31653CF}" type="presOf" srcId="{08848DE4-3738-4FD5-BD93-3076B73FAB85}" destId="{D61F46C6-2DAC-45BD-B2E5-F8AE73B81E7B}" srcOrd="0" destOrd="0" presId="urn:microsoft.com/office/officeart/2005/8/layout/hierarchy1"/>
    <dgm:cxn modelId="{F4DFC384-9D0F-42AF-BB98-BF352C310FB3}" srcId="{C43A7323-230C-4A85-B418-28F28237BF8D}" destId="{3C0E402C-4A8E-4FF8-8438-3713A69D55DC}" srcOrd="0" destOrd="0" parTransId="{D0890F5D-2B1B-4F81-ABB9-B589205E4860}" sibTransId="{0BC2A39E-F05C-4697-A391-C8B2F4A89752}"/>
    <dgm:cxn modelId="{A4F84B4B-9FA3-4339-8EEE-1ADBFD4DBB29}" srcId="{99094248-BB07-44AA-959E-D0B997917487}" destId="{45A4E995-FC66-4397-BE55-77A31665F294}" srcOrd="0" destOrd="0" parTransId="{AFDB84B8-FDD2-4FC3-8777-ECC8F50CC51A}" sibTransId="{896AEDC4-F204-487C-BD7E-056B6A3A694B}"/>
    <dgm:cxn modelId="{B43E78DB-BFAF-4AA6-91CB-9CC2B0979F36}" type="presOf" srcId="{CCCE2674-EB71-4448-A08A-C8214BBBD906}" destId="{0172E714-42B2-47A5-8546-AE24D0856181}" srcOrd="0" destOrd="0" presId="urn:microsoft.com/office/officeart/2005/8/layout/hierarchy1"/>
    <dgm:cxn modelId="{4429EBC8-A2B1-47A6-A07D-111305FA006B}" type="presOf" srcId="{B03FC3BA-DA02-4E5F-A6D4-C32819A939D7}" destId="{BD3B76D9-C1E7-4009-A42E-DAD21DFA9E3B}" srcOrd="0" destOrd="0" presId="urn:microsoft.com/office/officeart/2005/8/layout/hierarchy1"/>
    <dgm:cxn modelId="{3A7512F0-D42D-497E-B92D-D65A16ECAD45}" type="presOf" srcId="{1DB83CE6-88F0-4BAC-92A1-4B77E30FF5B1}" destId="{5D39C349-59CE-4A7D-ACF4-EC0D40944CFB}" srcOrd="0" destOrd="0" presId="urn:microsoft.com/office/officeart/2005/8/layout/hierarchy1"/>
    <dgm:cxn modelId="{E1A26A68-308D-4DDA-BCD8-2F69D763198A}" type="presOf" srcId="{3C0E402C-4A8E-4FF8-8438-3713A69D55DC}" destId="{37D3A8DD-1718-4C67-925F-8250BED3DD70}" srcOrd="0" destOrd="0" presId="urn:microsoft.com/office/officeart/2005/8/layout/hierarchy1"/>
    <dgm:cxn modelId="{A5EA6082-88DB-4076-A122-630D77C207EA}" type="presOf" srcId="{35CC326D-F954-4C2D-AF1C-A2C94B121697}" destId="{5B89F042-41C2-4025-A425-4B10E30C4F06}" srcOrd="0" destOrd="0" presId="urn:microsoft.com/office/officeart/2005/8/layout/hierarchy1"/>
    <dgm:cxn modelId="{EEE4DD68-9145-47EA-9B51-84C9C23EC972}" type="presOf" srcId="{D0890F5D-2B1B-4F81-ABB9-B589205E4860}" destId="{883918AC-BC00-4009-A065-F133A21C2AF1}" srcOrd="0" destOrd="0" presId="urn:microsoft.com/office/officeart/2005/8/layout/hierarchy1"/>
    <dgm:cxn modelId="{60F09B39-AE9D-46E7-AE87-2FEA5FD9E5E7}" type="presOf" srcId="{1C8FE10E-1D28-4107-9AFA-488C4C091C6A}" destId="{F4474D06-C39D-4658-8E67-B1CC1A39028B}" srcOrd="0" destOrd="0" presId="urn:microsoft.com/office/officeart/2005/8/layout/hierarchy1"/>
    <dgm:cxn modelId="{092D13C7-AF3F-4B66-BF8D-C6C367F51614}" type="presOf" srcId="{416749B7-71AD-4F6E-BE4A-D6FA51B257CF}" destId="{1ED461EE-46A9-47BA-9311-F68292FDB029}" srcOrd="0" destOrd="0" presId="urn:microsoft.com/office/officeart/2005/8/layout/hierarchy1"/>
    <dgm:cxn modelId="{322AB45E-C57A-45F1-B28B-B60D292D79FB}" type="presOf" srcId="{3319C628-72E5-4055-BE8F-2F56C9E3F52E}" destId="{943E95D7-333C-40E6-AC48-1F537421472E}" srcOrd="0" destOrd="0" presId="urn:microsoft.com/office/officeart/2005/8/layout/hierarchy1"/>
    <dgm:cxn modelId="{B0C8F313-6777-4F84-ACD3-8423DBB677E2}" srcId="{35CC326D-F954-4C2D-AF1C-A2C94B121697}" destId="{172D1FF6-E207-4350-A222-C7007E3A8CEC}" srcOrd="0" destOrd="0" parTransId="{6ECEC7A6-E853-4BF9-8C46-687DB28B039A}" sibTransId="{A32DB732-31B4-4F8D-8DEC-4A5913485ED3}"/>
    <dgm:cxn modelId="{CF8E75F8-2DAD-4A55-8119-C379E1AEB485}" srcId="{416749B7-71AD-4F6E-BE4A-D6FA51B257CF}" destId="{35CC326D-F954-4C2D-AF1C-A2C94B121697}" srcOrd="0" destOrd="0" parTransId="{69E737C3-E694-4EFD-838A-637C3714A802}" sibTransId="{A1E90994-44D5-49A1-947D-22265BC60110}"/>
    <dgm:cxn modelId="{F3B67D7E-7819-407E-8A32-90A442CA42DD}" type="presOf" srcId="{1C547D77-4DC3-4CA5-99C6-9398E4E26DEC}" destId="{52438B91-A346-44E6-B72D-EF47B1D6BCBA}" srcOrd="0" destOrd="0" presId="urn:microsoft.com/office/officeart/2005/8/layout/hierarchy1"/>
    <dgm:cxn modelId="{7B4B60CD-770B-4F1B-916F-6D87A54783CF}" type="presParOf" srcId="{549B9718-A2AF-45B6-915B-8F9695A9D48B}" destId="{AFAC5C12-912E-424A-855A-7C3CBE712095}" srcOrd="0" destOrd="0" presId="urn:microsoft.com/office/officeart/2005/8/layout/hierarchy1"/>
    <dgm:cxn modelId="{9A326EC5-9B88-4E6C-BDAC-12945B357F35}" type="presParOf" srcId="{AFAC5C12-912E-424A-855A-7C3CBE712095}" destId="{CFFB38A9-2974-4301-8480-2697540F7919}" srcOrd="0" destOrd="0" presId="urn:microsoft.com/office/officeart/2005/8/layout/hierarchy1"/>
    <dgm:cxn modelId="{5B01D5D2-2415-4317-BED4-3EE6CE9473D6}" type="presParOf" srcId="{CFFB38A9-2974-4301-8480-2697540F7919}" destId="{C042D42E-B475-4CCE-93C5-332EB13261B7}" srcOrd="0" destOrd="0" presId="urn:microsoft.com/office/officeart/2005/8/layout/hierarchy1"/>
    <dgm:cxn modelId="{406C78A2-3251-4CE1-AA5D-9B2D61D0F482}" type="presParOf" srcId="{CFFB38A9-2974-4301-8480-2697540F7919}" destId="{8E407FD4-34B9-4A3C-992B-170FA4E0E09C}" srcOrd="1" destOrd="0" presId="urn:microsoft.com/office/officeart/2005/8/layout/hierarchy1"/>
    <dgm:cxn modelId="{A9353C3A-9DDD-4CF6-9DBF-D809A0AA89A0}" type="presParOf" srcId="{AFAC5C12-912E-424A-855A-7C3CBE712095}" destId="{304FC88D-463B-4684-B67C-A89B3F5C6634}" srcOrd="1" destOrd="0" presId="urn:microsoft.com/office/officeart/2005/8/layout/hierarchy1"/>
    <dgm:cxn modelId="{6658BDA4-6DF3-45C9-8A6D-3DB18DD1BBC5}" type="presParOf" srcId="{304FC88D-463B-4684-B67C-A89B3F5C6634}" destId="{52438B91-A346-44E6-B72D-EF47B1D6BCBA}" srcOrd="0" destOrd="0" presId="urn:microsoft.com/office/officeart/2005/8/layout/hierarchy1"/>
    <dgm:cxn modelId="{0B96DF8A-5A70-4018-A531-09F7746D80B7}" type="presParOf" srcId="{304FC88D-463B-4684-B67C-A89B3F5C6634}" destId="{2916D9A2-0806-4E12-BD72-AC85B0CC275D}" srcOrd="1" destOrd="0" presId="urn:microsoft.com/office/officeart/2005/8/layout/hierarchy1"/>
    <dgm:cxn modelId="{06D225D2-B808-4D2D-97D6-E3A14A4B7D70}" type="presParOf" srcId="{2916D9A2-0806-4E12-BD72-AC85B0CC275D}" destId="{F004AD44-206B-457A-A225-46C9B9C979D0}" srcOrd="0" destOrd="0" presId="urn:microsoft.com/office/officeart/2005/8/layout/hierarchy1"/>
    <dgm:cxn modelId="{AD83F8E0-1E77-4DA2-B8F1-BE29D39E01F4}" type="presParOf" srcId="{F004AD44-206B-457A-A225-46C9B9C979D0}" destId="{D299BCFB-8483-4A67-BD58-EDCF2E281230}" srcOrd="0" destOrd="0" presId="urn:microsoft.com/office/officeart/2005/8/layout/hierarchy1"/>
    <dgm:cxn modelId="{C5E0D403-E304-48F9-A779-3299E24F0304}" type="presParOf" srcId="{F004AD44-206B-457A-A225-46C9B9C979D0}" destId="{B35B0CE2-2104-4DCC-8792-A3A1A74EEA69}" srcOrd="1" destOrd="0" presId="urn:microsoft.com/office/officeart/2005/8/layout/hierarchy1"/>
    <dgm:cxn modelId="{FA88E0A9-880C-4AEA-89B2-6E844EB697BC}" type="presParOf" srcId="{2916D9A2-0806-4E12-BD72-AC85B0CC275D}" destId="{6DE2375C-EE21-4393-B2BD-FD6B7F409BCA}" srcOrd="1" destOrd="0" presId="urn:microsoft.com/office/officeart/2005/8/layout/hierarchy1"/>
    <dgm:cxn modelId="{E6359764-65AD-4692-A21C-D82446096684}" type="presParOf" srcId="{6DE2375C-EE21-4393-B2BD-FD6B7F409BCA}" destId="{8E18243B-7110-4551-B0C0-97F8C4E4B676}" srcOrd="0" destOrd="0" presId="urn:microsoft.com/office/officeart/2005/8/layout/hierarchy1"/>
    <dgm:cxn modelId="{95A87FA6-460D-4D93-87CF-C512593639F7}" type="presParOf" srcId="{6DE2375C-EE21-4393-B2BD-FD6B7F409BCA}" destId="{EDC11F5C-1542-4F1D-A990-0A4D148EB6B2}" srcOrd="1" destOrd="0" presId="urn:microsoft.com/office/officeart/2005/8/layout/hierarchy1"/>
    <dgm:cxn modelId="{5A7FD72E-4217-4674-8C79-A52876122195}" type="presParOf" srcId="{EDC11F5C-1542-4F1D-A990-0A4D148EB6B2}" destId="{E90A1173-992B-425C-9B33-271D69F2F3A2}" srcOrd="0" destOrd="0" presId="urn:microsoft.com/office/officeart/2005/8/layout/hierarchy1"/>
    <dgm:cxn modelId="{ADC98EA6-D6AC-4B14-B05F-082F4182F163}" type="presParOf" srcId="{E90A1173-992B-425C-9B33-271D69F2F3A2}" destId="{3E2E8FF5-3E97-4FF3-BF17-1DE879C3F97C}" srcOrd="0" destOrd="0" presId="urn:microsoft.com/office/officeart/2005/8/layout/hierarchy1"/>
    <dgm:cxn modelId="{6C1AAD68-EE5E-44BE-8543-61CB949EC7F3}" type="presParOf" srcId="{E90A1173-992B-425C-9B33-271D69F2F3A2}" destId="{F2E64444-AC96-413E-A5F3-F2D43A6B1E95}" srcOrd="1" destOrd="0" presId="urn:microsoft.com/office/officeart/2005/8/layout/hierarchy1"/>
    <dgm:cxn modelId="{79CB6594-F252-45A4-B188-305923C88A12}" type="presParOf" srcId="{EDC11F5C-1542-4F1D-A990-0A4D148EB6B2}" destId="{D96448B1-1044-4D3B-B070-C616420EBCE2}" srcOrd="1" destOrd="0" presId="urn:microsoft.com/office/officeart/2005/8/layout/hierarchy1"/>
    <dgm:cxn modelId="{94D891E5-E78B-4BE4-9508-D7B156F29F65}" type="presParOf" srcId="{D96448B1-1044-4D3B-B070-C616420EBCE2}" destId="{883918AC-BC00-4009-A065-F133A21C2AF1}" srcOrd="0" destOrd="0" presId="urn:microsoft.com/office/officeart/2005/8/layout/hierarchy1"/>
    <dgm:cxn modelId="{B8AB1739-E12F-46E6-8B17-CBBC17A0EE0D}" type="presParOf" srcId="{D96448B1-1044-4D3B-B070-C616420EBCE2}" destId="{913581F0-5DAD-4600-9CD8-191BDF11A924}" srcOrd="1" destOrd="0" presId="urn:microsoft.com/office/officeart/2005/8/layout/hierarchy1"/>
    <dgm:cxn modelId="{22857B88-4794-4A0E-9C9D-F92038D98CD4}" type="presParOf" srcId="{913581F0-5DAD-4600-9CD8-191BDF11A924}" destId="{FA9C3EFC-5FD8-48FA-BD86-712C5EC52BD6}" srcOrd="0" destOrd="0" presId="urn:microsoft.com/office/officeart/2005/8/layout/hierarchy1"/>
    <dgm:cxn modelId="{350AD369-E0F4-4211-8A96-BB147C3D9FB6}" type="presParOf" srcId="{FA9C3EFC-5FD8-48FA-BD86-712C5EC52BD6}" destId="{0DCD10A5-0847-451F-8480-C5622C5CAFFA}" srcOrd="0" destOrd="0" presId="urn:microsoft.com/office/officeart/2005/8/layout/hierarchy1"/>
    <dgm:cxn modelId="{550EF0B3-B317-4D7B-81C1-5909FD20D754}" type="presParOf" srcId="{FA9C3EFC-5FD8-48FA-BD86-712C5EC52BD6}" destId="{37D3A8DD-1718-4C67-925F-8250BED3DD70}" srcOrd="1" destOrd="0" presId="urn:microsoft.com/office/officeart/2005/8/layout/hierarchy1"/>
    <dgm:cxn modelId="{49C82DF7-DC74-4E57-AA38-D6324D10D306}" type="presParOf" srcId="{913581F0-5DAD-4600-9CD8-191BDF11A924}" destId="{6B94E2FC-FAC7-4D63-8446-5DF8F3A4FCFC}" srcOrd="1" destOrd="0" presId="urn:microsoft.com/office/officeart/2005/8/layout/hierarchy1"/>
    <dgm:cxn modelId="{D973CA00-26A3-414F-86F0-966992D8B91B}" type="presParOf" srcId="{6B94E2FC-FAC7-4D63-8446-5DF8F3A4FCFC}" destId="{943E95D7-333C-40E6-AC48-1F537421472E}" srcOrd="0" destOrd="0" presId="urn:microsoft.com/office/officeart/2005/8/layout/hierarchy1"/>
    <dgm:cxn modelId="{3FD5F56D-4A06-460F-90A2-ECDDE5069104}" type="presParOf" srcId="{6B94E2FC-FAC7-4D63-8446-5DF8F3A4FCFC}" destId="{41FC9A8A-3980-46FB-BDC7-251A83D30449}" srcOrd="1" destOrd="0" presId="urn:microsoft.com/office/officeart/2005/8/layout/hierarchy1"/>
    <dgm:cxn modelId="{E24F4805-D50D-4295-A4FF-CE37363955C1}" type="presParOf" srcId="{41FC9A8A-3980-46FB-BDC7-251A83D30449}" destId="{322DDA25-8213-4B64-B580-EF8A8B2CEF31}" srcOrd="0" destOrd="0" presId="urn:microsoft.com/office/officeart/2005/8/layout/hierarchy1"/>
    <dgm:cxn modelId="{B169B104-344C-4749-9FBF-2CB3469598C8}" type="presParOf" srcId="{322DDA25-8213-4B64-B580-EF8A8B2CEF31}" destId="{38B5C901-0D45-44E7-AA75-293402D54BD6}" srcOrd="0" destOrd="0" presId="urn:microsoft.com/office/officeart/2005/8/layout/hierarchy1"/>
    <dgm:cxn modelId="{8EB55699-4EFE-4414-968C-E0E024A87AAD}" type="presParOf" srcId="{322DDA25-8213-4B64-B580-EF8A8B2CEF31}" destId="{F4474D06-C39D-4658-8E67-B1CC1A39028B}" srcOrd="1" destOrd="0" presId="urn:microsoft.com/office/officeart/2005/8/layout/hierarchy1"/>
    <dgm:cxn modelId="{9EC76C9C-231A-4509-97C0-14F1BF863F96}" type="presParOf" srcId="{41FC9A8A-3980-46FB-BDC7-251A83D30449}" destId="{2B084614-A98B-44D5-8ADE-304E8B2F0AD4}" srcOrd="1" destOrd="0" presId="urn:microsoft.com/office/officeart/2005/8/layout/hierarchy1"/>
    <dgm:cxn modelId="{EB7564E5-9113-4D62-BBB7-DD00DF186312}" type="presParOf" srcId="{D96448B1-1044-4D3B-B070-C616420EBCE2}" destId="{6F34BBF5-7BCE-4F39-B9E5-64741C6B97D7}" srcOrd="2" destOrd="0" presId="urn:microsoft.com/office/officeart/2005/8/layout/hierarchy1"/>
    <dgm:cxn modelId="{6B8BA199-F6FD-4A9B-B4EA-E9584237C9B2}" type="presParOf" srcId="{D96448B1-1044-4D3B-B070-C616420EBCE2}" destId="{56BD641E-2452-4C4B-B59A-79C09D8257CF}" srcOrd="3" destOrd="0" presId="urn:microsoft.com/office/officeart/2005/8/layout/hierarchy1"/>
    <dgm:cxn modelId="{D5F3659E-4FCD-4735-960D-7DCFD5A2C04B}" type="presParOf" srcId="{56BD641E-2452-4C4B-B59A-79C09D8257CF}" destId="{FFDBCC58-96F8-48CD-B9C6-E7BE2237B417}" srcOrd="0" destOrd="0" presId="urn:microsoft.com/office/officeart/2005/8/layout/hierarchy1"/>
    <dgm:cxn modelId="{5E10F1BB-4A11-4FF1-9B46-1DA883AA386A}" type="presParOf" srcId="{FFDBCC58-96F8-48CD-B9C6-E7BE2237B417}" destId="{0A98194B-9E17-4008-9E9F-230D242A7249}" srcOrd="0" destOrd="0" presId="urn:microsoft.com/office/officeart/2005/8/layout/hierarchy1"/>
    <dgm:cxn modelId="{99E0C7D2-F798-4C6F-822B-21B5ED7A934D}" type="presParOf" srcId="{FFDBCC58-96F8-48CD-B9C6-E7BE2237B417}" destId="{944AB074-3489-4E79-92F5-DEFCCF3DD4F7}" srcOrd="1" destOrd="0" presId="urn:microsoft.com/office/officeart/2005/8/layout/hierarchy1"/>
    <dgm:cxn modelId="{A4E8EDFA-96DE-4CCD-A8A1-CC082925947C}" type="presParOf" srcId="{56BD641E-2452-4C4B-B59A-79C09D8257CF}" destId="{CED547BF-2FB3-43E0-A689-D68F365E2622}" srcOrd="1" destOrd="0" presId="urn:microsoft.com/office/officeart/2005/8/layout/hierarchy1"/>
    <dgm:cxn modelId="{D7AB54C8-D511-435E-8BC3-6590F84B3996}" type="presParOf" srcId="{CED547BF-2FB3-43E0-A689-D68F365E2622}" destId="{099A57EE-85AF-4DAE-8CD5-0E4C9B1EB24F}" srcOrd="0" destOrd="0" presId="urn:microsoft.com/office/officeart/2005/8/layout/hierarchy1"/>
    <dgm:cxn modelId="{566C1F3F-65A9-4646-91CF-45E5FF907090}" type="presParOf" srcId="{CED547BF-2FB3-43E0-A689-D68F365E2622}" destId="{304A0BA4-8852-4595-921F-11BE6F080637}" srcOrd="1" destOrd="0" presId="urn:microsoft.com/office/officeart/2005/8/layout/hierarchy1"/>
    <dgm:cxn modelId="{47F3A4B5-9702-413C-A7EC-BE62B954375B}" type="presParOf" srcId="{304A0BA4-8852-4595-921F-11BE6F080637}" destId="{4577241F-86E0-4BC3-B86E-A1ABE6A4B3B3}" srcOrd="0" destOrd="0" presId="urn:microsoft.com/office/officeart/2005/8/layout/hierarchy1"/>
    <dgm:cxn modelId="{93E97628-0D73-4711-9C28-220E86D41A35}" type="presParOf" srcId="{4577241F-86E0-4BC3-B86E-A1ABE6A4B3B3}" destId="{D3E9E5B6-7EB2-4064-808B-ECB2ECFC5D7B}" srcOrd="0" destOrd="0" presId="urn:microsoft.com/office/officeart/2005/8/layout/hierarchy1"/>
    <dgm:cxn modelId="{C543749F-CD42-4B17-856A-53CB6D732F59}" type="presParOf" srcId="{4577241F-86E0-4BC3-B86E-A1ABE6A4B3B3}" destId="{33AB08CC-D997-4397-848F-00616008AA48}" srcOrd="1" destOrd="0" presId="urn:microsoft.com/office/officeart/2005/8/layout/hierarchy1"/>
    <dgm:cxn modelId="{2A91DD93-0C9E-4222-B3B0-7F5A2ABBAAB2}" type="presParOf" srcId="{304A0BA4-8852-4595-921F-11BE6F080637}" destId="{54687A4A-8A73-4D75-9A6C-0E66699C67EC}" srcOrd="1" destOrd="0" presId="urn:microsoft.com/office/officeart/2005/8/layout/hierarchy1"/>
    <dgm:cxn modelId="{F39F201D-A9AA-4E43-AE38-7203708AA247}" type="presParOf" srcId="{D96448B1-1044-4D3B-B070-C616420EBCE2}" destId="{5D39C349-59CE-4A7D-ACF4-EC0D40944CFB}" srcOrd="4" destOrd="0" presId="urn:microsoft.com/office/officeart/2005/8/layout/hierarchy1"/>
    <dgm:cxn modelId="{0B07A98F-CB13-408F-B983-4E8F51A43DC1}" type="presParOf" srcId="{D96448B1-1044-4D3B-B070-C616420EBCE2}" destId="{89DB49D8-C83E-40C4-98BE-EBA099983487}" srcOrd="5" destOrd="0" presId="urn:microsoft.com/office/officeart/2005/8/layout/hierarchy1"/>
    <dgm:cxn modelId="{350908C0-EBE0-40E9-94CE-FBF98C429785}" type="presParOf" srcId="{89DB49D8-C83E-40C4-98BE-EBA099983487}" destId="{A5281D37-EF98-459B-A8E2-0B2639F64EC4}" srcOrd="0" destOrd="0" presId="urn:microsoft.com/office/officeart/2005/8/layout/hierarchy1"/>
    <dgm:cxn modelId="{BF31AAE0-A607-4236-9D34-D297DE8CCEA6}" type="presParOf" srcId="{A5281D37-EF98-459B-A8E2-0B2639F64EC4}" destId="{F680D722-4162-482B-A953-6475F52D3336}" srcOrd="0" destOrd="0" presId="urn:microsoft.com/office/officeart/2005/8/layout/hierarchy1"/>
    <dgm:cxn modelId="{2F569D0B-33E9-48BD-961B-FF6DD5E2734B}" type="presParOf" srcId="{A5281D37-EF98-459B-A8E2-0B2639F64EC4}" destId="{D61F46C6-2DAC-45BD-B2E5-F8AE73B81E7B}" srcOrd="1" destOrd="0" presId="urn:microsoft.com/office/officeart/2005/8/layout/hierarchy1"/>
    <dgm:cxn modelId="{875AF4E4-8884-4105-B08F-A5B02751BCF7}" type="presParOf" srcId="{89DB49D8-C83E-40C4-98BE-EBA099983487}" destId="{D8CEA29A-92C7-41DA-9524-852E65470848}" srcOrd="1" destOrd="0" presId="urn:microsoft.com/office/officeart/2005/8/layout/hierarchy1"/>
    <dgm:cxn modelId="{702156BB-667E-4AB6-B411-8E7641EFBFAB}" type="presParOf" srcId="{D8CEA29A-92C7-41DA-9524-852E65470848}" destId="{0F4ACD05-AC49-4E97-BADB-410C24593539}" srcOrd="0" destOrd="0" presId="urn:microsoft.com/office/officeart/2005/8/layout/hierarchy1"/>
    <dgm:cxn modelId="{55100BF1-2285-4748-B185-0E368479E4C1}" type="presParOf" srcId="{D8CEA29A-92C7-41DA-9524-852E65470848}" destId="{4460D2EC-82BE-4E1D-BEC3-E16DFC10A8C0}" srcOrd="1" destOrd="0" presId="urn:microsoft.com/office/officeart/2005/8/layout/hierarchy1"/>
    <dgm:cxn modelId="{BFF6F41B-A75E-4830-823B-BBB1C1022664}" type="presParOf" srcId="{4460D2EC-82BE-4E1D-BEC3-E16DFC10A8C0}" destId="{F0946614-2A71-445C-AA50-19C992796A66}" srcOrd="0" destOrd="0" presId="urn:microsoft.com/office/officeart/2005/8/layout/hierarchy1"/>
    <dgm:cxn modelId="{E1E8FA99-5698-4DEA-935E-2A3780749CB1}" type="presParOf" srcId="{F0946614-2A71-445C-AA50-19C992796A66}" destId="{C6F350EB-8345-4C27-9397-C9CBEA2A638E}" srcOrd="0" destOrd="0" presId="urn:microsoft.com/office/officeart/2005/8/layout/hierarchy1"/>
    <dgm:cxn modelId="{6A262005-C27E-472A-A47D-93E62329BFF1}" type="presParOf" srcId="{F0946614-2A71-445C-AA50-19C992796A66}" destId="{5112127C-562F-49AE-8FA9-ECC0AE1D0DD5}" srcOrd="1" destOrd="0" presId="urn:microsoft.com/office/officeart/2005/8/layout/hierarchy1"/>
    <dgm:cxn modelId="{3116907E-5FF3-4F3F-856D-0EDE818EC4B4}" type="presParOf" srcId="{4460D2EC-82BE-4E1D-BEC3-E16DFC10A8C0}" destId="{DA49DB3A-79A0-4899-AAE1-11D3A142C514}" srcOrd="1" destOrd="0" presId="urn:microsoft.com/office/officeart/2005/8/layout/hierarchy1"/>
    <dgm:cxn modelId="{62EEC2FA-F9E4-4388-A352-4554DAF6DB85}" type="presParOf" srcId="{6DE2375C-EE21-4393-B2BD-FD6B7F409BCA}" destId="{CAA17661-4F11-41C8-9C6F-548B0800B454}" srcOrd="2" destOrd="0" presId="urn:microsoft.com/office/officeart/2005/8/layout/hierarchy1"/>
    <dgm:cxn modelId="{4A9FBF34-5D46-46F1-98E5-7A7E8EAD0640}" type="presParOf" srcId="{6DE2375C-EE21-4393-B2BD-FD6B7F409BCA}" destId="{8BB926F0-32C3-4292-AE1C-2F6E6E052B8C}" srcOrd="3" destOrd="0" presId="urn:microsoft.com/office/officeart/2005/8/layout/hierarchy1"/>
    <dgm:cxn modelId="{57427E12-D62E-456E-A2B6-BD4CF8EA7F71}" type="presParOf" srcId="{8BB926F0-32C3-4292-AE1C-2F6E6E052B8C}" destId="{BB54EA3D-6269-41F8-B77B-E8EE54F61719}" srcOrd="0" destOrd="0" presId="urn:microsoft.com/office/officeart/2005/8/layout/hierarchy1"/>
    <dgm:cxn modelId="{9866FC9F-664D-4B43-AF9F-BE861CD99E97}" type="presParOf" srcId="{BB54EA3D-6269-41F8-B77B-E8EE54F61719}" destId="{A4A9D7D4-E8EA-41D1-A860-5527E44E7157}" srcOrd="0" destOrd="0" presId="urn:microsoft.com/office/officeart/2005/8/layout/hierarchy1"/>
    <dgm:cxn modelId="{56E78FE5-52FD-4DFE-A3A9-00B4A68764BE}" type="presParOf" srcId="{BB54EA3D-6269-41F8-B77B-E8EE54F61719}" destId="{974F359D-AC3C-43D6-BFA8-9C66B872E0E6}" srcOrd="1" destOrd="0" presId="urn:microsoft.com/office/officeart/2005/8/layout/hierarchy1"/>
    <dgm:cxn modelId="{FA6538F0-AF18-4244-AD1F-4C3ADDFEDD24}" type="presParOf" srcId="{8BB926F0-32C3-4292-AE1C-2F6E6E052B8C}" destId="{223150CF-9BFA-417F-AC17-9D5B6E73EAD2}" srcOrd="1" destOrd="0" presId="urn:microsoft.com/office/officeart/2005/8/layout/hierarchy1"/>
    <dgm:cxn modelId="{31A82CA0-F93F-43A6-A7F8-5F6717187941}" type="presParOf" srcId="{223150CF-9BFA-417F-AC17-9D5B6E73EAD2}" destId="{0172E714-42B2-47A5-8546-AE24D0856181}" srcOrd="0" destOrd="0" presId="urn:microsoft.com/office/officeart/2005/8/layout/hierarchy1"/>
    <dgm:cxn modelId="{A153513E-1ACB-4F45-814E-976E418695CC}" type="presParOf" srcId="{223150CF-9BFA-417F-AC17-9D5B6E73EAD2}" destId="{F91BAE84-CD47-48CF-A4C0-E995F7132AA9}" srcOrd="1" destOrd="0" presId="urn:microsoft.com/office/officeart/2005/8/layout/hierarchy1"/>
    <dgm:cxn modelId="{F0E38577-3079-4AAA-BFB5-53E971D46A0C}" type="presParOf" srcId="{F91BAE84-CD47-48CF-A4C0-E995F7132AA9}" destId="{B47B9FBA-37C8-4358-B9DA-7C47151DBDD5}" srcOrd="0" destOrd="0" presId="urn:microsoft.com/office/officeart/2005/8/layout/hierarchy1"/>
    <dgm:cxn modelId="{71C155D2-BFAD-45CD-AA9A-6B7052773935}" type="presParOf" srcId="{B47B9FBA-37C8-4358-B9DA-7C47151DBDD5}" destId="{9B87F1AC-5602-42F7-BF21-093AE0EDD876}" srcOrd="0" destOrd="0" presId="urn:microsoft.com/office/officeart/2005/8/layout/hierarchy1"/>
    <dgm:cxn modelId="{A8AA61CE-FCD7-42E5-8B91-657543C393B7}" type="presParOf" srcId="{B47B9FBA-37C8-4358-B9DA-7C47151DBDD5}" destId="{4B9F43F1-AEF6-4373-AEA5-0E157C0902FB}" srcOrd="1" destOrd="0" presId="urn:microsoft.com/office/officeart/2005/8/layout/hierarchy1"/>
    <dgm:cxn modelId="{A986A6F5-81E8-4B32-85AC-58806A7D658B}" type="presParOf" srcId="{F91BAE84-CD47-48CF-A4C0-E995F7132AA9}" destId="{F5081EC6-E0B8-496A-A944-948EE2BDA08E}" srcOrd="1" destOrd="0" presId="urn:microsoft.com/office/officeart/2005/8/layout/hierarchy1"/>
    <dgm:cxn modelId="{DA84B823-39BD-4E7D-8AE0-4C7433ED2F9C}" type="presParOf" srcId="{F5081EC6-E0B8-496A-A944-948EE2BDA08E}" destId="{63D8C3BC-9EC6-41B0-B070-18C8DCB447DC}" srcOrd="0" destOrd="0" presId="urn:microsoft.com/office/officeart/2005/8/layout/hierarchy1"/>
    <dgm:cxn modelId="{AE1B8CAD-CBB2-4234-AE41-4AB2DC79B304}" type="presParOf" srcId="{F5081EC6-E0B8-496A-A944-948EE2BDA08E}" destId="{9C40582B-2C9B-4189-AFA0-7DEB6D698F88}" srcOrd="1" destOrd="0" presId="urn:microsoft.com/office/officeart/2005/8/layout/hierarchy1"/>
    <dgm:cxn modelId="{53E1E773-A02C-4386-9C3F-B6839D4C5CD9}" type="presParOf" srcId="{9C40582B-2C9B-4189-AFA0-7DEB6D698F88}" destId="{B9D81EDD-6E03-45A9-B945-2A81813EE95C}" srcOrd="0" destOrd="0" presId="urn:microsoft.com/office/officeart/2005/8/layout/hierarchy1"/>
    <dgm:cxn modelId="{2EC4F30A-2242-4F10-BE89-BF6086ADD972}" type="presParOf" srcId="{B9D81EDD-6E03-45A9-B945-2A81813EE95C}" destId="{4DC01B6B-5023-41CD-AEA8-4EDB758B807C}" srcOrd="0" destOrd="0" presId="urn:microsoft.com/office/officeart/2005/8/layout/hierarchy1"/>
    <dgm:cxn modelId="{DFA31CE7-75A0-48C7-A51E-C543502302B6}" type="presParOf" srcId="{B9D81EDD-6E03-45A9-B945-2A81813EE95C}" destId="{381A8BF3-5B54-40D2-902A-8C3D3098EC27}" srcOrd="1" destOrd="0" presId="urn:microsoft.com/office/officeart/2005/8/layout/hierarchy1"/>
    <dgm:cxn modelId="{A1A9762A-B086-4886-B026-75C842412404}" type="presParOf" srcId="{9C40582B-2C9B-4189-AFA0-7DEB6D698F88}" destId="{546B0CCB-34C4-4D78-8E63-DD0A397693CC}" srcOrd="1" destOrd="0" presId="urn:microsoft.com/office/officeart/2005/8/layout/hierarchy1"/>
    <dgm:cxn modelId="{13B121B9-A00D-468F-ADD5-B39A60CD0C29}" type="presParOf" srcId="{304FC88D-463B-4684-B67C-A89B3F5C6634}" destId="{31B9C694-A7D4-405F-A59D-8F8856E68D11}" srcOrd="2" destOrd="0" presId="urn:microsoft.com/office/officeart/2005/8/layout/hierarchy1"/>
    <dgm:cxn modelId="{45EB10BD-8D4B-493B-8286-ACB979E53F80}" type="presParOf" srcId="{304FC88D-463B-4684-B67C-A89B3F5C6634}" destId="{AA8A2498-33C7-4761-8ED2-537A9B17E7E2}" srcOrd="3" destOrd="0" presId="urn:microsoft.com/office/officeart/2005/8/layout/hierarchy1"/>
    <dgm:cxn modelId="{2C151952-F2E6-4893-B1DE-A08F995CD896}" type="presParOf" srcId="{AA8A2498-33C7-4761-8ED2-537A9B17E7E2}" destId="{C4B89E58-BDBC-48E2-BDA0-E54A75752BF6}" srcOrd="0" destOrd="0" presId="urn:microsoft.com/office/officeart/2005/8/layout/hierarchy1"/>
    <dgm:cxn modelId="{19E22073-A667-4A07-9432-625F7F619B16}" type="presParOf" srcId="{C4B89E58-BDBC-48E2-BDA0-E54A75752BF6}" destId="{32018341-F321-421B-A236-8DAC6601C502}" srcOrd="0" destOrd="0" presId="urn:microsoft.com/office/officeart/2005/8/layout/hierarchy1"/>
    <dgm:cxn modelId="{1506F476-6415-40B2-AF69-7DF2462B1E02}" type="presParOf" srcId="{C4B89E58-BDBC-48E2-BDA0-E54A75752BF6}" destId="{1ED461EE-46A9-47BA-9311-F68292FDB029}" srcOrd="1" destOrd="0" presId="urn:microsoft.com/office/officeart/2005/8/layout/hierarchy1"/>
    <dgm:cxn modelId="{FD302C60-2600-4919-80BF-449FB14EEA94}" type="presParOf" srcId="{AA8A2498-33C7-4761-8ED2-537A9B17E7E2}" destId="{AA2DD3D5-0686-4D04-B700-5B861D4D8515}" srcOrd="1" destOrd="0" presId="urn:microsoft.com/office/officeart/2005/8/layout/hierarchy1"/>
    <dgm:cxn modelId="{44A86DEB-4645-4521-89DA-22D6EB33D4B9}" type="presParOf" srcId="{AA2DD3D5-0686-4D04-B700-5B861D4D8515}" destId="{F5126B81-C869-4E54-882F-9CC0056AD8D0}" srcOrd="0" destOrd="0" presId="urn:microsoft.com/office/officeart/2005/8/layout/hierarchy1"/>
    <dgm:cxn modelId="{1A4BCA7F-D323-4593-B55D-E362E3D4C511}" type="presParOf" srcId="{AA2DD3D5-0686-4D04-B700-5B861D4D8515}" destId="{742234F2-B887-4458-ABCF-A736E177010A}" srcOrd="1" destOrd="0" presId="urn:microsoft.com/office/officeart/2005/8/layout/hierarchy1"/>
    <dgm:cxn modelId="{B1284991-3F6F-4646-A9F4-F62FFF11829E}" type="presParOf" srcId="{742234F2-B887-4458-ABCF-A736E177010A}" destId="{9B739FC2-3BE1-4F50-8E86-DFD8B9BAE7AA}" srcOrd="0" destOrd="0" presId="urn:microsoft.com/office/officeart/2005/8/layout/hierarchy1"/>
    <dgm:cxn modelId="{2CDBDF08-5D85-46A7-9E9B-B6DB8DEFBA45}" type="presParOf" srcId="{9B739FC2-3BE1-4F50-8E86-DFD8B9BAE7AA}" destId="{27B86089-E91A-4FE3-81F8-42E6192D624E}" srcOrd="0" destOrd="0" presId="urn:microsoft.com/office/officeart/2005/8/layout/hierarchy1"/>
    <dgm:cxn modelId="{D80FAC4B-AF64-402D-A6A4-AF6B4D094556}" type="presParOf" srcId="{9B739FC2-3BE1-4F50-8E86-DFD8B9BAE7AA}" destId="{5B89F042-41C2-4025-A425-4B10E30C4F06}" srcOrd="1" destOrd="0" presId="urn:microsoft.com/office/officeart/2005/8/layout/hierarchy1"/>
    <dgm:cxn modelId="{B5B6A2F7-FDA6-467D-A406-58EAE6A97F13}" type="presParOf" srcId="{742234F2-B887-4458-ABCF-A736E177010A}" destId="{3C8D1D21-C7D1-4B4F-99A4-4398299BA764}" srcOrd="1" destOrd="0" presId="urn:microsoft.com/office/officeart/2005/8/layout/hierarchy1"/>
    <dgm:cxn modelId="{5F8DED94-5D62-4F66-A5B6-1E5ED670A662}" type="presParOf" srcId="{3C8D1D21-C7D1-4B4F-99A4-4398299BA764}" destId="{A8E19F78-108C-4758-BFD1-634A82E44626}" srcOrd="0" destOrd="0" presId="urn:microsoft.com/office/officeart/2005/8/layout/hierarchy1"/>
    <dgm:cxn modelId="{E9B116FA-2E15-4478-A29C-AC37FD8CF723}" type="presParOf" srcId="{3C8D1D21-C7D1-4B4F-99A4-4398299BA764}" destId="{38B095D7-AEC8-4F1F-B11F-8D7A1BCEB159}" srcOrd="1" destOrd="0" presId="urn:microsoft.com/office/officeart/2005/8/layout/hierarchy1"/>
    <dgm:cxn modelId="{BEACE2F7-4B43-4CF7-AAA4-4DE2F862698E}" type="presParOf" srcId="{38B095D7-AEC8-4F1F-B11F-8D7A1BCEB159}" destId="{CB0FE731-DD90-4FB2-ACBC-5C799CFD7861}" srcOrd="0" destOrd="0" presId="urn:microsoft.com/office/officeart/2005/8/layout/hierarchy1"/>
    <dgm:cxn modelId="{1C644F62-B721-4845-90B2-FF2122C83303}" type="presParOf" srcId="{CB0FE731-DD90-4FB2-ACBC-5C799CFD7861}" destId="{6C38C71E-A975-42D5-A213-CCF9C29F1C60}" srcOrd="0" destOrd="0" presId="urn:microsoft.com/office/officeart/2005/8/layout/hierarchy1"/>
    <dgm:cxn modelId="{9786309B-C4B5-4FD0-9B47-CB85CF764628}" type="presParOf" srcId="{CB0FE731-DD90-4FB2-ACBC-5C799CFD7861}" destId="{2F6C091A-1C28-45A3-B67D-46E318FA953C}" srcOrd="1" destOrd="0" presId="urn:microsoft.com/office/officeart/2005/8/layout/hierarchy1"/>
    <dgm:cxn modelId="{2350928B-2136-4070-A884-22AD5CDB105E}" type="presParOf" srcId="{38B095D7-AEC8-4F1F-B11F-8D7A1BCEB159}" destId="{8A7128C9-C877-4441-BA4A-D15EFF872869}" srcOrd="1" destOrd="0" presId="urn:microsoft.com/office/officeart/2005/8/layout/hierarchy1"/>
    <dgm:cxn modelId="{CC95E380-9B04-4583-A16D-DC59EA8F4062}" type="presParOf" srcId="{AA2DD3D5-0686-4D04-B700-5B861D4D8515}" destId="{BD3B76D9-C1E7-4009-A42E-DAD21DFA9E3B}" srcOrd="2" destOrd="0" presId="urn:microsoft.com/office/officeart/2005/8/layout/hierarchy1"/>
    <dgm:cxn modelId="{A0DC120D-09CA-4155-B74E-3E5FB706EEE5}" type="presParOf" srcId="{AA2DD3D5-0686-4D04-B700-5B861D4D8515}" destId="{9ACCE825-A133-4B5E-892B-49A91CEBA1B3}" srcOrd="3" destOrd="0" presId="urn:microsoft.com/office/officeart/2005/8/layout/hierarchy1"/>
    <dgm:cxn modelId="{59167DF9-AD8A-471E-A0C3-ED8D739568CE}" type="presParOf" srcId="{9ACCE825-A133-4B5E-892B-49A91CEBA1B3}" destId="{FA7EAF8A-688C-449E-A9AE-550B41D0520B}" srcOrd="0" destOrd="0" presId="urn:microsoft.com/office/officeart/2005/8/layout/hierarchy1"/>
    <dgm:cxn modelId="{C7CA316F-8B64-422E-B424-E9FE059A8E56}" type="presParOf" srcId="{FA7EAF8A-688C-449E-A9AE-550B41D0520B}" destId="{D31F3532-5EDD-427F-8A1A-C5BDDC470770}" srcOrd="0" destOrd="0" presId="urn:microsoft.com/office/officeart/2005/8/layout/hierarchy1"/>
    <dgm:cxn modelId="{2D827950-47E7-4002-A704-122289A8734B}" type="presParOf" srcId="{FA7EAF8A-688C-449E-A9AE-550B41D0520B}" destId="{E632F8BC-05B3-4EB2-8DB2-DFFC6CDD0859}" srcOrd="1" destOrd="0" presId="urn:microsoft.com/office/officeart/2005/8/layout/hierarchy1"/>
    <dgm:cxn modelId="{DCFFB4F2-E578-49BE-9AD7-06B147510171}" type="presParOf" srcId="{9ACCE825-A133-4B5E-892B-49A91CEBA1B3}" destId="{D28981F5-BBAF-4B3D-A735-2D6B7AE72A1B}" srcOrd="1" destOrd="0" presId="urn:microsoft.com/office/officeart/2005/8/layout/hierarchy1"/>
    <dgm:cxn modelId="{AE6D2F3F-19F3-4757-A0DA-A53F78187CDD}" type="presParOf" srcId="{D28981F5-BBAF-4B3D-A735-2D6B7AE72A1B}" destId="{A46B91E7-C3B2-41A4-9D2C-6FF6004A113B}" srcOrd="0" destOrd="0" presId="urn:microsoft.com/office/officeart/2005/8/layout/hierarchy1"/>
    <dgm:cxn modelId="{830B56B6-8679-436E-913C-84725ED7C251}" type="presParOf" srcId="{D28981F5-BBAF-4B3D-A735-2D6B7AE72A1B}" destId="{0392A60B-74C6-48F2-8EC1-238772A69FA0}" srcOrd="1" destOrd="0" presId="urn:microsoft.com/office/officeart/2005/8/layout/hierarchy1"/>
    <dgm:cxn modelId="{F5C80685-1372-4164-B2ED-9484A74AE858}" type="presParOf" srcId="{0392A60B-74C6-48F2-8EC1-238772A69FA0}" destId="{A19F458F-FB7C-493C-A76A-AA4BC749D7B9}" srcOrd="0" destOrd="0" presId="urn:microsoft.com/office/officeart/2005/8/layout/hierarchy1"/>
    <dgm:cxn modelId="{CDD8399B-980B-4481-A264-FC6A8F09E68E}" type="presParOf" srcId="{A19F458F-FB7C-493C-A76A-AA4BC749D7B9}" destId="{695F4380-652B-4580-A289-48A366B15A47}" srcOrd="0" destOrd="0" presId="urn:microsoft.com/office/officeart/2005/8/layout/hierarchy1"/>
    <dgm:cxn modelId="{95128A86-FB85-4D69-8510-3C05AF385705}" type="presParOf" srcId="{A19F458F-FB7C-493C-A76A-AA4BC749D7B9}" destId="{66DBED10-8292-4111-B2F5-2D598ABCF917}" srcOrd="1" destOrd="0" presId="urn:microsoft.com/office/officeart/2005/8/layout/hierarchy1"/>
    <dgm:cxn modelId="{05EBBE0E-12EA-492F-BB9A-08E891C1A5BF}" type="presParOf" srcId="{0392A60B-74C6-48F2-8EC1-238772A69FA0}" destId="{6C51DAA3-A982-4EE8-80A8-436DD9C30B0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816047-2DDD-4EDF-B1E8-6AD7B88DFE87}" type="doc">
      <dgm:prSet loTypeId="urn:microsoft.com/office/officeart/2005/8/layout/hierarchy1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13AB725-D942-4576-8E2E-AA0AA0C41151}">
      <dgm:prSet phldrT="[Text]" custT="1"/>
      <dgm:spPr/>
      <dgm:t>
        <a:bodyPr/>
        <a:lstStyle/>
        <a:p>
          <a:r>
            <a:rPr lang="en-US" sz="2000" b="1" dirty="0">
              <a:latin typeface="NikoshBAN" pitchFamily="2" charset="0"/>
              <a:cs typeface="NikoshBAN" pitchFamily="2" charset="0"/>
            </a:rPr>
            <a:t>২.অগ্রাধিকার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শেয়ার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39078B68-242A-404C-8B9B-ECCE14C743CD}" type="parTrans" cxnId="{568428E4-4CA2-43CE-BA06-E4570261EC21}">
      <dgm:prSet/>
      <dgm:spPr/>
      <dgm:t>
        <a:bodyPr/>
        <a:lstStyle/>
        <a:p>
          <a:endParaRPr lang="en-US"/>
        </a:p>
      </dgm:t>
    </dgm:pt>
    <dgm:pt modelId="{E151CA32-4D9B-4ED9-8187-2A5EF4358774}" type="sibTrans" cxnId="{568428E4-4CA2-43CE-BA06-E4570261EC21}">
      <dgm:prSet/>
      <dgm:spPr/>
      <dgm:t>
        <a:bodyPr/>
        <a:lstStyle/>
        <a:p>
          <a:endParaRPr lang="en-US"/>
        </a:p>
      </dgm:t>
    </dgm:pt>
    <dgm:pt modelId="{BBD7C46F-7985-4E99-A511-9C52E22E8240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লাভে</a:t>
          </a:r>
          <a:r>
            <a:rPr lang="bn-IN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অংশগ্রহন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8010F92E-81A0-4270-8CAD-5DEF8B2DA77E}" type="parTrans" cxnId="{2F951C65-F741-4523-BA02-AC9D15797FE8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EB4A6C96-2C67-434E-933E-281A4C40E991}" type="sibTrans" cxnId="{2F951C65-F741-4523-BA02-AC9D15797FE8}">
      <dgm:prSet/>
      <dgm:spPr/>
      <dgm:t>
        <a:bodyPr/>
        <a:lstStyle/>
        <a:p>
          <a:endParaRPr lang="en-US"/>
        </a:p>
      </dgm:t>
    </dgm:pt>
    <dgm:pt modelId="{C0D547C4-F1F1-4E0B-8D5F-0E779D57EE72}">
      <dgm:prSet phldrT="[Text]" custT="1"/>
      <dgm:spPr/>
      <dgm:t>
        <a:bodyPr vert="vert270"/>
        <a:lstStyle/>
        <a:p>
          <a:r>
            <a:rPr lang="bn-IN" sz="2000" b="1" dirty="0">
              <a:latin typeface="NikoshBAN" pitchFamily="2" charset="0"/>
              <a:cs typeface="NikoshBAN" pitchFamily="2" charset="0"/>
            </a:rPr>
            <a:t>অংশগ্রহনমূলক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31FF551A-6650-4FEC-9411-8EC2865E1E2D}" type="parTrans" cxnId="{0183833C-7F9F-41F5-9ECD-906FCA0F3110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CE72AF5C-6A2C-449F-95AC-BC7B70E2CA24}" type="sibTrans" cxnId="{0183833C-7F9F-41F5-9ECD-906FCA0F3110}">
      <dgm:prSet/>
      <dgm:spPr/>
      <dgm:t>
        <a:bodyPr/>
        <a:lstStyle/>
        <a:p>
          <a:endParaRPr lang="en-US"/>
        </a:p>
      </dgm:t>
    </dgm:pt>
    <dgm:pt modelId="{6B4B6906-75C7-426F-B580-35CC8FEFBC0B}">
      <dgm:prSet phldrT="[Text]" custT="1"/>
      <dgm:spPr/>
      <dgm:t>
        <a:bodyPr vert="vert270"/>
        <a:lstStyle/>
        <a:p>
          <a:r>
            <a:rPr lang="bn-IN" sz="2000" b="1" dirty="0">
              <a:latin typeface="NikoshBAN" pitchFamily="2" charset="0"/>
              <a:cs typeface="NikoshBAN" pitchFamily="2" charset="0"/>
            </a:rPr>
            <a:t>নন-অংশগ্রহনমূলক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C71A1033-F0D3-4476-B421-D0BF872ED3A6}" type="parTrans" cxnId="{0F90629D-0A62-4DB4-8934-540C127AB8EB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E79C62B2-00E9-483E-9779-DF12E6F3CE43}" type="sibTrans" cxnId="{0F90629D-0A62-4DB4-8934-540C127AB8EB}">
      <dgm:prSet/>
      <dgm:spPr/>
      <dgm:t>
        <a:bodyPr/>
        <a:lstStyle/>
        <a:p>
          <a:endParaRPr lang="en-US"/>
        </a:p>
      </dgm:t>
    </dgm:pt>
    <dgm:pt modelId="{58C1E816-97DD-45F8-969B-6AA76EECC1E7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পরিশোধ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D78AEBA2-1BFA-46F2-BB7C-E55164F1919C}" type="parTrans" cxnId="{14B93EED-E348-495C-82D3-8C7059880986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350CBE00-B146-4FC7-9C73-DEFAE6CF2124}" type="sibTrans" cxnId="{14B93EED-E348-495C-82D3-8C7059880986}">
      <dgm:prSet/>
      <dgm:spPr/>
      <dgm:t>
        <a:bodyPr/>
        <a:lstStyle/>
        <a:p>
          <a:endParaRPr lang="en-US"/>
        </a:p>
      </dgm:t>
    </dgm:pt>
    <dgm:pt modelId="{8DAC160B-351C-4E6D-B9B0-D6E5FF02EF17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রুপান্তরযোগ্যতা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2FCF7784-D44D-408A-B0FF-E6D85BE3884B}" type="parTrans" cxnId="{8FC82B3E-FF8C-4910-B317-D1D878B07A80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5C3BB53E-4189-401F-B25C-C7248C302AF2}" type="sibTrans" cxnId="{8FC82B3E-FF8C-4910-B317-D1D878B07A80}">
      <dgm:prSet/>
      <dgm:spPr/>
      <dgm:t>
        <a:bodyPr/>
        <a:lstStyle/>
        <a:p>
          <a:endParaRPr lang="en-US"/>
        </a:p>
      </dgm:t>
    </dgm:pt>
    <dgm:pt modelId="{BD4FCCCD-F87B-4413-AED7-4E4FA1CF96AC}">
      <dgm:prSet custT="1"/>
      <dgm:spPr/>
      <dgm:t>
        <a:bodyPr vert="vert270"/>
        <a:lstStyle/>
        <a:p>
          <a:r>
            <a:rPr lang="bn-IN" sz="2000" b="1" dirty="0">
              <a:latin typeface="NikoshBAN" pitchFamily="2" charset="0"/>
              <a:cs typeface="NikoshBAN" pitchFamily="2" charset="0"/>
            </a:rPr>
            <a:t>পরিশোধ্য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3F50A189-F96D-4946-8B65-45252821894E}" type="parTrans" cxnId="{4D80529A-8743-43CD-82F2-739640931899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BBC4037A-0C7E-4652-A764-FF0AA55EC8A8}" type="sibTrans" cxnId="{4D80529A-8743-43CD-82F2-739640931899}">
      <dgm:prSet/>
      <dgm:spPr/>
      <dgm:t>
        <a:bodyPr/>
        <a:lstStyle/>
        <a:p>
          <a:endParaRPr lang="en-US"/>
        </a:p>
      </dgm:t>
    </dgm:pt>
    <dgm:pt modelId="{E11E3921-6102-4103-902A-8D7BAA509734}">
      <dgm:prSet custT="1"/>
      <dgm:spPr/>
      <dgm:t>
        <a:bodyPr vert="vert270"/>
        <a:lstStyle/>
        <a:p>
          <a:r>
            <a:rPr lang="bn-IN" sz="2000" b="1" dirty="0">
              <a:latin typeface="NikoshBAN" pitchFamily="2" charset="0"/>
              <a:cs typeface="NikoshBAN" pitchFamily="2" charset="0"/>
            </a:rPr>
            <a:t>অপরিশোধ্য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2B0FA053-628E-4852-8EDB-9639C5E48C7F}" type="parTrans" cxnId="{E28FD89D-CD7D-4EAF-BFB2-014A0C9C4A6A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4C31C29F-9820-4DBF-9823-2CF6C8A2167F}" type="sibTrans" cxnId="{E28FD89D-CD7D-4EAF-BFB2-014A0C9C4A6A}">
      <dgm:prSet/>
      <dgm:spPr/>
      <dgm:t>
        <a:bodyPr/>
        <a:lstStyle/>
        <a:p>
          <a:endParaRPr lang="en-US"/>
        </a:p>
      </dgm:t>
    </dgm:pt>
    <dgm:pt modelId="{00AAA3B7-58C6-4E60-9D9B-929F489843D5}">
      <dgm:prSet custT="1"/>
      <dgm:spPr/>
      <dgm:t>
        <a:bodyPr vert="vert270"/>
        <a:lstStyle/>
        <a:p>
          <a:r>
            <a:rPr lang="bn-IN" sz="2000" b="1" dirty="0">
              <a:latin typeface="NikoshBAN" pitchFamily="2" charset="0"/>
              <a:cs typeface="NikoshBAN" pitchFamily="2" charset="0"/>
            </a:rPr>
            <a:t>রূপান্তরযোগ্য 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A3205E2D-1C4A-489E-8091-23EFD0DBBDA0}" type="parTrans" cxnId="{64ABB36C-4CCF-4861-BA09-F09D18EAB92C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616FECA1-D14E-4766-89BF-8DD3769A8060}" type="sibTrans" cxnId="{64ABB36C-4CCF-4861-BA09-F09D18EAB92C}">
      <dgm:prSet/>
      <dgm:spPr/>
      <dgm:t>
        <a:bodyPr/>
        <a:lstStyle/>
        <a:p>
          <a:endParaRPr lang="en-US"/>
        </a:p>
      </dgm:t>
    </dgm:pt>
    <dgm:pt modelId="{B636C879-07E9-4AD3-A085-0F13A840DE82}">
      <dgm:prSet custT="1"/>
      <dgm:spPr/>
      <dgm:t>
        <a:bodyPr vert="vert270"/>
        <a:lstStyle/>
        <a:p>
          <a:r>
            <a:rPr lang="bn-IN" sz="2000" b="1" dirty="0">
              <a:latin typeface="NikoshBAN" pitchFamily="2" charset="0"/>
              <a:cs typeface="NikoshBAN" pitchFamily="2" charset="0"/>
            </a:rPr>
            <a:t>অরূপান্তরযোগ্য 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CABBAC0F-B004-4D10-812E-422AE69185B1}" type="parTrans" cxnId="{B8FAA0C3-6F60-4EA6-A9DB-6783ED268F59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1FCD3A4C-D983-46E2-942E-6CD1CFC2DEC3}" type="sibTrans" cxnId="{B8FAA0C3-6F60-4EA6-A9DB-6783ED268F59}">
      <dgm:prSet/>
      <dgm:spPr/>
      <dgm:t>
        <a:bodyPr/>
        <a:lstStyle/>
        <a:p>
          <a:endParaRPr lang="en-US"/>
        </a:p>
      </dgm:t>
    </dgm:pt>
    <dgm:pt modelId="{CBD0DCEA-4290-4505-AFC1-4CCFB7BD657C}">
      <dgm:prSet custT="1"/>
      <dgm:spPr/>
      <dgm:t>
        <a:bodyPr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প্রথমে </a:t>
          </a:r>
          <a:r>
            <a:rPr lang="en-US" sz="2000" b="1" dirty="0" err="1">
              <a:latin typeface="NikoshBAN" panose="02000000000000000000" pitchFamily="2" charset="0"/>
              <a:cs typeface="NikoshBAN" panose="02000000000000000000" pitchFamily="2" charset="0"/>
            </a:rPr>
            <a:t>অগ্রাধিকা</a:t>
          </a:r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রের মত সাধারনরা ও একই হারে পাবে ,পরে মুলধন হারে উভয়ই পাবে</a:t>
          </a:r>
          <a:r>
            <a:rPr lang="en-US" sz="20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A11C59-CAEB-48A5-99B5-6A6B6C709CD7}" type="parTrans" cxnId="{6E1ABB22-973B-4840-BA4A-5165279CAE8F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7A8663-498E-4C91-BC98-426043D78FDA}" type="sibTrans" cxnId="{6E1ABB22-973B-4840-BA4A-5165279CAE8F}">
      <dgm:prSet/>
      <dgm:spPr/>
      <dgm:t>
        <a:bodyPr/>
        <a:lstStyle/>
        <a:p>
          <a:endParaRPr lang="en-US"/>
        </a:p>
      </dgm:t>
    </dgm:pt>
    <dgm:pt modelId="{1CF5BA6B-4133-4243-BBA5-E2405B7A7686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লভ্যাংশ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</a:p>
        <a:p>
          <a:r>
            <a:rPr lang="en-US" b="1" dirty="0" err="1">
              <a:latin typeface="NikoshBAN" pitchFamily="2" charset="0"/>
              <a:cs typeface="NikoshBAN" pitchFamily="2" charset="0"/>
            </a:rPr>
            <a:t>প্রদান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36F81030-3034-4BCF-AE45-F1C80D08CDED}" type="parTrans" cxnId="{E7205EB2-6EDA-487A-9227-02163AA41C88}">
      <dgm:prSet/>
      <dgm:spPr/>
      <dgm:t>
        <a:bodyPr/>
        <a:lstStyle/>
        <a:p>
          <a:endParaRPr lang="en-US"/>
        </a:p>
      </dgm:t>
    </dgm:pt>
    <dgm:pt modelId="{5A45E983-04B3-4693-A95F-0CE0378A6550}" type="sibTrans" cxnId="{E7205EB2-6EDA-487A-9227-02163AA41C88}">
      <dgm:prSet/>
      <dgm:spPr/>
      <dgm:t>
        <a:bodyPr/>
        <a:lstStyle/>
        <a:p>
          <a:endParaRPr lang="en-US"/>
        </a:p>
      </dgm:t>
    </dgm:pt>
    <dgm:pt modelId="{C58A1D23-9121-4948-BC69-BAED3F4B62D5}">
      <dgm:prSet phldrT="[Text]"/>
      <dgm:spPr/>
      <dgm:t>
        <a:bodyPr vert="vert270"/>
        <a:lstStyle/>
        <a:p>
          <a:r>
            <a:rPr lang="bn-IN" b="1" dirty="0">
              <a:latin typeface="NikoshBAN" pitchFamily="2" charset="0"/>
              <a:cs typeface="NikoshBAN" pitchFamily="2" charset="0"/>
            </a:rPr>
            <a:t>ক্রমযোজিত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B605C858-BCE2-4A2D-9B57-C352D2BB56D1}" type="parTrans" cxnId="{94D27ED6-4103-4343-8A00-4050536F95FC}">
      <dgm:prSet/>
      <dgm:spPr/>
      <dgm:t>
        <a:bodyPr/>
        <a:lstStyle/>
        <a:p>
          <a:endParaRPr lang="en-US"/>
        </a:p>
      </dgm:t>
    </dgm:pt>
    <dgm:pt modelId="{49C56370-A907-40BA-A9B0-604C8E3D5E53}" type="sibTrans" cxnId="{94D27ED6-4103-4343-8A00-4050536F95FC}">
      <dgm:prSet/>
      <dgm:spPr/>
      <dgm:t>
        <a:bodyPr/>
        <a:lstStyle/>
        <a:p>
          <a:endParaRPr lang="en-US"/>
        </a:p>
      </dgm:t>
    </dgm:pt>
    <dgm:pt modelId="{EED21ED0-611E-46CA-8BF0-604D62F4BB70}">
      <dgm:prSet/>
      <dgm:spPr/>
      <dgm:t>
        <a:bodyPr/>
        <a:lstStyle/>
        <a:p>
          <a:r>
            <a:rPr lang="bn-IN" b="1" dirty="0">
              <a:latin typeface="NikoshBAN" panose="02000000000000000000" pitchFamily="2" charset="0"/>
              <a:cs typeface="NikoshBAN" panose="02000000000000000000" pitchFamily="2" charset="0"/>
            </a:rPr>
            <a:t>প্রতি বছর এর জন্য লাভ পাবে যখন ঘোষনা করা হোক না কেন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171135-1C12-4618-A66D-3A2E8C3ED1AF}" type="parTrans" cxnId="{72722990-2AAD-4B10-8F40-37C2B689DED4}">
      <dgm:prSet/>
      <dgm:spPr/>
      <dgm:t>
        <a:bodyPr/>
        <a:lstStyle/>
        <a:p>
          <a:endParaRPr lang="en-US"/>
        </a:p>
      </dgm:t>
    </dgm:pt>
    <dgm:pt modelId="{71676F93-BF45-4B99-BC66-8E26FD622B94}" type="sibTrans" cxnId="{72722990-2AAD-4B10-8F40-37C2B689DED4}">
      <dgm:prSet/>
      <dgm:spPr/>
      <dgm:t>
        <a:bodyPr/>
        <a:lstStyle/>
        <a:p>
          <a:endParaRPr lang="en-US"/>
        </a:p>
      </dgm:t>
    </dgm:pt>
    <dgm:pt modelId="{D060E74B-3689-43A4-8DFD-31C91F725C03}">
      <dgm:prSet/>
      <dgm:spPr/>
      <dgm:t>
        <a:bodyPr vert="vert270"/>
        <a:lstStyle/>
        <a:p>
          <a:r>
            <a:rPr lang="bn-IN" b="1" dirty="0">
              <a:latin typeface="NikoshBAN" pitchFamily="2" charset="0"/>
              <a:cs typeface="NikoshBAN" pitchFamily="2" charset="0"/>
            </a:rPr>
            <a:t>অক্রমযোজিত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01FBDFB8-3D0F-46F3-8279-B9136A48AE1C}" type="parTrans" cxnId="{2361A9B3-BF0D-434B-8498-B550C4C050E1}">
      <dgm:prSet/>
      <dgm:spPr/>
      <dgm:t>
        <a:bodyPr/>
        <a:lstStyle/>
        <a:p>
          <a:endParaRPr lang="en-US"/>
        </a:p>
      </dgm:t>
    </dgm:pt>
    <dgm:pt modelId="{400AD6C8-A034-443E-946D-FA8C1A458B1D}" type="sibTrans" cxnId="{2361A9B3-BF0D-434B-8498-B550C4C050E1}">
      <dgm:prSet/>
      <dgm:spPr/>
      <dgm:t>
        <a:bodyPr/>
        <a:lstStyle/>
        <a:p>
          <a:endParaRPr lang="en-US"/>
        </a:p>
      </dgm:t>
    </dgm:pt>
    <dgm:pt modelId="{E93CD981-5A79-42B0-A529-FCC76EA6AAB7}" type="pres">
      <dgm:prSet presAssocID="{0C816047-2DDD-4EDF-B1E8-6AD7B88DFE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E66A9B-78F0-4E29-A070-5E1A7657D853}" type="pres">
      <dgm:prSet presAssocID="{E13AB725-D942-4576-8E2E-AA0AA0C41151}" presName="hierRoot1" presStyleCnt="0"/>
      <dgm:spPr/>
    </dgm:pt>
    <dgm:pt modelId="{8FDF661A-698E-45BE-900A-80777C6A4FBE}" type="pres">
      <dgm:prSet presAssocID="{E13AB725-D942-4576-8E2E-AA0AA0C41151}" presName="composite" presStyleCnt="0"/>
      <dgm:spPr/>
    </dgm:pt>
    <dgm:pt modelId="{290C56D1-FC27-4B36-A93C-FEB478362EC4}" type="pres">
      <dgm:prSet presAssocID="{E13AB725-D942-4576-8E2E-AA0AA0C41151}" presName="background" presStyleLbl="node0" presStyleIdx="0" presStyleCnt="1"/>
      <dgm:spPr/>
    </dgm:pt>
    <dgm:pt modelId="{8ED98F6E-ECB4-4CC2-890F-2BE0B8B717E8}" type="pres">
      <dgm:prSet presAssocID="{E13AB725-D942-4576-8E2E-AA0AA0C41151}" presName="text" presStyleLbl="fgAcc0" presStyleIdx="0" presStyleCnt="1" custScaleX="1641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1BF55E-AD53-4867-890A-81F187A7A36C}" type="pres">
      <dgm:prSet presAssocID="{E13AB725-D942-4576-8E2E-AA0AA0C41151}" presName="hierChild2" presStyleCnt="0"/>
      <dgm:spPr/>
    </dgm:pt>
    <dgm:pt modelId="{51CFD1B5-C35E-4279-8B20-586C480475CB}" type="pres">
      <dgm:prSet presAssocID="{8010F92E-81A0-4270-8CAD-5DEF8B2DA77E}" presName="Name10" presStyleLbl="parChTrans1D2" presStyleIdx="0" presStyleCnt="4"/>
      <dgm:spPr/>
      <dgm:t>
        <a:bodyPr/>
        <a:lstStyle/>
        <a:p>
          <a:endParaRPr lang="en-US"/>
        </a:p>
      </dgm:t>
    </dgm:pt>
    <dgm:pt modelId="{BA4C75E3-E0F2-49CB-94EA-75407F1CE403}" type="pres">
      <dgm:prSet presAssocID="{BBD7C46F-7985-4E99-A511-9C52E22E8240}" presName="hierRoot2" presStyleCnt="0"/>
      <dgm:spPr/>
    </dgm:pt>
    <dgm:pt modelId="{29003ECE-F495-4589-A08A-04EDB81ECFC2}" type="pres">
      <dgm:prSet presAssocID="{BBD7C46F-7985-4E99-A511-9C52E22E8240}" presName="composite2" presStyleCnt="0"/>
      <dgm:spPr/>
    </dgm:pt>
    <dgm:pt modelId="{6E35DEE6-F4A4-405F-81D5-2C009C311F44}" type="pres">
      <dgm:prSet presAssocID="{BBD7C46F-7985-4E99-A511-9C52E22E8240}" presName="background2" presStyleLbl="node2" presStyleIdx="0" presStyleCnt="4"/>
      <dgm:spPr/>
    </dgm:pt>
    <dgm:pt modelId="{7CA6C9DE-252C-4A26-A485-79D1AAE5D2A9}" type="pres">
      <dgm:prSet presAssocID="{BBD7C46F-7985-4E99-A511-9C52E22E8240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1D7006-00B9-499E-9F0D-9AC1E904E29B}" type="pres">
      <dgm:prSet presAssocID="{BBD7C46F-7985-4E99-A511-9C52E22E8240}" presName="hierChild3" presStyleCnt="0"/>
      <dgm:spPr/>
    </dgm:pt>
    <dgm:pt modelId="{A50B6C36-3129-4E27-B8D5-7E85F18B44F5}" type="pres">
      <dgm:prSet presAssocID="{31FF551A-6650-4FEC-9411-8EC2865E1E2D}" presName="Name17" presStyleLbl="parChTrans1D3" presStyleIdx="0" presStyleCnt="8"/>
      <dgm:spPr/>
      <dgm:t>
        <a:bodyPr/>
        <a:lstStyle/>
        <a:p>
          <a:endParaRPr lang="en-US"/>
        </a:p>
      </dgm:t>
    </dgm:pt>
    <dgm:pt modelId="{E8169CB8-D53D-4E81-ACA6-9963A4F5EA8E}" type="pres">
      <dgm:prSet presAssocID="{C0D547C4-F1F1-4E0B-8D5F-0E779D57EE72}" presName="hierRoot3" presStyleCnt="0"/>
      <dgm:spPr/>
    </dgm:pt>
    <dgm:pt modelId="{6347CBD5-F76E-4991-88DA-C9AD846FD3F3}" type="pres">
      <dgm:prSet presAssocID="{C0D547C4-F1F1-4E0B-8D5F-0E779D57EE72}" presName="composite3" presStyleCnt="0"/>
      <dgm:spPr/>
    </dgm:pt>
    <dgm:pt modelId="{CE99564F-8B1C-4D94-A5ED-2FBF37E14A16}" type="pres">
      <dgm:prSet presAssocID="{C0D547C4-F1F1-4E0B-8D5F-0E779D57EE72}" presName="background3" presStyleLbl="node3" presStyleIdx="0" presStyleCnt="8"/>
      <dgm:spPr/>
    </dgm:pt>
    <dgm:pt modelId="{4431AE75-8A91-4747-9F73-6A16AE978DBD}" type="pres">
      <dgm:prSet presAssocID="{C0D547C4-F1F1-4E0B-8D5F-0E779D57EE72}" presName="text3" presStyleLbl="fgAcc3" presStyleIdx="0" presStyleCnt="8" custScaleX="44314" custScaleY="1918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ADB558-2A6B-4BD5-B51B-5C4FF00B3C63}" type="pres">
      <dgm:prSet presAssocID="{C0D547C4-F1F1-4E0B-8D5F-0E779D57EE72}" presName="hierChild4" presStyleCnt="0"/>
      <dgm:spPr/>
    </dgm:pt>
    <dgm:pt modelId="{EDD3BF0A-FCE0-48F2-B03B-81BF3887106B}" type="pres">
      <dgm:prSet presAssocID="{E8A11C59-CAEB-48A5-99B5-6A6B6C709CD7}" presName="Name23" presStyleLbl="parChTrans1D4" presStyleIdx="0" presStyleCnt="2"/>
      <dgm:spPr/>
      <dgm:t>
        <a:bodyPr/>
        <a:lstStyle/>
        <a:p>
          <a:endParaRPr lang="en-US"/>
        </a:p>
      </dgm:t>
    </dgm:pt>
    <dgm:pt modelId="{B5A661C3-D86A-4862-AB44-DA8D2201A51A}" type="pres">
      <dgm:prSet presAssocID="{CBD0DCEA-4290-4505-AFC1-4CCFB7BD657C}" presName="hierRoot4" presStyleCnt="0"/>
      <dgm:spPr/>
    </dgm:pt>
    <dgm:pt modelId="{249098B1-C9C1-460D-BB2A-EF3014010C81}" type="pres">
      <dgm:prSet presAssocID="{CBD0DCEA-4290-4505-AFC1-4CCFB7BD657C}" presName="composite4" presStyleCnt="0"/>
      <dgm:spPr/>
    </dgm:pt>
    <dgm:pt modelId="{7C4BB363-12C7-4BD0-BD86-1A5969ED8976}" type="pres">
      <dgm:prSet presAssocID="{CBD0DCEA-4290-4505-AFC1-4CCFB7BD657C}" presName="background4" presStyleLbl="node4" presStyleIdx="0" presStyleCnt="2"/>
      <dgm:spPr/>
    </dgm:pt>
    <dgm:pt modelId="{A000BD5F-7E9F-4977-B5F6-DAAC8572B2FF}" type="pres">
      <dgm:prSet presAssocID="{CBD0DCEA-4290-4505-AFC1-4CCFB7BD657C}" presName="text4" presStyleLbl="fgAcc4" presStyleIdx="0" presStyleCnt="2" custScaleX="151424" custScaleY="1506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2A73E6-B872-469C-8950-6ABA42B6872A}" type="pres">
      <dgm:prSet presAssocID="{CBD0DCEA-4290-4505-AFC1-4CCFB7BD657C}" presName="hierChild5" presStyleCnt="0"/>
      <dgm:spPr/>
    </dgm:pt>
    <dgm:pt modelId="{9EC9DA81-41A7-4D99-8286-3E02A37F2794}" type="pres">
      <dgm:prSet presAssocID="{C71A1033-F0D3-4476-B421-D0BF872ED3A6}" presName="Name17" presStyleLbl="parChTrans1D3" presStyleIdx="1" presStyleCnt="8"/>
      <dgm:spPr/>
      <dgm:t>
        <a:bodyPr/>
        <a:lstStyle/>
        <a:p>
          <a:endParaRPr lang="en-US"/>
        </a:p>
      </dgm:t>
    </dgm:pt>
    <dgm:pt modelId="{7749D5E7-4883-46F9-B1BF-073D696CB874}" type="pres">
      <dgm:prSet presAssocID="{6B4B6906-75C7-426F-B580-35CC8FEFBC0B}" presName="hierRoot3" presStyleCnt="0"/>
      <dgm:spPr/>
    </dgm:pt>
    <dgm:pt modelId="{B748F2D4-F2E2-48EE-8E69-AFE2D4761761}" type="pres">
      <dgm:prSet presAssocID="{6B4B6906-75C7-426F-B580-35CC8FEFBC0B}" presName="composite3" presStyleCnt="0"/>
      <dgm:spPr/>
    </dgm:pt>
    <dgm:pt modelId="{D919ABA1-E4FF-49A7-B5EB-A6BE642AA4F0}" type="pres">
      <dgm:prSet presAssocID="{6B4B6906-75C7-426F-B580-35CC8FEFBC0B}" presName="background3" presStyleLbl="node3" presStyleIdx="1" presStyleCnt="8"/>
      <dgm:spPr/>
    </dgm:pt>
    <dgm:pt modelId="{CFF6063B-FEE0-44C4-88AC-BBE3B4DAC5BA}" type="pres">
      <dgm:prSet presAssocID="{6B4B6906-75C7-426F-B580-35CC8FEFBC0B}" presName="text3" presStyleLbl="fgAcc3" presStyleIdx="1" presStyleCnt="8" custScaleX="44314" custScaleY="1918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55962F-0221-4FB6-8B57-633A567E3F75}" type="pres">
      <dgm:prSet presAssocID="{6B4B6906-75C7-426F-B580-35CC8FEFBC0B}" presName="hierChild4" presStyleCnt="0"/>
      <dgm:spPr/>
    </dgm:pt>
    <dgm:pt modelId="{A3981A6B-78FC-47AD-95B7-EA35032E72AD}" type="pres">
      <dgm:prSet presAssocID="{D78AEBA2-1BFA-46F2-BB7C-E55164F1919C}" presName="Name10" presStyleLbl="parChTrans1D2" presStyleIdx="1" presStyleCnt="4"/>
      <dgm:spPr/>
      <dgm:t>
        <a:bodyPr/>
        <a:lstStyle/>
        <a:p>
          <a:endParaRPr lang="en-US"/>
        </a:p>
      </dgm:t>
    </dgm:pt>
    <dgm:pt modelId="{C6DC2399-C6CE-4299-AA86-50906DE0C83A}" type="pres">
      <dgm:prSet presAssocID="{58C1E816-97DD-45F8-969B-6AA76EECC1E7}" presName="hierRoot2" presStyleCnt="0"/>
      <dgm:spPr/>
    </dgm:pt>
    <dgm:pt modelId="{8A2D40CD-502F-46FF-A729-4FC7A6489977}" type="pres">
      <dgm:prSet presAssocID="{58C1E816-97DD-45F8-969B-6AA76EECC1E7}" presName="composite2" presStyleCnt="0"/>
      <dgm:spPr/>
    </dgm:pt>
    <dgm:pt modelId="{D633B0F8-0C9B-4654-B2EB-78864C0B8A07}" type="pres">
      <dgm:prSet presAssocID="{58C1E816-97DD-45F8-969B-6AA76EECC1E7}" presName="background2" presStyleLbl="node2" presStyleIdx="1" presStyleCnt="4"/>
      <dgm:spPr/>
    </dgm:pt>
    <dgm:pt modelId="{01D92EAE-CEAC-4E05-8D14-8807AD389729}" type="pres">
      <dgm:prSet presAssocID="{58C1E816-97DD-45F8-969B-6AA76EECC1E7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4D9B04-EF51-4F3C-A4C6-6D6228612C2F}" type="pres">
      <dgm:prSet presAssocID="{58C1E816-97DD-45F8-969B-6AA76EECC1E7}" presName="hierChild3" presStyleCnt="0"/>
      <dgm:spPr/>
    </dgm:pt>
    <dgm:pt modelId="{6EF4AC0D-CA62-4367-BDA1-5C39ED49F380}" type="pres">
      <dgm:prSet presAssocID="{3F50A189-F96D-4946-8B65-45252821894E}" presName="Name17" presStyleLbl="parChTrans1D3" presStyleIdx="2" presStyleCnt="8"/>
      <dgm:spPr/>
      <dgm:t>
        <a:bodyPr/>
        <a:lstStyle/>
        <a:p>
          <a:endParaRPr lang="en-US"/>
        </a:p>
      </dgm:t>
    </dgm:pt>
    <dgm:pt modelId="{60D98AE8-BC93-4839-814A-232879C0B9CE}" type="pres">
      <dgm:prSet presAssocID="{BD4FCCCD-F87B-4413-AED7-4E4FA1CF96AC}" presName="hierRoot3" presStyleCnt="0"/>
      <dgm:spPr/>
    </dgm:pt>
    <dgm:pt modelId="{0FCCF796-EA71-4061-8362-7D4933A92C7B}" type="pres">
      <dgm:prSet presAssocID="{BD4FCCCD-F87B-4413-AED7-4E4FA1CF96AC}" presName="composite3" presStyleCnt="0"/>
      <dgm:spPr/>
    </dgm:pt>
    <dgm:pt modelId="{91645C0A-02A8-48F7-970C-6A1AB854896C}" type="pres">
      <dgm:prSet presAssocID="{BD4FCCCD-F87B-4413-AED7-4E4FA1CF96AC}" presName="background3" presStyleLbl="node3" presStyleIdx="2" presStyleCnt="8"/>
      <dgm:spPr/>
    </dgm:pt>
    <dgm:pt modelId="{816D88ED-5845-4187-88ED-D661071E8147}" type="pres">
      <dgm:prSet presAssocID="{BD4FCCCD-F87B-4413-AED7-4E4FA1CF96AC}" presName="text3" presStyleLbl="fgAcc3" presStyleIdx="2" presStyleCnt="8" custScaleX="44314" custScaleY="1918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6BDBBB-67E4-4547-B88C-94541FF7FF86}" type="pres">
      <dgm:prSet presAssocID="{BD4FCCCD-F87B-4413-AED7-4E4FA1CF96AC}" presName="hierChild4" presStyleCnt="0"/>
      <dgm:spPr/>
    </dgm:pt>
    <dgm:pt modelId="{DF614DED-9BBC-4F24-86B1-86B320BD9653}" type="pres">
      <dgm:prSet presAssocID="{2B0FA053-628E-4852-8EDB-9639C5E48C7F}" presName="Name17" presStyleLbl="parChTrans1D3" presStyleIdx="3" presStyleCnt="8"/>
      <dgm:spPr/>
      <dgm:t>
        <a:bodyPr/>
        <a:lstStyle/>
        <a:p>
          <a:endParaRPr lang="en-US"/>
        </a:p>
      </dgm:t>
    </dgm:pt>
    <dgm:pt modelId="{7CAA6453-00D5-4230-9C4F-43A55D1C86EA}" type="pres">
      <dgm:prSet presAssocID="{E11E3921-6102-4103-902A-8D7BAA509734}" presName="hierRoot3" presStyleCnt="0"/>
      <dgm:spPr/>
    </dgm:pt>
    <dgm:pt modelId="{A6BF7AFD-DD30-47FB-A5F0-149640A426BC}" type="pres">
      <dgm:prSet presAssocID="{E11E3921-6102-4103-902A-8D7BAA509734}" presName="composite3" presStyleCnt="0"/>
      <dgm:spPr/>
    </dgm:pt>
    <dgm:pt modelId="{9324B0F4-28F9-4C26-A904-020B06D45156}" type="pres">
      <dgm:prSet presAssocID="{E11E3921-6102-4103-902A-8D7BAA509734}" presName="background3" presStyleLbl="node3" presStyleIdx="3" presStyleCnt="8"/>
      <dgm:spPr/>
    </dgm:pt>
    <dgm:pt modelId="{B0124A66-5CA5-433D-ABA1-89D56BF7A0F9}" type="pres">
      <dgm:prSet presAssocID="{E11E3921-6102-4103-902A-8D7BAA509734}" presName="text3" presStyleLbl="fgAcc3" presStyleIdx="3" presStyleCnt="8" custScaleX="44314" custScaleY="1918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B5A0C2-0FB3-44BC-AFBC-42173BFEACA5}" type="pres">
      <dgm:prSet presAssocID="{E11E3921-6102-4103-902A-8D7BAA509734}" presName="hierChild4" presStyleCnt="0"/>
      <dgm:spPr/>
    </dgm:pt>
    <dgm:pt modelId="{6962D5A9-6EAF-43F5-8EEF-8F9A0E24B595}" type="pres">
      <dgm:prSet presAssocID="{36F81030-3034-4BCF-AE45-F1C80D08CDED}" presName="Name10" presStyleLbl="parChTrans1D2" presStyleIdx="2" presStyleCnt="4"/>
      <dgm:spPr/>
      <dgm:t>
        <a:bodyPr/>
        <a:lstStyle/>
        <a:p>
          <a:endParaRPr lang="en-US"/>
        </a:p>
      </dgm:t>
    </dgm:pt>
    <dgm:pt modelId="{3E0232E4-2B44-48D4-8ED6-F3C9927CBA25}" type="pres">
      <dgm:prSet presAssocID="{1CF5BA6B-4133-4243-BBA5-E2405B7A7686}" presName="hierRoot2" presStyleCnt="0"/>
      <dgm:spPr/>
    </dgm:pt>
    <dgm:pt modelId="{6C2CB6C4-F233-4CF3-9A4F-D1DBB08D2B87}" type="pres">
      <dgm:prSet presAssocID="{1CF5BA6B-4133-4243-BBA5-E2405B7A7686}" presName="composite2" presStyleCnt="0"/>
      <dgm:spPr/>
    </dgm:pt>
    <dgm:pt modelId="{1EE911E1-AE1E-48B4-B8C1-6B4EE5D51864}" type="pres">
      <dgm:prSet presAssocID="{1CF5BA6B-4133-4243-BBA5-E2405B7A7686}" presName="background2" presStyleLbl="node2" presStyleIdx="2" presStyleCnt="4"/>
      <dgm:spPr/>
    </dgm:pt>
    <dgm:pt modelId="{04FE8633-D2C4-4CB2-A600-DCFBA6F54133}" type="pres">
      <dgm:prSet presAssocID="{1CF5BA6B-4133-4243-BBA5-E2405B7A7686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ECD6F1-D01A-4415-9CC8-0C47580B88F2}" type="pres">
      <dgm:prSet presAssocID="{1CF5BA6B-4133-4243-BBA5-E2405B7A7686}" presName="hierChild3" presStyleCnt="0"/>
      <dgm:spPr/>
    </dgm:pt>
    <dgm:pt modelId="{09A71158-C8D9-4487-8851-8CC4ED6918FC}" type="pres">
      <dgm:prSet presAssocID="{B605C858-BCE2-4A2D-9B57-C352D2BB56D1}" presName="Name17" presStyleLbl="parChTrans1D3" presStyleIdx="4" presStyleCnt="8"/>
      <dgm:spPr/>
      <dgm:t>
        <a:bodyPr/>
        <a:lstStyle/>
        <a:p>
          <a:endParaRPr lang="en-US"/>
        </a:p>
      </dgm:t>
    </dgm:pt>
    <dgm:pt modelId="{71717304-55C0-4F43-BD69-5AFD1A43BB48}" type="pres">
      <dgm:prSet presAssocID="{C58A1D23-9121-4948-BC69-BAED3F4B62D5}" presName="hierRoot3" presStyleCnt="0"/>
      <dgm:spPr/>
    </dgm:pt>
    <dgm:pt modelId="{1F05C515-526B-4B78-832C-0A2E7635F136}" type="pres">
      <dgm:prSet presAssocID="{C58A1D23-9121-4948-BC69-BAED3F4B62D5}" presName="composite3" presStyleCnt="0"/>
      <dgm:spPr/>
    </dgm:pt>
    <dgm:pt modelId="{74318DC9-76F3-4E57-A794-C76ABD284B1F}" type="pres">
      <dgm:prSet presAssocID="{C58A1D23-9121-4948-BC69-BAED3F4B62D5}" presName="background3" presStyleLbl="node3" presStyleIdx="4" presStyleCnt="8"/>
      <dgm:spPr/>
    </dgm:pt>
    <dgm:pt modelId="{61B61847-FEEF-422A-9E3E-66851A0C961C}" type="pres">
      <dgm:prSet presAssocID="{C58A1D23-9121-4948-BC69-BAED3F4B62D5}" presName="text3" presStyleLbl="fgAcc3" presStyleIdx="4" presStyleCnt="8" custScaleX="44314" custScaleY="1918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0B46AA-577C-42A0-9BCE-8EBF7CE05EF3}" type="pres">
      <dgm:prSet presAssocID="{C58A1D23-9121-4948-BC69-BAED3F4B62D5}" presName="hierChild4" presStyleCnt="0"/>
      <dgm:spPr/>
    </dgm:pt>
    <dgm:pt modelId="{3E4D1B36-5761-4690-B778-9639F2F47155}" type="pres">
      <dgm:prSet presAssocID="{C4171135-1C12-4618-A66D-3A2E8C3ED1AF}" presName="Name23" presStyleLbl="parChTrans1D4" presStyleIdx="1" presStyleCnt="2"/>
      <dgm:spPr/>
      <dgm:t>
        <a:bodyPr/>
        <a:lstStyle/>
        <a:p>
          <a:endParaRPr lang="en-US"/>
        </a:p>
      </dgm:t>
    </dgm:pt>
    <dgm:pt modelId="{83848371-2408-4BC6-A65C-6A64740A2BEE}" type="pres">
      <dgm:prSet presAssocID="{EED21ED0-611E-46CA-8BF0-604D62F4BB70}" presName="hierRoot4" presStyleCnt="0"/>
      <dgm:spPr/>
    </dgm:pt>
    <dgm:pt modelId="{80B5AAB7-854F-4486-807C-1BC2234814B1}" type="pres">
      <dgm:prSet presAssocID="{EED21ED0-611E-46CA-8BF0-604D62F4BB70}" presName="composite4" presStyleCnt="0"/>
      <dgm:spPr/>
    </dgm:pt>
    <dgm:pt modelId="{D6684591-5683-4C70-B972-F722DAD423E8}" type="pres">
      <dgm:prSet presAssocID="{EED21ED0-611E-46CA-8BF0-604D62F4BB70}" presName="background4" presStyleLbl="node4" presStyleIdx="1" presStyleCnt="2"/>
      <dgm:spPr/>
    </dgm:pt>
    <dgm:pt modelId="{F8F87E5B-F192-4B1F-83AE-902991059884}" type="pres">
      <dgm:prSet presAssocID="{EED21ED0-611E-46CA-8BF0-604D62F4BB70}" presName="text4" presStyleLbl="fgAcc4" presStyleIdx="1" presStyleCnt="2" custScaleX="151424" custScaleY="1506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8280DE-C47A-4441-8C5D-D32ACAA41CCD}" type="pres">
      <dgm:prSet presAssocID="{EED21ED0-611E-46CA-8BF0-604D62F4BB70}" presName="hierChild5" presStyleCnt="0"/>
      <dgm:spPr/>
    </dgm:pt>
    <dgm:pt modelId="{9F5E8178-C84A-4ADC-8462-0AF1C8F25235}" type="pres">
      <dgm:prSet presAssocID="{01FBDFB8-3D0F-46F3-8279-B9136A48AE1C}" presName="Name17" presStyleLbl="parChTrans1D3" presStyleIdx="5" presStyleCnt="8"/>
      <dgm:spPr/>
      <dgm:t>
        <a:bodyPr/>
        <a:lstStyle/>
        <a:p>
          <a:endParaRPr lang="en-US"/>
        </a:p>
      </dgm:t>
    </dgm:pt>
    <dgm:pt modelId="{8BCFBBCC-E0D8-4493-9E31-2DF0B462B5E5}" type="pres">
      <dgm:prSet presAssocID="{D060E74B-3689-43A4-8DFD-31C91F725C03}" presName="hierRoot3" presStyleCnt="0"/>
      <dgm:spPr/>
    </dgm:pt>
    <dgm:pt modelId="{8D20AF01-C9E5-4C47-9F4D-2FC19B65DCB1}" type="pres">
      <dgm:prSet presAssocID="{D060E74B-3689-43A4-8DFD-31C91F725C03}" presName="composite3" presStyleCnt="0"/>
      <dgm:spPr/>
    </dgm:pt>
    <dgm:pt modelId="{233DACB0-72D3-44A4-BE20-204A8D76F5E8}" type="pres">
      <dgm:prSet presAssocID="{D060E74B-3689-43A4-8DFD-31C91F725C03}" presName="background3" presStyleLbl="node3" presStyleIdx="5" presStyleCnt="8"/>
      <dgm:spPr/>
    </dgm:pt>
    <dgm:pt modelId="{4B94EC75-5AF5-46AC-9FFC-93B330D190A7}" type="pres">
      <dgm:prSet presAssocID="{D060E74B-3689-43A4-8DFD-31C91F725C03}" presName="text3" presStyleLbl="fgAcc3" presStyleIdx="5" presStyleCnt="8" custScaleX="44314" custScaleY="1918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9569DC-257F-46F5-A15B-E55E679A3BEA}" type="pres">
      <dgm:prSet presAssocID="{D060E74B-3689-43A4-8DFD-31C91F725C03}" presName="hierChild4" presStyleCnt="0"/>
      <dgm:spPr/>
    </dgm:pt>
    <dgm:pt modelId="{11B19D91-9607-436E-88AB-826C12449B6E}" type="pres">
      <dgm:prSet presAssocID="{2FCF7784-D44D-408A-B0FF-E6D85BE3884B}" presName="Name10" presStyleLbl="parChTrans1D2" presStyleIdx="3" presStyleCnt="4"/>
      <dgm:spPr/>
      <dgm:t>
        <a:bodyPr/>
        <a:lstStyle/>
        <a:p>
          <a:endParaRPr lang="en-US"/>
        </a:p>
      </dgm:t>
    </dgm:pt>
    <dgm:pt modelId="{6274C23A-4CE3-484E-9E47-BD627D7037D2}" type="pres">
      <dgm:prSet presAssocID="{8DAC160B-351C-4E6D-B9B0-D6E5FF02EF17}" presName="hierRoot2" presStyleCnt="0"/>
      <dgm:spPr/>
    </dgm:pt>
    <dgm:pt modelId="{3D8D9A6D-08DA-4B1C-AD82-8B8391967C38}" type="pres">
      <dgm:prSet presAssocID="{8DAC160B-351C-4E6D-B9B0-D6E5FF02EF17}" presName="composite2" presStyleCnt="0"/>
      <dgm:spPr/>
    </dgm:pt>
    <dgm:pt modelId="{7F4585F1-B293-4A93-AD0C-00E978E41BDE}" type="pres">
      <dgm:prSet presAssocID="{8DAC160B-351C-4E6D-B9B0-D6E5FF02EF17}" presName="background2" presStyleLbl="node2" presStyleIdx="3" presStyleCnt="4"/>
      <dgm:spPr/>
    </dgm:pt>
    <dgm:pt modelId="{C1B88C1C-DF49-4D9F-8DB9-6B748439D7C1}" type="pres">
      <dgm:prSet presAssocID="{8DAC160B-351C-4E6D-B9B0-D6E5FF02EF17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B8110E-FBB5-4CC9-BB10-7A0409E61E56}" type="pres">
      <dgm:prSet presAssocID="{8DAC160B-351C-4E6D-B9B0-D6E5FF02EF17}" presName="hierChild3" presStyleCnt="0"/>
      <dgm:spPr/>
    </dgm:pt>
    <dgm:pt modelId="{52E81196-F22F-49B3-9ABF-00FF12623759}" type="pres">
      <dgm:prSet presAssocID="{A3205E2D-1C4A-489E-8091-23EFD0DBBDA0}" presName="Name17" presStyleLbl="parChTrans1D3" presStyleIdx="6" presStyleCnt="8"/>
      <dgm:spPr/>
      <dgm:t>
        <a:bodyPr/>
        <a:lstStyle/>
        <a:p>
          <a:endParaRPr lang="en-US"/>
        </a:p>
      </dgm:t>
    </dgm:pt>
    <dgm:pt modelId="{877ACEC3-6CA5-4C06-8973-F2712BEF620B}" type="pres">
      <dgm:prSet presAssocID="{00AAA3B7-58C6-4E60-9D9B-929F489843D5}" presName="hierRoot3" presStyleCnt="0"/>
      <dgm:spPr/>
    </dgm:pt>
    <dgm:pt modelId="{AF569BB7-8CB0-415D-8839-A0FAD894E250}" type="pres">
      <dgm:prSet presAssocID="{00AAA3B7-58C6-4E60-9D9B-929F489843D5}" presName="composite3" presStyleCnt="0"/>
      <dgm:spPr/>
    </dgm:pt>
    <dgm:pt modelId="{27057C4D-3BEC-4C7F-BBA0-D28E5688F4FA}" type="pres">
      <dgm:prSet presAssocID="{00AAA3B7-58C6-4E60-9D9B-929F489843D5}" presName="background3" presStyleLbl="node3" presStyleIdx="6" presStyleCnt="8"/>
      <dgm:spPr/>
    </dgm:pt>
    <dgm:pt modelId="{27257C06-F810-494D-AE13-9AF716BF0E79}" type="pres">
      <dgm:prSet presAssocID="{00AAA3B7-58C6-4E60-9D9B-929F489843D5}" presName="text3" presStyleLbl="fgAcc3" presStyleIdx="6" presStyleCnt="8" custScaleX="44314" custScaleY="1918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90C23B-1CAF-41A7-8F03-7F3779227622}" type="pres">
      <dgm:prSet presAssocID="{00AAA3B7-58C6-4E60-9D9B-929F489843D5}" presName="hierChild4" presStyleCnt="0"/>
      <dgm:spPr/>
    </dgm:pt>
    <dgm:pt modelId="{74C1E8EA-44DC-45DA-815B-64D765D6DC08}" type="pres">
      <dgm:prSet presAssocID="{CABBAC0F-B004-4D10-812E-422AE69185B1}" presName="Name17" presStyleLbl="parChTrans1D3" presStyleIdx="7" presStyleCnt="8"/>
      <dgm:spPr/>
      <dgm:t>
        <a:bodyPr/>
        <a:lstStyle/>
        <a:p>
          <a:endParaRPr lang="en-US"/>
        </a:p>
      </dgm:t>
    </dgm:pt>
    <dgm:pt modelId="{35FC9C39-51D9-40EA-B6E9-DD1E6567DF44}" type="pres">
      <dgm:prSet presAssocID="{B636C879-07E9-4AD3-A085-0F13A840DE82}" presName="hierRoot3" presStyleCnt="0"/>
      <dgm:spPr/>
    </dgm:pt>
    <dgm:pt modelId="{101B54A8-1ED9-4104-B028-44E10824A1DF}" type="pres">
      <dgm:prSet presAssocID="{B636C879-07E9-4AD3-A085-0F13A840DE82}" presName="composite3" presStyleCnt="0"/>
      <dgm:spPr/>
    </dgm:pt>
    <dgm:pt modelId="{558F41C3-573F-4623-8365-8871AF46B88C}" type="pres">
      <dgm:prSet presAssocID="{B636C879-07E9-4AD3-A085-0F13A840DE82}" presName="background3" presStyleLbl="node3" presStyleIdx="7" presStyleCnt="8"/>
      <dgm:spPr/>
    </dgm:pt>
    <dgm:pt modelId="{38FD0674-73AE-4CCD-8BBB-82871E740EFE}" type="pres">
      <dgm:prSet presAssocID="{B636C879-07E9-4AD3-A085-0F13A840DE82}" presName="text3" presStyleLbl="fgAcc3" presStyleIdx="7" presStyleCnt="8" custScaleX="44314" custScaleY="1918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475ED9-E005-4B65-BCA7-3082A3EA57D6}" type="pres">
      <dgm:prSet presAssocID="{B636C879-07E9-4AD3-A085-0F13A840DE82}" presName="hierChild4" presStyleCnt="0"/>
      <dgm:spPr/>
    </dgm:pt>
  </dgm:ptLst>
  <dgm:cxnLst>
    <dgm:cxn modelId="{32E55404-3045-46E2-92E5-8FA1DB85AC9E}" type="presOf" srcId="{BD4FCCCD-F87B-4413-AED7-4E4FA1CF96AC}" destId="{816D88ED-5845-4187-88ED-D661071E8147}" srcOrd="0" destOrd="0" presId="urn:microsoft.com/office/officeart/2005/8/layout/hierarchy1"/>
    <dgm:cxn modelId="{9E1CC7EA-FD13-4027-A8FC-6E7D765368BA}" type="presOf" srcId="{01FBDFB8-3D0F-46F3-8279-B9136A48AE1C}" destId="{9F5E8178-C84A-4ADC-8462-0AF1C8F25235}" srcOrd="0" destOrd="0" presId="urn:microsoft.com/office/officeart/2005/8/layout/hierarchy1"/>
    <dgm:cxn modelId="{663D0EF8-9002-4383-9CCD-0B805CA1DAFE}" type="presOf" srcId="{BBD7C46F-7985-4E99-A511-9C52E22E8240}" destId="{7CA6C9DE-252C-4A26-A485-79D1AAE5D2A9}" srcOrd="0" destOrd="0" presId="urn:microsoft.com/office/officeart/2005/8/layout/hierarchy1"/>
    <dgm:cxn modelId="{CB44B29E-1CF0-4063-8926-2696C28EA90F}" type="presOf" srcId="{00AAA3B7-58C6-4E60-9D9B-929F489843D5}" destId="{27257C06-F810-494D-AE13-9AF716BF0E79}" srcOrd="0" destOrd="0" presId="urn:microsoft.com/office/officeart/2005/8/layout/hierarchy1"/>
    <dgm:cxn modelId="{2873F5F2-0ABB-44C1-A439-12809558BC08}" type="presOf" srcId="{0C816047-2DDD-4EDF-B1E8-6AD7B88DFE87}" destId="{E93CD981-5A79-42B0-A529-FCC76EA6AAB7}" srcOrd="0" destOrd="0" presId="urn:microsoft.com/office/officeart/2005/8/layout/hierarchy1"/>
    <dgm:cxn modelId="{E1A67568-4359-4E6E-BD0D-F37F27DF0D87}" type="presOf" srcId="{B605C858-BCE2-4A2D-9B57-C352D2BB56D1}" destId="{09A71158-C8D9-4487-8851-8CC4ED6918FC}" srcOrd="0" destOrd="0" presId="urn:microsoft.com/office/officeart/2005/8/layout/hierarchy1"/>
    <dgm:cxn modelId="{AFC4F4E5-D75E-4C9D-AB3E-49E318325EB9}" type="presOf" srcId="{EED21ED0-611E-46CA-8BF0-604D62F4BB70}" destId="{F8F87E5B-F192-4B1F-83AE-902991059884}" srcOrd="0" destOrd="0" presId="urn:microsoft.com/office/officeart/2005/8/layout/hierarchy1"/>
    <dgm:cxn modelId="{627C25E3-F7CA-440A-937E-D3E4B0EDA27C}" type="presOf" srcId="{E8A11C59-CAEB-48A5-99B5-6A6B6C709CD7}" destId="{EDD3BF0A-FCE0-48F2-B03B-81BF3887106B}" srcOrd="0" destOrd="0" presId="urn:microsoft.com/office/officeart/2005/8/layout/hierarchy1"/>
    <dgm:cxn modelId="{5440A0BE-32D8-411E-8CD6-21522AD342D7}" type="presOf" srcId="{2FCF7784-D44D-408A-B0FF-E6D85BE3884B}" destId="{11B19D91-9607-436E-88AB-826C12449B6E}" srcOrd="0" destOrd="0" presId="urn:microsoft.com/office/officeart/2005/8/layout/hierarchy1"/>
    <dgm:cxn modelId="{E7205EB2-6EDA-487A-9227-02163AA41C88}" srcId="{E13AB725-D942-4576-8E2E-AA0AA0C41151}" destId="{1CF5BA6B-4133-4243-BBA5-E2405B7A7686}" srcOrd="2" destOrd="0" parTransId="{36F81030-3034-4BCF-AE45-F1C80D08CDED}" sibTransId="{5A45E983-04B3-4693-A95F-0CE0378A6550}"/>
    <dgm:cxn modelId="{745FB027-F11A-4E2E-A229-A8D56FEACF06}" type="presOf" srcId="{B636C879-07E9-4AD3-A085-0F13A840DE82}" destId="{38FD0674-73AE-4CCD-8BBB-82871E740EFE}" srcOrd="0" destOrd="0" presId="urn:microsoft.com/office/officeart/2005/8/layout/hierarchy1"/>
    <dgm:cxn modelId="{22E361E5-4899-4B45-8D72-EAB5547C8840}" type="presOf" srcId="{C0D547C4-F1F1-4E0B-8D5F-0E779D57EE72}" destId="{4431AE75-8A91-4747-9F73-6A16AE978DBD}" srcOrd="0" destOrd="0" presId="urn:microsoft.com/office/officeart/2005/8/layout/hierarchy1"/>
    <dgm:cxn modelId="{A6D50D54-677C-4B96-ABA9-50791179226E}" type="presOf" srcId="{6B4B6906-75C7-426F-B580-35CC8FEFBC0B}" destId="{CFF6063B-FEE0-44C4-88AC-BBE3B4DAC5BA}" srcOrd="0" destOrd="0" presId="urn:microsoft.com/office/officeart/2005/8/layout/hierarchy1"/>
    <dgm:cxn modelId="{30DF41D6-CF71-4492-8794-0A3EEB8683D4}" type="presOf" srcId="{C58A1D23-9121-4948-BC69-BAED3F4B62D5}" destId="{61B61847-FEEF-422A-9E3E-66851A0C961C}" srcOrd="0" destOrd="0" presId="urn:microsoft.com/office/officeart/2005/8/layout/hierarchy1"/>
    <dgm:cxn modelId="{76492BCE-05E5-42AB-A7C9-DE2D8E9FA0E4}" type="presOf" srcId="{31FF551A-6650-4FEC-9411-8EC2865E1E2D}" destId="{A50B6C36-3129-4E27-B8D5-7E85F18B44F5}" srcOrd="0" destOrd="0" presId="urn:microsoft.com/office/officeart/2005/8/layout/hierarchy1"/>
    <dgm:cxn modelId="{57B2347E-C2D8-4A52-AE6F-B8DF05F8DDAD}" type="presOf" srcId="{D78AEBA2-1BFA-46F2-BB7C-E55164F1919C}" destId="{A3981A6B-78FC-47AD-95B7-EA35032E72AD}" srcOrd="0" destOrd="0" presId="urn:microsoft.com/office/officeart/2005/8/layout/hierarchy1"/>
    <dgm:cxn modelId="{A86DAA9F-9B40-4834-BF01-0A36746781E1}" type="presOf" srcId="{58C1E816-97DD-45F8-969B-6AA76EECC1E7}" destId="{01D92EAE-CEAC-4E05-8D14-8807AD389729}" srcOrd="0" destOrd="0" presId="urn:microsoft.com/office/officeart/2005/8/layout/hierarchy1"/>
    <dgm:cxn modelId="{192E8094-DD5C-48E1-A8A5-C0B886AF7482}" type="presOf" srcId="{3F50A189-F96D-4946-8B65-45252821894E}" destId="{6EF4AC0D-CA62-4367-BDA1-5C39ED49F380}" srcOrd="0" destOrd="0" presId="urn:microsoft.com/office/officeart/2005/8/layout/hierarchy1"/>
    <dgm:cxn modelId="{E28FD89D-CD7D-4EAF-BFB2-014A0C9C4A6A}" srcId="{58C1E816-97DD-45F8-969B-6AA76EECC1E7}" destId="{E11E3921-6102-4103-902A-8D7BAA509734}" srcOrd="1" destOrd="0" parTransId="{2B0FA053-628E-4852-8EDB-9639C5E48C7F}" sibTransId="{4C31C29F-9820-4DBF-9823-2CF6C8A2167F}"/>
    <dgm:cxn modelId="{B31CAB26-86B7-4DC6-87E9-4A70EFB90C54}" type="presOf" srcId="{E11E3921-6102-4103-902A-8D7BAA509734}" destId="{B0124A66-5CA5-433D-ABA1-89D56BF7A0F9}" srcOrd="0" destOrd="0" presId="urn:microsoft.com/office/officeart/2005/8/layout/hierarchy1"/>
    <dgm:cxn modelId="{2F951C65-F741-4523-BA02-AC9D15797FE8}" srcId="{E13AB725-D942-4576-8E2E-AA0AA0C41151}" destId="{BBD7C46F-7985-4E99-A511-9C52E22E8240}" srcOrd="0" destOrd="0" parTransId="{8010F92E-81A0-4270-8CAD-5DEF8B2DA77E}" sibTransId="{EB4A6C96-2C67-434E-933E-281A4C40E991}"/>
    <dgm:cxn modelId="{8A9AAC90-C72A-441C-90B9-A4630A894ECE}" type="presOf" srcId="{1CF5BA6B-4133-4243-BBA5-E2405B7A7686}" destId="{04FE8633-D2C4-4CB2-A600-DCFBA6F54133}" srcOrd="0" destOrd="0" presId="urn:microsoft.com/office/officeart/2005/8/layout/hierarchy1"/>
    <dgm:cxn modelId="{72722990-2AAD-4B10-8F40-37C2B689DED4}" srcId="{C58A1D23-9121-4948-BC69-BAED3F4B62D5}" destId="{EED21ED0-611E-46CA-8BF0-604D62F4BB70}" srcOrd="0" destOrd="0" parTransId="{C4171135-1C12-4618-A66D-3A2E8C3ED1AF}" sibTransId="{71676F93-BF45-4B99-BC66-8E26FD622B94}"/>
    <dgm:cxn modelId="{64ABB36C-4CCF-4861-BA09-F09D18EAB92C}" srcId="{8DAC160B-351C-4E6D-B9B0-D6E5FF02EF17}" destId="{00AAA3B7-58C6-4E60-9D9B-929F489843D5}" srcOrd="0" destOrd="0" parTransId="{A3205E2D-1C4A-489E-8091-23EFD0DBBDA0}" sibTransId="{616FECA1-D14E-4766-89BF-8DD3769A8060}"/>
    <dgm:cxn modelId="{6E1ABB22-973B-4840-BA4A-5165279CAE8F}" srcId="{C0D547C4-F1F1-4E0B-8D5F-0E779D57EE72}" destId="{CBD0DCEA-4290-4505-AFC1-4CCFB7BD657C}" srcOrd="0" destOrd="0" parTransId="{E8A11C59-CAEB-48A5-99B5-6A6B6C709CD7}" sibTransId="{687A8663-498E-4C91-BC98-426043D78FDA}"/>
    <dgm:cxn modelId="{0183833C-7F9F-41F5-9ECD-906FCA0F3110}" srcId="{BBD7C46F-7985-4E99-A511-9C52E22E8240}" destId="{C0D547C4-F1F1-4E0B-8D5F-0E779D57EE72}" srcOrd="0" destOrd="0" parTransId="{31FF551A-6650-4FEC-9411-8EC2865E1E2D}" sibTransId="{CE72AF5C-6A2C-449F-95AC-BC7B70E2CA24}"/>
    <dgm:cxn modelId="{94D27ED6-4103-4343-8A00-4050536F95FC}" srcId="{1CF5BA6B-4133-4243-BBA5-E2405B7A7686}" destId="{C58A1D23-9121-4948-BC69-BAED3F4B62D5}" srcOrd="0" destOrd="0" parTransId="{B605C858-BCE2-4A2D-9B57-C352D2BB56D1}" sibTransId="{49C56370-A907-40BA-A9B0-604C8E3D5E53}"/>
    <dgm:cxn modelId="{379A40F3-7786-4AAB-ABF7-8F240007830C}" type="presOf" srcId="{CABBAC0F-B004-4D10-812E-422AE69185B1}" destId="{74C1E8EA-44DC-45DA-815B-64D765D6DC08}" srcOrd="0" destOrd="0" presId="urn:microsoft.com/office/officeart/2005/8/layout/hierarchy1"/>
    <dgm:cxn modelId="{A11641BF-0E68-4461-BC43-38240FDF1286}" type="presOf" srcId="{CBD0DCEA-4290-4505-AFC1-4CCFB7BD657C}" destId="{A000BD5F-7E9F-4977-B5F6-DAAC8572B2FF}" srcOrd="0" destOrd="0" presId="urn:microsoft.com/office/officeart/2005/8/layout/hierarchy1"/>
    <dgm:cxn modelId="{2361A9B3-BF0D-434B-8498-B550C4C050E1}" srcId="{1CF5BA6B-4133-4243-BBA5-E2405B7A7686}" destId="{D060E74B-3689-43A4-8DFD-31C91F725C03}" srcOrd="1" destOrd="0" parTransId="{01FBDFB8-3D0F-46F3-8279-B9136A48AE1C}" sibTransId="{400AD6C8-A034-443E-946D-FA8C1A458B1D}"/>
    <dgm:cxn modelId="{568428E4-4CA2-43CE-BA06-E4570261EC21}" srcId="{0C816047-2DDD-4EDF-B1E8-6AD7B88DFE87}" destId="{E13AB725-D942-4576-8E2E-AA0AA0C41151}" srcOrd="0" destOrd="0" parTransId="{39078B68-242A-404C-8B9B-ECCE14C743CD}" sibTransId="{E151CA32-4D9B-4ED9-8187-2A5EF4358774}"/>
    <dgm:cxn modelId="{CFF41335-F290-486F-81B2-256E17C60CB2}" type="presOf" srcId="{C4171135-1C12-4618-A66D-3A2E8C3ED1AF}" destId="{3E4D1B36-5761-4690-B778-9639F2F47155}" srcOrd="0" destOrd="0" presId="urn:microsoft.com/office/officeart/2005/8/layout/hierarchy1"/>
    <dgm:cxn modelId="{A40D8B7A-17B0-45C9-8679-7E2A8F178080}" type="presOf" srcId="{36F81030-3034-4BCF-AE45-F1C80D08CDED}" destId="{6962D5A9-6EAF-43F5-8EEF-8F9A0E24B595}" srcOrd="0" destOrd="0" presId="urn:microsoft.com/office/officeart/2005/8/layout/hierarchy1"/>
    <dgm:cxn modelId="{B8FAA0C3-6F60-4EA6-A9DB-6783ED268F59}" srcId="{8DAC160B-351C-4E6D-B9B0-D6E5FF02EF17}" destId="{B636C879-07E9-4AD3-A085-0F13A840DE82}" srcOrd="1" destOrd="0" parTransId="{CABBAC0F-B004-4D10-812E-422AE69185B1}" sibTransId="{1FCD3A4C-D983-46E2-942E-6CD1CFC2DEC3}"/>
    <dgm:cxn modelId="{1269D101-2A03-4764-AA3D-8DA9DD48D301}" type="presOf" srcId="{C71A1033-F0D3-4476-B421-D0BF872ED3A6}" destId="{9EC9DA81-41A7-4D99-8286-3E02A37F2794}" srcOrd="0" destOrd="0" presId="urn:microsoft.com/office/officeart/2005/8/layout/hierarchy1"/>
    <dgm:cxn modelId="{2A7119E4-CB6D-40BC-A990-F611700D5551}" type="presOf" srcId="{2B0FA053-628E-4852-8EDB-9639C5E48C7F}" destId="{DF614DED-9BBC-4F24-86B1-86B320BD9653}" srcOrd="0" destOrd="0" presId="urn:microsoft.com/office/officeart/2005/8/layout/hierarchy1"/>
    <dgm:cxn modelId="{DEA1EDAC-098B-449C-96EA-146B1D4BE3CF}" type="presOf" srcId="{A3205E2D-1C4A-489E-8091-23EFD0DBBDA0}" destId="{52E81196-F22F-49B3-9ABF-00FF12623759}" srcOrd="0" destOrd="0" presId="urn:microsoft.com/office/officeart/2005/8/layout/hierarchy1"/>
    <dgm:cxn modelId="{4D80529A-8743-43CD-82F2-739640931899}" srcId="{58C1E816-97DD-45F8-969B-6AA76EECC1E7}" destId="{BD4FCCCD-F87B-4413-AED7-4E4FA1CF96AC}" srcOrd="0" destOrd="0" parTransId="{3F50A189-F96D-4946-8B65-45252821894E}" sibTransId="{BBC4037A-0C7E-4652-A764-FF0AA55EC8A8}"/>
    <dgm:cxn modelId="{8FC82B3E-FF8C-4910-B317-D1D878B07A80}" srcId="{E13AB725-D942-4576-8E2E-AA0AA0C41151}" destId="{8DAC160B-351C-4E6D-B9B0-D6E5FF02EF17}" srcOrd="3" destOrd="0" parTransId="{2FCF7784-D44D-408A-B0FF-E6D85BE3884B}" sibTransId="{5C3BB53E-4189-401F-B25C-C7248C302AF2}"/>
    <dgm:cxn modelId="{0E1E0CF8-20A3-444B-9284-6271F542B6AB}" type="presOf" srcId="{E13AB725-D942-4576-8E2E-AA0AA0C41151}" destId="{8ED98F6E-ECB4-4CC2-890F-2BE0B8B717E8}" srcOrd="0" destOrd="0" presId="urn:microsoft.com/office/officeart/2005/8/layout/hierarchy1"/>
    <dgm:cxn modelId="{14B93EED-E348-495C-82D3-8C7059880986}" srcId="{E13AB725-D942-4576-8E2E-AA0AA0C41151}" destId="{58C1E816-97DD-45F8-969B-6AA76EECC1E7}" srcOrd="1" destOrd="0" parTransId="{D78AEBA2-1BFA-46F2-BB7C-E55164F1919C}" sibTransId="{350CBE00-B146-4FC7-9C73-DEFAE6CF2124}"/>
    <dgm:cxn modelId="{0F90629D-0A62-4DB4-8934-540C127AB8EB}" srcId="{BBD7C46F-7985-4E99-A511-9C52E22E8240}" destId="{6B4B6906-75C7-426F-B580-35CC8FEFBC0B}" srcOrd="1" destOrd="0" parTransId="{C71A1033-F0D3-4476-B421-D0BF872ED3A6}" sibTransId="{E79C62B2-00E9-483E-9779-DF12E6F3CE43}"/>
    <dgm:cxn modelId="{3F997335-F7C3-4CE3-A165-A7F01BF1D1F1}" type="presOf" srcId="{D060E74B-3689-43A4-8DFD-31C91F725C03}" destId="{4B94EC75-5AF5-46AC-9FFC-93B330D190A7}" srcOrd="0" destOrd="0" presId="urn:microsoft.com/office/officeart/2005/8/layout/hierarchy1"/>
    <dgm:cxn modelId="{A4726E89-BC29-4453-89D2-F333BB325A3D}" type="presOf" srcId="{8010F92E-81A0-4270-8CAD-5DEF8B2DA77E}" destId="{51CFD1B5-C35E-4279-8B20-586C480475CB}" srcOrd="0" destOrd="0" presId="urn:microsoft.com/office/officeart/2005/8/layout/hierarchy1"/>
    <dgm:cxn modelId="{FF8A6FCA-2A57-4322-BBF4-9084D9F27CA2}" type="presOf" srcId="{8DAC160B-351C-4E6D-B9B0-D6E5FF02EF17}" destId="{C1B88C1C-DF49-4D9F-8DB9-6B748439D7C1}" srcOrd="0" destOrd="0" presId="urn:microsoft.com/office/officeart/2005/8/layout/hierarchy1"/>
    <dgm:cxn modelId="{D22573CD-D7B1-48EF-B43A-3AD4ADBB490B}" type="presParOf" srcId="{E93CD981-5A79-42B0-A529-FCC76EA6AAB7}" destId="{75E66A9B-78F0-4E29-A070-5E1A7657D853}" srcOrd="0" destOrd="0" presId="urn:microsoft.com/office/officeart/2005/8/layout/hierarchy1"/>
    <dgm:cxn modelId="{4A0B5333-B3FA-48C9-B6C7-BFF73E0C7311}" type="presParOf" srcId="{75E66A9B-78F0-4E29-A070-5E1A7657D853}" destId="{8FDF661A-698E-45BE-900A-80777C6A4FBE}" srcOrd="0" destOrd="0" presId="urn:microsoft.com/office/officeart/2005/8/layout/hierarchy1"/>
    <dgm:cxn modelId="{1DC7F33B-5600-4FEE-9A9A-AC9679E5D1C4}" type="presParOf" srcId="{8FDF661A-698E-45BE-900A-80777C6A4FBE}" destId="{290C56D1-FC27-4B36-A93C-FEB478362EC4}" srcOrd="0" destOrd="0" presId="urn:microsoft.com/office/officeart/2005/8/layout/hierarchy1"/>
    <dgm:cxn modelId="{51681843-FAF3-4AB5-AD1F-B86CDB706990}" type="presParOf" srcId="{8FDF661A-698E-45BE-900A-80777C6A4FBE}" destId="{8ED98F6E-ECB4-4CC2-890F-2BE0B8B717E8}" srcOrd="1" destOrd="0" presId="urn:microsoft.com/office/officeart/2005/8/layout/hierarchy1"/>
    <dgm:cxn modelId="{77C3F1DD-2D0C-4B3A-977B-E59F966A2043}" type="presParOf" srcId="{75E66A9B-78F0-4E29-A070-5E1A7657D853}" destId="{081BF55E-AD53-4867-890A-81F187A7A36C}" srcOrd="1" destOrd="0" presId="urn:microsoft.com/office/officeart/2005/8/layout/hierarchy1"/>
    <dgm:cxn modelId="{6C474DBB-69BB-4690-A324-A37E26895FCA}" type="presParOf" srcId="{081BF55E-AD53-4867-890A-81F187A7A36C}" destId="{51CFD1B5-C35E-4279-8B20-586C480475CB}" srcOrd="0" destOrd="0" presId="urn:microsoft.com/office/officeart/2005/8/layout/hierarchy1"/>
    <dgm:cxn modelId="{AFBD98A2-6391-432C-A701-37390D977676}" type="presParOf" srcId="{081BF55E-AD53-4867-890A-81F187A7A36C}" destId="{BA4C75E3-E0F2-49CB-94EA-75407F1CE403}" srcOrd="1" destOrd="0" presId="urn:microsoft.com/office/officeart/2005/8/layout/hierarchy1"/>
    <dgm:cxn modelId="{8F00FC80-7F3D-4BC0-8458-93C724481DB5}" type="presParOf" srcId="{BA4C75E3-E0F2-49CB-94EA-75407F1CE403}" destId="{29003ECE-F495-4589-A08A-04EDB81ECFC2}" srcOrd="0" destOrd="0" presId="urn:microsoft.com/office/officeart/2005/8/layout/hierarchy1"/>
    <dgm:cxn modelId="{6D7D3403-D245-4311-8B4A-1EEAFE6E5209}" type="presParOf" srcId="{29003ECE-F495-4589-A08A-04EDB81ECFC2}" destId="{6E35DEE6-F4A4-405F-81D5-2C009C311F44}" srcOrd="0" destOrd="0" presId="urn:microsoft.com/office/officeart/2005/8/layout/hierarchy1"/>
    <dgm:cxn modelId="{8E48D2CF-A08A-4759-A745-00072FE62950}" type="presParOf" srcId="{29003ECE-F495-4589-A08A-04EDB81ECFC2}" destId="{7CA6C9DE-252C-4A26-A485-79D1AAE5D2A9}" srcOrd="1" destOrd="0" presId="urn:microsoft.com/office/officeart/2005/8/layout/hierarchy1"/>
    <dgm:cxn modelId="{13201290-BD79-462C-B984-FE1DDD7B987A}" type="presParOf" srcId="{BA4C75E3-E0F2-49CB-94EA-75407F1CE403}" destId="{611D7006-00B9-499E-9F0D-9AC1E904E29B}" srcOrd="1" destOrd="0" presId="urn:microsoft.com/office/officeart/2005/8/layout/hierarchy1"/>
    <dgm:cxn modelId="{4649B803-DF53-4305-8F4B-F79DECF3C684}" type="presParOf" srcId="{611D7006-00B9-499E-9F0D-9AC1E904E29B}" destId="{A50B6C36-3129-4E27-B8D5-7E85F18B44F5}" srcOrd="0" destOrd="0" presId="urn:microsoft.com/office/officeart/2005/8/layout/hierarchy1"/>
    <dgm:cxn modelId="{A767100E-9838-4B00-BBE3-612A799F87EE}" type="presParOf" srcId="{611D7006-00B9-499E-9F0D-9AC1E904E29B}" destId="{E8169CB8-D53D-4E81-ACA6-9963A4F5EA8E}" srcOrd="1" destOrd="0" presId="urn:microsoft.com/office/officeart/2005/8/layout/hierarchy1"/>
    <dgm:cxn modelId="{E5A82193-1A60-459D-86A8-6CC3D59E4609}" type="presParOf" srcId="{E8169CB8-D53D-4E81-ACA6-9963A4F5EA8E}" destId="{6347CBD5-F76E-4991-88DA-C9AD846FD3F3}" srcOrd="0" destOrd="0" presId="urn:microsoft.com/office/officeart/2005/8/layout/hierarchy1"/>
    <dgm:cxn modelId="{7113A967-64EF-4C41-9409-10EC76A2AE36}" type="presParOf" srcId="{6347CBD5-F76E-4991-88DA-C9AD846FD3F3}" destId="{CE99564F-8B1C-4D94-A5ED-2FBF37E14A16}" srcOrd="0" destOrd="0" presId="urn:microsoft.com/office/officeart/2005/8/layout/hierarchy1"/>
    <dgm:cxn modelId="{259C160D-3302-4AE5-BD2B-D44A980828D7}" type="presParOf" srcId="{6347CBD5-F76E-4991-88DA-C9AD846FD3F3}" destId="{4431AE75-8A91-4747-9F73-6A16AE978DBD}" srcOrd="1" destOrd="0" presId="urn:microsoft.com/office/officeart/2005/8/layout/hierarchy1"/>
    <dgm:cxn modelId="{18E76F6D-8743-44B6-B472-C135AE33E29E}" type="presParOf" srcId="{E8169CB8-D53D-4E81-ACA6-9963A4F5EA8E}" destId="{D0ADB558-2A6B-4BD5-B51B-5C4FF00B3C63}" srcOrd="1" destOrd="0" presId="urn:microsoft.com/office/officeart/2005/8/layout/hierarchy1"/>
    <dgm:cxn modelId="{57D3FC67-9EB5-40EA-9B25-9500225A062E}" type="presParOf" srcId="{D0ADB558-2A6B-4BD5-B51B-5C4FF00B3C63}" destId="{EDD3BF0A-FCE0-48F2-B03B-81BF3887106B}" srcOrd="0" destOrd="0" presId="urn:microsoft.com/office/officeart/2005/8/layout/hierarchy1"/>
    <dgm:cxn modelId="{171DC1BB-94A4-43B9-B72C-CE31761F66B9}" type="presParOf" srcId="{D0ADB558-2A6B-4BD5-B51B-5C4FF00B3C63}" destId="{B5A661C3-D86A-4862-AB44-DA8D2201A51A}" srcOrd="1" destOrd="0" presId="urn:microsoft.com/office/officeart/2005/8/layout/hierarchy1"/>
    <dgm:cxn modelId="{3D2055E1-FC74-476E-A2E0-A0C055460F94}" type="presParOf" srcId="{B5A661C3-D86A-4862-AB44-DA8D2201A51A}" destId="{249098B1-C9C1-460D-BB2A-EF3014010C81}" srcOrd="0" destOrd="0" presId="urn:microsoft.com/office/officeart/2005/8/layout/hierarchy1"/>
    <dgm:cxn modelId="{28D20757-569B-45C1-911F-DB9B3BC73DFA}" type="presParOf" srcId="{249098B1-C9C1-460D-BB2A-EF3014010C81}" destId="{7C4BB363-12C7-4BD0-BD86-1A5969ED8976}" srcOrd="0" destOrd="0" presId="urn:microsoft.com/office/officeart/2005/8/layout/hierarchy1"/>
    <dgm:cxn modelId="{3154F584-AB5D-4ABE-9C7A-FCC507D2CE7F}" type="presParOf" srcId="{249098B1-C9C1-460D-BB2A-EF3014010C81}" destId="{A000BD5F-7E9F-4977-B5F6-DAAC8572B2FF}" srcOrd="1" destOrd="0" presId="urn:microsoft.com/office/officeart/2005/8/layout/hierarchy1"/>
    <dgm:cxn modelId="{D95B8FCB-626D-4EE3-98CE-D6A7BF9071AA}" type="presParOf" srcId="{B5A661C3-D86A-4862-AB44-DA8D2201A51A}" destId="{782A73E6-B872-469C-8950-6ABA42B6872A}" srcOrd="1" destOrd="0" presId="urn:microsoft.com/office/officeart/2005/8/layout/hierarchy1"/>
    <dgm:cxn modelId="{95124950-3FD2-4D09-8F9E-84799F842B85}" type="presParOf" srcId="{611D7006-00B9-499E-9F0D-9AC1E904E29B}" destId="{9EC9DA81-41A7-4D99-8286-3E02A37F2794}" srcOrd="2" destOrd="0" presId="urn:microsoft.com/office/officeart/2005/8/layout/hierarchy1"/>
    <dgm:cxn modelId="{D2ADBE51-F49F-4EA2-8346-09044455F38B}" type="presParOf" srcId="{611D7006-00B9-499E-9F0D-9AC1E904E29B}" destId="{7749D5E7-4883-46F9-B1BF-073D696CB874}" srcOrd="3" destOrd="0" presId="urn:microsoft.com/office/officeart/2005/8/layout/hierarchy1"/>
    <dgm:cxn modelId="{FED77FEB-DE82-48A0-8F9C-D874D8020D56}" type="presParOf" srcId="{7749D5E7-4883-46F9-B1BF-073D696CB874}" destId="{B748F2D4-F2E2-48EE-8E69-AFE2D4761761}" srcOrd="0" destOrd="0" presId="urn:microsoft.com/office/officeart/2005/8/layout/hierarchy1"/>
    <dgm:cxn modelId="{D30629F0-C9E4-4A70-9081-980FCA2EA138}" type="presParOf" srcId="{B748F2D4-F2E2-48EE-8E69-AFE2D4761761}" destId="{D919ABA1-E4FF-49A7-B5EB-A6BE642AA4F0}" srcOrd="0" destOrd="0" presId="urn:microsoft.com/office/officeart/2005/8/layout/hierarchy1"/>
    <dgm:cxn modelId="{46C73B00-C0BD-4C09-B764-D0BF0CACD4C5}" type="presParOf" srcId="{B748F2D4-F2E2-48EE-8E69-AFE2D4761761}" destId="{CFF6063B-FEE0-44C4-88AC-BBE3B4DAC5BA}" srcOrd="1" destOrd="0" presId="urn:microsoft.com/office/officeart/2005/8/layout/hierarchy1"/>
    <dgm:cxn modelId="{4644999D-7C2B-429B-AC6E-403D77EF6AFB}" type="presParOf" srcId="{7749D5E7-4883-46F9-B1BF-073D696CB874}" destId="{1655962F-0221-4FB6-8B57-633A567E3F75}" srcOrd="1" destOrd="0" presId="urn:microsoft.com/office/officeart/2005/8/layout/hierarchy1"/>
    <dgm:cxn modelId="{F0DAB64B-313B-481B-AE77-612C650E1D5B}" type="presParOf" srcId="{081BF55E-AD53-4867-890A-81F187A7A36C}" destId="{A3981A6B-78FC-47AD-95B7-EA35032E72AD}" srcOrd="2" destOrd="0" presId="urn:microsoft.com/office/officeart/2005/8/layout/hierarchy1"/>
    <dgm:cxn modelId="{A88EADF3-3727-4B22-96CF-20BF3AD535E2}" type="presParOf" srcId="{081BF55E-AD53-4867-890A-81F187A7A36C}" destId="{C6DC2399-C6CE-4299-AA86-50906DE0C83A}" srcOrd="3" destOrd="0" presId="urn:microsoft.com/office/officeart/2005/8/layout/hierarchy1"/>
    <dgm:cxn modelId="{EED3DA07-C265-4C4E-9D26-26157014A1EA}" type="presParOf" srcId="{C6DC2399-C6CE-4299-AA86-50906DE0C83A}" destId="{8A2D40CD-502F-46FF-A729-4FC7A6489977}" srcOrd="0" destOrd="0" presId="urn:microsoft.com/office/officeart/2005/8/layout/hierarchy1"/>
    <dgm:cxn modelId="{3233BBBA-A025-48B3-B633-D07CF19DF847}" type="presParOf" srcId="{8A2D40CD-502F-46FF-A729-4FC7A6489977}" destId="{D633B0F8-0C9B-4654-B2EB-78864C0B8A07}" srcOrd="0" destOrd="0" presId="urn:microsoft.com/office/officeart/2005/8/layout/hierarchy1"/>
    <dgm:cxn modelId="{EFA9D39C-09CA-4FAC-81B8-B478F87CB18C}" type="presParOf" srcId="{8A2D40CD-502F-46FF-A729-4FC7A6489977}" destId="{01D92EAE-CEAC-4E05-8D14-8807AD389729}" srcOrd="1" destOrd="0" presId="urn:microsoft.com/office/officeart/2005/8/layout/hierarchy1"/>
    <dgm:cxn modelId="{8A1FAF9E-BF14-4AF0-AEB7-8C02DC43871A}" type="presParOf" srcId="{C6DC2399-C6CE-4299-AA86-50906DE0C83A}" destId="{1E4D9B04-EF51-4F3C-A4C6-6D6228612C2F}" srcOrd="1" destOrd="0" presId="urn:microsoft.com/office/officeart/2005/8/layout/hierarchy1"/>
    <dgm:cxn modelId="{DDF73C57-57FE-4DD1-9C11-5E5DD5BD7FF8}" type="presParOf" srcId="{1E4D9B04-EF51-4F3C-A4C6-6D6228612C2F}" destId="{6EF4AC0D-CA62-4367-BDA1-5C39ED49F380}" srcOrd="0" destOrd="0" presId="urn:microsoft.com/office/officeart/2005/8/layout/hierarchy1"/>
    <dgm:cxn modelId="{AE1552D6-8EB1-4D53-B2D1-86D1668C92C8}" type="presParOf" srcId="{1E4D9B04-EF51-4F3C-A4C6-6D6228612C2F}" destId="{60D98AE8-BC93-4839-814A-232879C0B9CE}" srcOrd="1" destOrd="0" presId="urn:microsoft.com/office/officeart/2005/8/layout/hierarchy1"/>
    <dgm:cxn modelId="{6DABC082-A466-4929-8ABB-77033C6EE90E}" type="presParOf" srcId="{60D98AE8-BC93-4839-814A-232879C0B9CE}" destId="{0FCCF796-EA71-4061-8362-7D4933A92C7B}" srcOrd="0" destOrd="0" presId="urn:microsoft.com/office/officeart/2005/8/layout/hierarchy1"/>
    <dgm:cxn modelId="{9CC3AE3E-C6E2-4D81-A9E7-4DF637679D32}" type="presParOf" srcId="{0FCCF796-EA71-4061-8362-7D4933A92C7B}" destId="{91645C0A-02A8-48F7-970C-6A1AB854896C}" srcOrd="0" destOrd="0" presId="urn:microsoft.com/office/officeart/2005/8/layout/hierarchy1"/>
    <dgm:cxn modelId="{B7CB62B8-2AEA-4072-9D60-047417655589}" type="presParOf" srcId="{0FCCF796-EA71-4061-8362-7D4933A92C7B}" destId="{816D88ED-5845-4187-88ED-D661071E8147}" srcOrd="1" destOrd="0" presId="urn:microsoft.com/office/officeart/2005/8/layout/hierarchy1"/>
    <dgm:cxn modelId="{B5D01497-E777-41A7-A04E-EB203ED0E794}" type="presParOf" srcId="{60D98AE8-BC93-4839-814A-232879C0B9CE}" destId="{C36BDBBB-67E4-4547-B88C-94541FF7FF86}" srcOrd="1" destOrd="0" presId="urn:microsoft.com/office/officeart/2005/8/layout/hierarchy1"/>
    <dgm:cxn modelId="{91B0AA89-6E51-48EA-B6BC-FE31A7F592B6}" type="presParOf" srcId="{1E4D9B04-EF51-4F3C-A4C6-6D6228612C2F}" destId="{DF614DED-9BBC-4F24-86B1-86B320BD9653}" srcOrd="2" destOrd="0" presId="urn:microsoft.com/office/officeart/2005/8/layout/hierarchy1"/>
    <dgm:cxn modelId="{FEE15D75-6FAB-4DA6-BEF9-50D130F0E09A}" type="presParOf" srcId="{1E4D9B04-EF51-4F3C-A4C6-6D6228612C2F}" destId="{7CAA6453-00D5-4230-9C4F-43A55D1C86EA}" srcOrd="3" destOrd="0" presId="urn:microsoft.com/office/officeart/2005/8/layout/hierarchy1"/>
    <dgm:cxn modelId="{8413749E-276E-4998-9D6F-3858B6EA6F05}" type="presParOf" srcId="{7CAA6453-00D5-4230-9C4F-43A55D1C86EA}" destId="{A6BF7AFD-DD30-47FB-A5F0-149640A426BC}" srcOrd="0" destOrd="0" presId="urn:microsoft.com/office/officeart/2005/8/layout/hierarchy1"/>
    <dgm:cxn modelId="{30045CAD-D3C6-4461-A256-D61E39074191}" type="presParOf" srcId="{A6BF7AFD-DD30-47FB-A5F0-149640A426BC}" destId="{9324B0F4-28F9-4C26-A904-020B06D45156}" srcOrd="0" destOrd="0" presId="urn:microsoft.com/office/officeart/2005/8/layout/hierarchy1"/>
    <dgm:cxn modelId="{1C05FA23-07C2-4884-9036-3D31AA1CDB89}" type="presParOf" srcId="{A6BF7AFD-DD30-47FB-A5F0-149640A426BC}" destId="{B0124A66-5CA5-433D-ABA1-89D56BF7A0F9}" srcOrd="1" destOrd="0" presId="urn:microsoft.com/office/officeart/2005/8/layout/hierarchy1"/>
    <dgm:cxn modelId="{F0DE9C69-0709-4A5A-A2ED-BCB2E6BDFEBE}" type="presParOf" srcId="{7CAA6453-00D5-4230-9C4F-43A55D1C86EA}" destId="{F2B5A0C2-0FB3-44BC-AFBC-42173BFEACA5}" srcOrd="1" destOrd="0" presId="urn:microsoft.com/office/officeart/2005/8/layout/hierarchy1"/>
    <dgm:cxn modelId="{A42E5C1F-FC8E-4A9B-A82C-652F2CB88F0B}" type="presParOf" srcId="{081BF55E-AD53-4867-890A-81F187A7A36C}" destId="{6962D5A9-6EAF-43F5-8EEF-8F9A0E24B595}" srcOrd="4" destOrd="0" presId="urn:microsoft.com/office/officeart/2005/8/layout/hierarchy1"/>
    <dgm:cxn modelId="{2E575754-7DC9-4DAE-9054-72AE83332F3F}" type="presParOf" srcId="{081BF55E-AD53-4867-890A-81F187A7A36C}" destId="{3E0232E4-2B44-48D4-8ED6-F3C9927CBA25}" srcOrd="5" destOrd="0" presId="urn:microsoft.com/office/officeart/2005/8/layout/hierarchy1"/>
    <dgm:cxn modelId="{9C98C648-9065-4193-AF6C-1640ACFAE446}" type="presParOf" srcId="{3E0232E4-2B44-48D4-8ED6-F3C9927CBA25}" destId="{6C2CB6C4-F233-4CF3-9A4F-D1DBB08D2B87}" srcOrd="0" destOrd="0" presId="urn:microsoft.com/office/officeart/2005/8/layout/hierarchy1"/>
    <dgm:cxn modelId="{CE5D8977-E53E-4884-B98A-2D57776FD72A}" type="presParOf" srcId="{6C2CB6C4-F233-4CF3-9A4F-D1DBB08D2B87}" destId="{1EE911E1-AE1E-48B4-B8C1-6B4EE5D51864}" srcOrd="0" destOrd="0" presId="urn:microsoft.com/office/officeart/2005/8/layout/hierarchy1"/>
    <dgm:cxn modelId="{8FCFF336-FFD4-464E-87B0-502FCA16F23A}" type="presParOf" srcId="{6C2CB6C4-F233-4CF3-9A4F-D1DBB08D2B87}" destId="{04FE8633-D2C4-4CB2-A600-DCFBA6F54133}" srcOrd="1" destOrd="0" presId="urn:microsoft.com/office/officeart/2005/8/layout/hierarchy1"/>
    <dgm:cxn modelId="{C5FBF187-D256-409D-8DA3-9CCD16CA45DA}" type="presParOf" srcId="{3E0232E4-2B44-48D4-8ED6-F3C9927CBA25}" destId="{36ECD6F1-D01A-4415-9CC8-0C47580B88F2}" srcOrd="1" destOrd="0" presId="urn:microsoft.com/office/officeart/2005/8/layout/hierarchy1"/>
    <dgm:cxn modelId="{8DB78052-FC4C-49A8-8933-A9E22406A431}" type="presParOf" srcId="{36ECD6F1-D01A-4415-9CC8-0C47580B88F2}" destId="{09A71158-C8D9-4487-8851-8CC4ED6918FC}" srcOrd="0" destOrd="0" presId="urn:microsoft.com/office/officeart/2005/8/layout/hierarchy1"/>
    <dgm:cxn modelId="{5D9754C2-3EB5-46EA-8E12-1BEF02FB408D}" type="presParOf" srcId="{36ECD6F1-D01A-4415-9CC8-0C47580B88F2}" destId="{71717304-55C0-4F43-BD69-5AFD1A43BB48}" srcOrd="1" destOrd="0" presId="urn:microsoft.com/office/officeart/2005/8/layout/hierarchy1"/>
    <dgm:cxn modelId="{67B924B1-B4D3-4BED-85AF-EA12DF5E4407}" type="presParOf" srcId="{71717304-55C0-4F43-BD69-5AFD1A43BB48}" destId="{1F05C515-526B-4B78-832C-0A2E7635F136}" srcOrd="0" destOrd="0" presId="urn:microsoft.com/office/officeart/2005/8/layout/hierarchy1"/>
    <dgm:cxn modelId="{402B1A3B-1465-4C43-B21A-029D7B66ECE6}" type="presParOf" srcId="{1F05C515-526B-4B78-832C-0A2E7635F136}" destId="{74318DC9-76F3-4E57-A794-C76ABD284B1F}" srcOrd="0" destOrd="0" presId="urn:microsoft.com/office/officeart/2005/8/layout/hierarchy1"/>
    <dgm:cxn modelId="{793DCF52-F8A9-44FB-ADD8-613054FFC598}" type="presParOf" srcId="{1F05C515-526B-4B78-832C-0A2E7635F136}" destId="{61B61847-FEEF-422A-9E3E-66851A0C961C}" srcOrd="1" destOrd="0" presId="urn:microsoft.com/office/officeart/2005/8/layout/hierarchy1"/>
    <dgm:cxn modelId="{1DD417E2-DFC5-489F-9C7F-E147869A2C94}" type="presParOf" srcId="{71717304-55C0-4F43-BD69-5AFD1A43BB48}" destId="{820B46AA-577C-42A0-9BCE-8EBF7CE05EF3}" srcOrd="1" destOrd="0" presId="urn:microsoft.com/office/officeart/2005/8/layout/hierarchy1"/>
    <dgm:cxn modelId="{F8DA3659-3330-4B94-8B59-8E430D6DF7F2}" type="presParOf" srcId="{820B46AA-577C-42A0-9BCE-8EBF7CE05EF3}" destId="{3E4D1B36-5761-4690-B778-9639F2F47155}" srcOrd="0" destOrd="0" presId="urn:microsoft.com/office/officeart/2005/8/layout/hierarchy1"/>
    <dgm:cxn modelId="{C4BD56D5-27AF-4060-9ECC-D1F11EB9C2DB}" type="presParOf" srcId="{820B46AA-577C-42A0-9BCE-8EBF7CE05EF3}" destId="{83848371-2408-4BC6-A65C-6A64740A2BEE}" srcOrd="1" destOrd="0" presId="urn:microsoft.com/office/officeart/2005/8/layout/hierarchy1"/>
    <dgm:cxn modelId="{6D5C8736-4D74-4059-A0F9-A37D338D3421}" type="presParOf" srcId="{83848371-2408-4BC6-A65C-6A64740A2BEE}" destId="{80B5AAB7-854F-4486-807C-1BC2234814B1}" srcOrd="0" destOrd="0" presId="urn:microsoft.com/office/officeart/2005/8/layout/hierarchy1"/>
    <dgm:cxn modelId="{DCBD7EC7-E7CC-4798-A866-2FFBC004DD2C}" type="presParOf" srcId="{80B5AAB7-854F-4486-807C-1BC2234814B1}" destId="{D6684591-5683-4C70-B972-F722DAD423E8}" srcOrd="0" destOrd="0" presId="urn:microsoft.com/office/officeart/2005/8/layout/hierarchy1"/>
    <dgm:cxn modelId="{0CC35DA6-2E2D-4EB4-9051-61AADD86AFD8}" type="presParOf" srcId="{80B5AAB7-854F-4486-807C-1BC2234814B1}" destId="{F8F87E5B-F192-4B1F-83AE-902991059884}" srcOrd="1" destOrd="0" presId="urn:microsoft.com/office/officeart/2005/8/layout/hierarchy1"/>
    <dgm:cxn modelId="{563666F7-B190-45B0-A68A-497678598898}" type="presParOf" srcId="{83848371-2408-4BC6-A65C-6A64740A2BEE}" destId="{248280DE-C47A-4441-8C5D-D32ACAA41CCD}" srcOrd="1" destOrd="0" presId="urn:microsoft.com/office/officeart/2005/8/layout/hierarchy1"/>
    <dgm:cxn modelId="{DCFC2F3B-05C2-4CDC-A25A-770EEB6F82F8}" type="presParOf" srcId="{36ECD6F1-D01A-4415-9CC8-0C47580B88F2}" destId="{9F5E8178-C84A-4ADC-8462-0AF1C8F25235}" srcOrd="2" destOrd="0" presId="urn:microsoft.com/office/officeart/2005/8/layout/hierarchy1"/>
    <dgm:cxn modelId="{FB8F203B-A242-4DED-93C9-4CEEC1BB4FDF}" type="presParOf" srcId="{36ECD6F1-D01A-4415-9CC8-0C47580B88F2}" destId="{8BCFBBCC-E0D8-4493-9E31-2DF0B462B5E5}" srcOrd="3" destOrd="0" presId="urn:microsoft.com/office/officeart/2005/8/layout/hierarchy1"/>
    <dgm:cxn modelId="{420E11BF-C58B-4F2D-844A-0D6FA51F4C23}" type="presParOf" srcId="{8BCFBBCC-E0D8-4493-9E31-2DF0B462B5E5}" destId="{8D20AF01-C9E5-4C47-9F4D-2FC19B65DCB1}" srcOrd="0" destOrd="0" presId="urn:microsoft.com/office/officeart/2005/8/layout/hierarchy1"/>
    <dgm:cxn modelId="{484CC37A-1498-4BA1-9364-F816927FC3F5}" type="presParOf" srcId="{8D20AF01-C9E5-4C47-9F4D-2FC19B65DCB1}" destId="{233DACB0-72D3-44A4-BE20-204A8D76F5E8}" srcOrd="0" destOrd="0" presId="urn:microsoft.com/office/officeart/2005/8/layout/hierarchy1"/>
    <dgm:cxn modelId="{B8768DF1-C004-4106-A691-8FAA521F631E}" type="presParOf" srcId="{8D20AF01-C9E5-4C47-9F4D-2FC19B65DCB1}" destId="{4B94EC75-5AF5-46AC-9FFC-93B330D190A7}" srcOrd="1" destOrd="0" presId="urn:microsoft.com/office/officeart/2005/8/layout/hierarchy1"/>
    <dgm:cxn modelId="{EE960F42-3BF0-49D0-B460-5F4BCABE9A4C}" type="presParOf" srcId="{8BCFBBCC-E0D8-4493-9E31-2DF0B462B5E5}" destId="{6F9569DC-257F-46F5-A15B-E55E679A3BEA}" srcOrd="1" destOrd="0" presId="urn:microsoft.com/office/officeart/2005/8/layout/hierarchy1"/>
    <dgm:cxn modelId="{E1AD21AF-490B-4082-AD07-8D721C11EE38}" type="presParOf" srcId="{081BF55E-AD53-4867-890A-81F187A7A36C}" destId="{11B19D91-9607-436E-88AB-826C12449B6E}" srcOrd="6" destOrd="0" presId="urn:microsoft.com/office/officeart/2005/8/layout/hierarchy1"/>
    <dgm:cxn modelId="{2B045144-800E-4FA1-BCC7-D5F8FC266E1E}" type="presParOf" srcId="{081BF55E-AD53-4867-890A-81F187A7A36C}" destId="{6274C23A-4CE3-484E-9E47-BD627D7037D2}" srcOrd="7" destOrd="0" presId="urn:microsoft.com/office/officeart/2005/8/layout/hierarchy1"/>
    <dgm:cxn modelId="{2E7A4E82-9652-469B-B2D2-99B210A3DBA4}" type="presParOf" srcId="{6274C23A-4CE3-484E-9E47-BD627D7037D2}" destId="{3D8D9A6D-08DA-4B1C-AD82-8B8391967C38}" srcOrd="0" destOrd="0" presId="urn:microsoft.com/office/officeart/2005/8/layout/hierarchy1"/>
    <dgm:cxn modelId="{DD4C89DC-86F0-449C-906C-865117A54E87}" type="presParOf" srcId="{3D8D9A6D-08DA-4B1C-AD82-8B8391967C38}" destId="{7F4585F1-B293-4A93-AD0C-00E978E41BDE}" srcOrd="0" destOrd="0" presId="urn:microsoft.com/office/officeart/2005/8/layout/hierarchy1"/>
    <dgm:cxn modelId="{B46DE623-B672-4712-B597-88CE3018D036}" type="presParOf" srcId="{3D8D9A6D-08DA-4B1C-AD82-8B8391967C38}" destId="{C1B88C1C-DF49-4D9F-8DB9-6B748439D7C1}" srcOrd="1" destOrd="0" presId="urn:microsoft.com/office/officeart/2005/8/layout/hierarchy1"/>
    <dgm:cxn modelId="{CA1561AE-7539-4B0B-8A1F-E57EEC19B80C}" type="presParOf" srcId="{6274C23A-4CE3-484E-9E47-BD627D7037D2}" destId="{E5B8110E-FBB5-4CC9-BB10-7A0409E61E56}" srcOrd="1" destOrd="0" presId="urn:microsoft.com/office/officeart/2005/8/layout/hierarchy1"/>
    <dgm:cxn modelId="{A2FD5CD2-B654-415E-A5EA-83EB1D0F646F}" type="presParOf" srcId="{E5B8110E-FBB5-4CC9-BB10-7A0409E61E56}" destId="{52E81196-F22F-49B3-9ABF-00FF12623759}" srcOrd="0" destOrd="0" presId="urn:microsoft.com/office/officeart/2005/8/layout/hierarchy1"/>
    <dgm:cxn modelId="{02A686B6-BE06-459D-B614-B949868CD652}" type="presParOf" srcId="{E5B8110E-FBB5-4CC9-BB10-7A0409E61E56}" destId="{877ACEC3-6CA5-4C06-8973-F2712BEF620B}" srcOrd="1" destOrd="0" presId="urn:microsoft.com/office/officeart/2005/8/layout/hierarchy1"/>
    <dgm:cxn modelId="{5AA11B30-E503-41F3-AB71-E10DF4CECFCD}" type="presParOf" srcId="{877ACEC3-6CA5-4C06-8973-F2712BEF620B}" destId="{AF569BB7-8CB0-415D-8839-A0FAD894E250}" srcOrd="0" destOrd="0" presId="urn:microsoft.com/office/officeart/2005/8/layout/hierarchy1"/>
    <dgm:cxn modelId="{AF95CB0E-6FB6-495A-83E5-D6634976A91A}" type="presParOf" srcId="{AF569BB7-8CB0-415D-8839-A0FAD894E250}" destId="{27057C4D-3BEC-4C7F-BBA0-D28E5688F4FA}" srcOrd="0" destOrd="0" presId="urn:microsoft.com/office/officeart/2005/8/layout/hierarchy1"/>
    <dgm:cxn modelId="{EE7BC3B8-70E9-4B4F-AB33-158AB86D1C9C}" type="presParOf" srcId="{AF569BB7-8CB0-415D-8839-A0FAD894E250}" destId="{27257C06-F810-494D-AE13-9AF716BF0E79}" srcOrd="1" destOrd="0" presId="urn:microsoft.com/office/officeart/2005/8/layout/hierarchy1"/>
    <dgm:cxn modelId="{1369A2E1-DB1A-449C-99C9-81908CE06F1B}" type="presParOf" srcId="{877ACEC3-6CA5-4C06-8973-F2712BEF620B}" destId="{6590C23B-1CAF-41A7-8F03-7F3779227622}" srcOrd="1" destOrd="0" presId="urn:microsoft.com/office/officeart/2005/8/layout/hierarchy1"/>
    <dgm:cxn modelId="{3920D9ED-0263-446C-BC32-98DC75AE7466}" type="presParOf" srcId="{E5B8110E-FBB5-4CC9-BB10-7A0409E61E56}" destId="{74C1E8EA-44DC-45DA-815B-64D765D6DC08}" srcOrd="2" destOrd="0" presId="urn:microsoft.com/office/officeart/2005/8/layout/hierarchy1"/>
    <dgm:cxn modelId="{D63FF68A-FD69-48CF-9C9B-84EA36860FFD}" type="presParOf" srcId="{E5B8110E-FBB5-4CC9-BB10-7A0409E61E56}" destId="{35FC9C39-51D9-40EA-B6E9-DD1E6567DF44}" srcOrd="3" destOrd="0" presId="urn:microsoft.com/office/officeart/2005/8/layout/hierarchy1"/>
    <dgm:cxn modelId="{C16494A4-13FB-4A0B-B445-06B73D684B26}" type="presParOf" srcId="{35FC9C39-51D9-40EA-B6E9-DD1E6567DF44}" destId="{101B54A8-1ED9-4104-B028-44E10824A1DF}" srcOrd="0" destOrd="0" presId="urn:microsoft.com/office/officeart/2005/8/layout/hierarchy1"/>
    <dgm:cxn modelId="{1D1FF5B2-6438-47EC-8D34-3B52F88797E7}" type="presParOf" srcId="{101B54A8-1ED9-4104-B028-44E10824A1DF}" destId="{558F41C3-573F-4623-8365-8871AF46B88C}" srcOrd="0" destOrd="0" presId="urn:microsoft.com/office/officeart/2005/8/layout/hierarchy1"/>
    <dgm:cxn modelId="{E062DCE1-0CBA-47FE-8B70-57773B50D5EA}" type="presParOf" srcId="{101B54A8-1ED9-4104-B028-44E10824A1DF}" destId="{38FD0674-73AE-4CCD-8BBB-82871E740EFE}" srcOrd="1" destOrd="0" presId="urn:microsoft.com/office/officeart/2005/8/layout/hierarchy1"/>
    <dgm:cxn modelId="{CE52E50C-5DD2-48A5-9F78-4AAAAF5172A3}" type="presParOf" srcId="{35FC9C39-51D9-40EA-B6E9-DD1E6567DF44}" destId="{2B475ED9-E005-4B65-BCA7-3082A3EA57D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130FBE-93D9-43FB-AE94-D0E00E9A1E35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8CA4411-C41C-4254-A81D-F4FA94B574EA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৩.ট্রেজারি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স্টক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FCCA62-D9B7-43A8-A45C-E6FCDCB70106}" type="parTrans" cxnId="{E6177B4E-6DF7-4E1C-833F-EFFDCB55B33D}">
      <dgm:prSet/>
      <dgm:spPr/>
      <dgm:t>
        <a:bodyPr/>
        <a:lstStyle/>
        <a:p>
          <a:endParaRPr lang="en-US"/>
        </a:p>
      </dgm:t>
    </dgm:pt>
    <dgm:pt modelId="{46420744-CE55-490F-966C-947C50BC7F0E}" type="sibTrans" cxnId="{E6177B4E-6DF7-4E1C-833F-EFFDCB55B33D}">
      <dgm:prSet/>
      <dgm:spPr/>
      <dgm:t>
        <a:bodyPr/>
        <a:lstStyle/>
        <a:p>
          <a:endParaRPr lang="en-US"/>
        </a:p>
      </dgm:t>
    </dgm:pt>
    <dgm:pt modelId="{2E14E1EA-3EE5-4612-A2EF-E0CD8D1F9FEB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B30002-05AB-4EAA-92CF-4F39DC81AD2A}" type="parTrans" cxnId="{C8CF4426-36A3-4C98-AF74-1B0B145989DD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88BF77-8761-4041-AD2E-468E93812205}" type="sibTrans" cxnId="{C8CF4426-36A3-4C98-AF74-1B0B145989DD}">
      <dgm:prSet/>
      <dgm:spPr/>
      <dgm:t>
        <a:bodyPr/>
        <a:lstStyle/>
        <a:p>
          <a:endParaRPr lang="en-US"/>
        </a:p>
      </dgm:t>
    </dgm:pt>
    <dgm:pt modelId="{D8805A49-419A-4ECE-BAA9-7D48E8AF3EDA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বিক্রয়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379CB54-C971-43E1-B6EC-62C38D3ED306}" type="parTrans" cxnId="{3B8D6BFE-C8BC-4053-A6C1-2679D301D5A4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08F1E0-20FB-471E-AE40-9F807616DF17}" type="sibTrans" cxnId="{3B8D6BFE-C8BC-4053-A6C1-2679D301D5A4}">
      <dgm:prSet/>
      <dgm:spPr/>
      <dgm:t>
        <a:bodyPr/>
        <a:lstStyle/>
        <a:p>
          <a:endParaRPr lang="en-US"/>
        </a:p>
      </dgm:t>
    </dgm:pt>
    <dgm:pt modelId="{8FC50B56-9373-430A-92FD-ADC1E5FD0B04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ক্রয়ের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সমান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55EAC9-8010-417B-AC33-EE37D8CE908C}" type="parTrans" cxnId="{A963D4C3-A1CD-49E5-A0DF-7C840AEB1346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91D1D2-EE14-425F-B83D-DAF73E5E538C}" type="sibTrans" cxnId="{A963D4C3-A1CD-49E5-A0DF-7C840AEB1346}">
      <dgm:prSet/>
      <dgm:spPr/>
      <dgm:t>
        <a:bodyPr/>
        <a:lstStyle/>
        <a:p>
          <a:endParaRPr lang="en-US"/>
        </a:p>
      </dgm:t>
    </dgm:pt>
    <dgm:pt modelId="{31A3CF20-A774-480F-9466-FD1ED8943F61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ক্রয়ের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A3DF9FF-D959-4EEF-BEC3-E5BD8FC60C70}" type="parTrans" cxnId="{38B8CDE7-C5DF-48FF-B3DB-09A545E0BCCB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5A41D9-D130-40FC-8AC5-6C2D7BA2D9A5}" type="sibTrans" cxnId="{38B8CDE7-C5DF-48FF-B3DB-09A545E0BCCB}">
      <dgm:prSet/>
      <dgm:spPr/>
      <dgm:t>
        <a:bodyPr/>
        <a:lstStyle/>
        <a:p>
          <a:endParaRPr lang="en-US"/>
        </a:p>
      </dgm:t>
    </dgm:pt>
    <dgm:pt modelId="{071F93AB-D349-43B2-A413-2043558A4A53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ক্রয়ের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অধিক</a:t>
          </a:r>
        </a:p>
      </dgm:t>
    </dgm:pt>
    <dgm:pt modelId="{61EB99B7-E0C6-4B48-86A5-6B0169A29103}" type="parTrans" cxnId="{259E3B1B-A501-4646-9EE9-352B63C73E4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869BD5-09A0-401E-9E8A-5FE722DB1B50}" type="sibTrans" cxnId="{259E3B1B-A501-4646-9EE9-352B63C73E4C}">
      <dgm:prSet/>
      <dgm:spPr/>
      <dgm:t>
        <a:bodyPr/>
        <a:lstStyle/>
        <a:p>
          <a:endParaRPr lang="en-US"/>
        </a:p>
      </dgm:t>
    </dgm:pt>
    <dgm:pt modelId="{CD2E78D5-11E7-443B-8833-62DB0B25D5A8}" type="pres">
      <dgm:prSet presAssocID="{08130FBE-93D9-43FB-AE94-D0E00E9A1E3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FB6FCE-53DD-4BED-9A63-324357E6134F}" type="pres">
      <dgm:prSet presAssocID="{E8CA4411-C41C-4254-A81D-F4FA94B574EA}" presName="hierRoot1" presStyleCnt="0"/>
      <dgm:spPr/>
    </dgm:pt>
    <dgm:pt modelId="{B1754170-FFD3-454F-B329-7C23A97E3F15}" type="pres">
      <dgm:prSet presAssocID="{E8CA4411-C41C-4254-A81D-F4FA94B574EA}" presName="composite" presStyleCnt="0"/>
      <dgm:spPr/>
    </dgm:pt>
    <dgm:pt modelId="{2DAD9F48-7D63-44ED-A84A-DD7E9466E8B2}" type="pres">
      <dgm:prSet presAssocID="{E8CA4411-C41C-4254-A81D-F4FA94B574EA}" presName="background" presStyleLbl="node0" presStyleIdx="0" presStyleCnt="1"/>
      <dgm:spPr/>
    </dgm:pt>
    <dgm:pt modelId="{86EE28BF-D696-4514-8948-FD33C41F8919}" type="pres">
      <dgm:prSet presAssocID="{E8CA4411-C41C-4254-A81D-F4FA94B574EA}" presName="text" presStyleLbl="fgAcc0" presStyleIdx="0" presStyleCnt="1" custScaleX="119187" custScaleY="686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AF8AD8-FD91-42B1-B2B8-38EE89CE1DF0}" type="pres">
      <dgm:prSet presAssocID="{E8CA4411-C41C-4254-A81D-F4FA94B574EA}" presName="hierChild2" presStyleCnt="0"/>
      <dgm:spPr/>
    </dgm:pt>
    <dgm:pt modelId="{3AF8FA65-ACE3-4551-9BCA-F4B9291EEC40}" type="pres">
      <dgm:prSet presAssocID="{C8B30002-05AB-4EAA-92CF-4F39DC81AD2A}" presName="Name10" presStyleLbl="parChTrans1D2" presStyleIdx="0" presStyleCnt="2" custSzY="381426"/>
      <dgm:spPr/>
      <dgm:t>
        <a:bodyPr/>
        <a:lstStyle/>
        <a:p>
          <a:endParaRPr lang="en-US"/>
        </a:p>
      </dgm:t>
    </dgm:pt>
    <dgm:pt modelId="{09497B2D-7AF2-474E-8392-D571591DD069}" type="pres">
      <dgm:prSet presAssocID="{2E14E1EA-3EE5-4612-A2EF-E0CD8D1F9FEB}" presName="hierRoot2" presStyleCnt="0"/>
      <dgm:spPr/>
    </dgm:pt>
    <dgm:pt modelId="{1F9B4D8A-A10F-449D-AB82-03CD96D84FF4}" type="pres">
      <dgm:prSet presAssocID="{2E14E1EA-3EE5-4612-A2EF-E0CD8D1F9FEB}" presName="composite2" presStyleCnt="0"/>
      <dgm:spPr/>
    </dgm:pt>
    <dgm:pt modelId="{DF801F98-C76E-4061-BEEF-C52FFE1B253B}" type="pres">
      <dgm:prSet presAssocID="{2E14E1EA-3EE5-4612-A2EF-E0CD8D1F9FEB}" presName="background2" presStyleLbl="node2" presStyleIdx="0" presStyleCnt="2"/>
      <dgm:spPr/>
    </dgm:pt>
    <dgm:pt modelId="{F187A619-C649-4B32-8FAC-BF40A011243C}" type="pres">
      <dgm:prSet presAssocID="{2E14E1EA-3EE5-4612-A2EF-E0CD8D1F9FEB}" presName="text2" presStyleLbl="fgAcc2" presStyleIdx="0" presStyleCnt="2" custScaleY="686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0550C2-79FC-46DF-A6F0-2487084148CF}" type="pres">
      <dgm:prSet presAssocID="{2E14E1EA-3EE5-4612-A2EF-E0CD8D1F9FEB}" presName="hierChild3" presStyleCnt="0"/>
      <dgm:spPr/>
    </dgm:pt>
    <dgm:pt modelId="{4BE354BC-00DC-4A0F-8C98-33A5662DCE20}" type="pres">
      <dgm:prSet presAssocID="{5379CB54-C971-43E1-B6EC-62C38D3ED306}" presName="Name10" presStyleLbl="parChTrans1D2" presStyleIdx="1" presStyleCnt="2" custSzY="381426"/>
      <dgm:spPr/>
      <dgm:t>
        <a:bodyPr/>
        <a:lstStyle/>
        <a:p>
          <a:endParaRPr lang="en-US"/>
        </a:p>
      </dgm:t>
    </dgm:pt>
    <dgm:pt modelId="{B44E2023-557E-4AD4-8DB3-093B11DD35F3}" type="pres">
      <dgm:prSet presAssocID="{D8805A49-419A-4ECE-BAA9-7D48E8AF3EDA}" presName="hierRoot2" presStyleCnt="0"/>
      <dgm:spPr/>
    </dgm:pt>
    <dgm:pt modelId="{C1B18E3E-29CF-4644-B24B-07378A29E8EB}" type="pres">
      <dgm:prSet presAssocID="{D8805A49-419A-4ECE-BAA9-7D48E8AF3EDA}" presName="composite2" presStyleCnt="0"/>
      <dgm:spPr/>
    </dgm:pt>
    <dgm:pt modelId="{E279DA4F-A4F1-47D7-AFB9-83CB5C52C741}" type="pres">
      <dgm:prSet presAssocID="{D8805A49-419A-4ECE-BAA9-7D48E8AF3EDA}" presName="background2" presStyleLbl="node2" presStyleIdx="1" presStyleCnt="2"/>
      <dgm:spPr/>
    </dgm:pt>
    <dgm:pt modelId="{03AF61FA-B5AD-4211-8C75-CDD76BA8310D}" type="pres">
      <dgm:prSet presAssocID="{D8805A49-419A-4ECE-BAA9-7D48E8AF3EDA}" presName="text2" presStyleLbl="fgAcc2" presStyleIdx="1" presStyleCnt="2" custScaleY="686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C8729A-3938-446D-8363-070623081F65}" type="pres">
      <dgm:prSet presAssocID="{D8805A49-419A-4ECE-BAA9-7D48E8AF3EDA}" presName="hierChild3" presStyleCnt="0"/>
      <dgm:spPr/>
    </dgm:pt>
    <dgm:pt modelId="{9FA0A2D6-EA5A-4C0A-8305-FE598BD08509}" type="pres">
      <dgm:prSet presAssocID="{3955EAC9-8010-417B-AC33-EE37D8CE908C}" presName="Name17" presStyleLbl="parChTrans1D3" presStyleIdx="0" presStyleCnt="3" custSzY="381426"/>
      <dgm:spPr/>
      <dgm:t>
        <a:bodyPr/>
        <a:lstStyle/>
        <a:p>
          <a:endParaRPr lang="en-US"/>
        </a:p>
      </dgm:t>
    </dgm:pt>
    <dgm:pt modelId="{061F3DC4-2DBA-4E80-AB1F-1881D47865E1}" type="pres">
      <dgm:prSet presAssocID="{8FC50B56-9373-430A-92FD-ADC1E5FD0B04}" presName="hierRoot3" presStyleCnt="0"/>
      <dgm:spPr/>
    </dgm:pt>
    <dgm:pt modelId="{D0A30710-C3D9-4477-AF8B-E8DC5281C334}" type="pres">
      <dgm:prSet presAssocID="{8FC50B56-9373-430A-92FD-ADC1E5FD0B04}" presName="composite3" presStyleCnt="0"/>
      <dgm:spPr/>
    </dgm:pt>
    <dgm:pt modelId="{8F458F44-4007-4F44-82E9-191165FB71CD}" type="pres">
      <dgm:prSet presAssocID="{8FC50B56-9373-430A-92FD-ADC1E5FD0B04}" presName="background3" presStyleLbl="node3" presStyleIdx="0" presStyleCnt="3"/>
      <dgm:spPr/>
    </dgm:pt>
    <dgm:pt modelId="{17D4CD2D-48EC-4D3E-AFE7-20C06BD09449}" type="pres">
      <dgm:prSet presAssocID="{8FC50B56-9373-430A-92FD-ADC1E5FD0B04}" presName="text3" presStyleLbl="fgAcc3" presStyleIdx="0" presStyleCnt="3" custScaleY="686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247ED1-C90C-46FB-B6FA-3B84653D459E}" type="pres">
      <dgm:prSet presAssocID="{8FC50B56-9373-430A-92FD-ADC1E5FD0B04}" presName="hierChild4" presStyleCnt="0"/>
      <dgm:spPr/>
    </dgm:pt>
    <dgm:pt modelId="{85287C0A-6D3F-42D8-BAAC-65B4DB3F68BA}" type="pres">
      <dgm:prSet presAssocID="{FA3DF9FF-D959-4EEF-BEC3-E5BD8FC60C70}" presName="Name17" presStyleLbl="parChTrans1D3" presStyleIdx="1" presStyleCnt="3" custSzY="381426"/>
      <dgm:spPr/>
      <dgm:t>
        <a:bodyPr/>
        <a:lstStyle/>
        <a:p>
          <a:endParaRPr lang="en-US"/>
        </a:p>
      </dgm:t>
    </dgm:pt>
    <dgm:pt modelId="{39F79B62-2B49-4257-AA14-9D5E25530946}" type="pres">
      <dgm:prSet presAssocID="{31A3CF20-A774-480F-9466-FD1ED8943F61}" presName="hierRoot3" presStyleCnt="0"/>
      <dgm:spPr/>
    </dgm:pt>
    <dgm:pt modelId="{AA5AE5A1-607A-48CD-B47B-C99EB7A345D5}" type="pres">
      <dgm:prSet presAssocID="{31A3CF20-A774-480F-9466-FD1ED8943F61}" presName="composite3" presStyleCnt="0"/>
      <dgm:spPr/>
    </dgm:pt>
    <dgm:pt modelId="{77DD42C4-4F7E-45E0-995B-740F10597662}" type="pres">
      <dgm:prSet presAssocID="{31A3CF20-A774-480F-9466-FD1ED8943F61}" presName="background3" presStyleLbl="node3" presStyleIdx="1" presStyleCnt="3"/>
      <dgm:spPr/>
    </dgm:pt>
    <dgm:pt modelId="{F30521D7-05DC-428C-B855-433278830C7C}" type="pres">
      <dgm:prSet presAssocID="{31A3CF20-A774-480F-9466-FD1ED8943F61}" presName="text3" presStyleLbl="fgAcc3" presStyleIdx="1" presStyleCnt="3" custScaleY="686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05A73E-6827-4674-8BCA-D1D609EE8E36}" type="pres">
      <dgm:prSet presAssocID="{31A3CF20-A774-480F-9466-FD1ED8943F61}" presName="hierChild4" presStyleCnt="0"/>
      <dgm:spPr/>
    </dgm:pt>
    <dgm:pt modelId="{EE199285-1703-47A2-9DCF-3AF4DD893C48}" type="pres">
      <dgm:prSet presAssocID="{61EB99B7-E0C6-4B48-86A5-6B0169A29103}" presName="Name17" presStyleLbl="parChTrans1D3" presStyleIdx="2" presStyleCnt="3" custSzY="381426"/>
      <dgm:spPr/>
      <dgm:t>
        <a:bodyPr/>
        <a:lstStyle/>
        <a:p>
          <a:endParaRPr lang="en-US"/>
        </a:p>
      </dgm:t>
    </dgm:pt>
    <dgm:pt modelId="{4E4ADE4A-BBB5-4081-8152-43D6C9BF3D59}" type="pres">
      <dgm:prSet presAssocID="{071F93AB-D349-43B2-A413-2043558A4A53}" presName="hierRoot3" presStyleCnt="0"/>
      <dgm:spPr/>
    </dgm:pt>
    <dgm:pt modelId="{11602B9A-1D55-45E7-AB9A-9EECD552CE36}" type="pres">
      <dgm:prSet presAssocID="{071F93AB-D349-43B2-A413-2043558A4A53}" presName="composite3" presStyleCnt="0"/>
      <dgm:spPr/>
    </dgm:pt>
    <dgm:pt modelId="{572B60A1-202C-4D1B-850B-48C23C646C09}" type="pres">
      <dgm:prSet presAssocID="{071F93AB-D349-43B2-A413-2043558A4A53}" presName="background3" presStyleLbl="node3" presStyleIdx="2" presStyleCnt="3"/>
      <dgm:spPr/>
    </dgm:pt>
    <dgm:pt modelId="{A28210EE-FC32-4FDB-95F3-EAA383C61037}" type="pres">
      <dgm:prSet presAssocID="{071F93AB-D349-43B2-A413-2043558A4A53}" presName="text3" presStyleLbl="fgAcc3" presStyleIdx="2" presStyleCnt="3" custScaleY="686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0BE36B-167D-4A93-9065-517E2A7AE1BC}" type="pres">
      <dgm:prSet presAssocID="{071F93AB-D349-43B2-A413-2043558A4A53}" presName="hierChild4" presStyleCnt="0"/>
      <dgm:spPr/>
    </dgm:pt>
  </dgm:ptLst>
  <dgm:cxnLst>
    <dgm:cxn modelId="{259E3B1B-A501-4646-9EE9-352B63C73E4C}" srcId="{D8805A49-419A-4ECE-BAA9-7D48E8AF3EDA}" destId="{071F93AB-D349-43B2-A413-2043558A4A53}" srcOrd="2" destOrd="0" parTransId="{61EB99B7-E0C6-4B48-86A5-6B0169A29103}" sibTransId="{C3869BD5-09A0-401E-9E8A-5FE722DB1B50}"/>
    <dgm:cxn modelId="{CB2CA13C-78A8-4872-A36E-35052387CA63}" type="presOf" srcId="{61EB99B7-E0C6-4B48-86A5-6B0169A29103}" destId="{EE199285-1703-47A2-9DCF-3AF4DD893C48}" srcOrd="0" destOrd="0" presId="urn:microsoft.com/office/officeart/2005/8/layout/hierarchy1"/>
    <dgm:cxn modelId="{3D2850E3-04D8-4BC1-B658-A6A0DEB3FC86}" type="presOf" srcId="{3955EAC9-8010-417B-AC33-EE37D8CE908C}" destId="{9FA0A2D6-EA5A-4C0A-8305-FE598BD08509}" srcOrd="0" destOrd="0" presId="urn:microsoft.com/office/officeart/2005/8/layout/hierarchy1"/>
    <dgm:cxn modelId="{4373B80B-FD4D-4F08-9E72-21BCDF68E0BE}" type="presOf" srcId="{2E14E1EA-3EE5-4612-A2EF-E0CD8D1F9FEB}" destId="{F187A619-C649-4B32-8FAC-BF40A011243C}" srcOrd="0" destOrd="0" presId="urn:microsoft.com/office/officeart/2005/8/layout/hierarchy1"/>
    <dgm:cxn modelId="{AA398403-9FE8-4F7A-8254-8C8894924981}" type="presOf" srcId="{071F93AB-D349-43B2-A413-2043558A4A53}" destId="{A28210EE-FC32-4FDB-95F3-EAA383C61037}" srcOrd="0" destOrd="0" presId="urn:microsoft.com/office/officeart/2005/8/layout/hierarchy1"/>
    <dgm:cxn modelId="{E789E1FA-0664-4E78-837F-628C76FFE57F}" type="presOf" srcId="{8FC50B56-9373-430A-92FD-ADC1E5FD0B04}" destId="{17D4CD2D-48EC-4D3E-AFE7-20C06BD09449}" srcOrd="0" destOrd="0" presId="urn:microsoft.com/office/officeart/2005/8/layout/hierarchy1"/>
    <dgm:cxn modelId="{3AEA8E90-3789-4E2A-9D09-FA151AD545AE}" type="presOf" srcId="{31A3CF20-A774-480F-9466-FD1ED8943F61}" destId="{F30521D7-05DC-428C-B855-433278830C7C}" srcOrd="0" destOrd="0" presId="urn:microsoft.com/office/officeart/2005/8/layout/hierarchy1"/>
    <dgm:cxn modelId="{A963D4C3-A1CD-49E5-A0DF-7C840AEB1346}" srcId="{D8805A49-419A-4ECE-BAA9-7D48E8AF3EDA}" destId="{8FC50B56-9373-430A-92FD-ADC1E5FD0B04}" srcOrd="0" destOrd="0" parTransId="{3955EAC9-8010-417B-AC33-EE37D8CE908C}" sibTransId="{4B91D1D2-EE14-425F-B83D-DAF73E5E538C}"/>
    <dgm:cxn modelId="{E6177B4E-6DF7-4E1C-833F-EFFDCB55B33D}" srcId="{08130FBE-93D9-43FB-AE94-D0E00E9A1E35}" destId="{E8CA4411-C41C-4254-A81D-F4FA94B574EA}" srcOrd="0" destOrd="0" parTransId="{CFFCCA62-D9B7-43A8-A45C-E6FCDCB70106}" sibTransId="{46420744-CE55-490F-966C-947C50BC7F0E}"/>
    <dgm:cxn modelId="{F76BD247-E8FF-4350-9A8C-7FFD9961E132}" type="presOf" srcId="{5379CB54-C971-43E1-B6EC-62C38D3ED306}" destId="{4BE354BC-00DC-4A0F-8C98-33A5662DCE20}" srcOrd="0" destOrd="0" presId="urn:microsoft.com/office/officeart/2005/8/layout/hierarchy1"/>
    <dgm:cxn modelId="{3B8D6BFE-C8BC-4053-A6C1-2679D301D5A4}" srcId="{E8CA4411-C41C-4254-A81D-F4FA94B574EA}" destId="{D8805A49-419A-4ECE-BAA9-7D48E8AF3EDA}" srcOrd="1" destOrd="0" parTransId="{5379CB54-C971-43E1-B6EC-62C38D3ED306}" sibTransId="{3408F1E0-20FB-471E-AE40-9F807616DF17}"/>
    <dgm:cxn modelId="{EE2F2F3A-8562-4D99-8209-7E19ECF2B386}" type="presOf" srcId="{D8805A49-419A-4ECE-BAA9-7D48E8AF3EDA}" destId="{03AF61FA-B5AD-4211-8C75-CDD76BA8310D}" srcOrd="0" destOrd="0" presId="urn:microsoft.com/office/officeart/2005/8/layout/hierarchy1"/>
    <dgm:cxn modelId="{EAF148C7-A595-4D28-8341-EB00C3DA286C}" type="presOf" srcId="{E8CA4411-C41C-4254-A81D-F4FA94B574EA}" destId="{86EE28BF-D696-4514-8948-FD33C41F8919}" srcOrd="0" destOrd="0" presId="urn:microsoft.com/office/officeart/2005/8/layout/hierarchy1"/>
    <dgm:cxn modelId="{C0DB3A6C-42D3-4C15-AF02-9566A0F10FF9}" type="presOf" srcId="{C8B30002-05AB-4EAA-92CF-4F39DC81AD2A}" destId="{3AF8FA65-ACE3-4551-9BCA-F4B9291EEC40}" srcOrd="0" destOrd="0" presId="urn:microsoft.com/office/officeart/2005/8/layout/hierarchy1"/>
    <dgm:cxn modelId="{4C72A1AC-AFC3-4DF3-A752-70B877C55C46}" type="presOf" srcId="{FA3DF9FF-D959-4EEF-BEC3-E5BD8FC60C70}" destId="{85287C0A-6D3F-42D8-BAAC-65B4DB3F68BA}" srcOrd="0" destOrd="0" presId="urn:microsoft.com/office/officeart/2005/8/layout/hierarchy1"/>
    <dgm:cxn modelId="{C8CF4426-36A3-4C98-AF74-1B0B145989DD}" srcId="{E8CA4411-C41C-4254-A81D-F4FA94B574EA}" destId="{2E14E1EA-3EE5-4612-A2EF-E0CD8D1F9FEB}" srcOrd="0" destOrd="0" parTransId="{C8B30002-05AB-4EAA-92CF-4F39DC81AD2A}" sibTransId="{EA88BF77-8761-4041-AD2E-468E93812205}"/>
    <dgm:cxn modelId="{38B8CDE7-C5DF-48FF-B3DB-09A545E0BCCB}" srcId="{D8805A49-419A-4ECE-BAA9-7D48E8AF3EDA}" destId="{31A3CF20-A774-480F-9466-FD1ED8943F61}" srcOrd="1" destOrd="0" parTransId="{FA3DF9FF-D959-4EEF-BEC3-E5BD8FC60C70}" sibTransId="{025A41D9-D130-40FC-8AC5-6C2D7BA2D9A5}"/>
    <dgm:cxn modelId="{06139591-2396-422F-81C6-B4E1056B39B6}" type="presOf" srcId="{08130FBE-93D9-43FB-AE94-D0E00E9A1E35}" destId="{CD2E78D5-11E7-443B-8833-62DB0B25D5A8}" srcOrd="0" destOrd="0" presId="urn:microsoft.com/office/officeart/2005/8/layout/hierarchy1"/>
    <dgm:cxn modelId="{9F9B12A0-AFAE-4334-8FBA-BFD19F44BCBD}" type="presParOf" srcId="{CD2E78D5-11E7-443B-8833-62DB0B25D5A8}" destId="{B6FB6FCE-53DD-4BED-9A63-324357E6134F}" srcOrd="0" destOrd="0" presId="urn:microsoft.com/office/officeart/2005/8/layout/hierarchy1"/>
    <dgm:cxn modelId="{7D769497-F3A7-4B93-8537-3D8205747E04}" type="presParOf" srcId="{B6FB6FCE-53DD-4BED-9A63-324357E6134F}" destId="{B1754170-FFD3-454F-B329-7C23A97E3F15}" srcOrd="0" destOrd="0" presId="urn:microsoft.com/office/officeart/2005/8/layout/hierarchy1"/>
    <dgm:cxn modelId="{BEE360BB-CDFB-423E-9713-C93F0FCEE27B}" type="presParOf" srcId="{B1754170-FFD3-454F-B329-7C23A97E3F15}" destId="{2DAD9F48-7D63-44ED-A84A-DD7E9466E8B2}" srcOrd="0" destOrd="0" presId="urn:microsoft.com/office/officeart/2005/8/layout/hierarchy1"/>
    <dgm:cxn modelId="{D2A062B2-9582-4908-9246-0A48337962C0}" type="presParOf" srcId="{B1754170-FFD3-454F-B329-7C23A97E3F15}" destId="{86EE28BF-D696-4514-8948-FD33C41F8919}" srcOrd="1" destOrd="0" presId="urn:microsoft.com/office/officeart/2005/8/layout/hierarchy1"/>
    <dgm:cxn modelId="{5FF847E4-3D45-4E76-8BA5-86B7B0766096}" type="presParOf" srcId="{B6FB6FCE-53DD-4BED-9A63-324357E6134F}" destId="{B0AF8AD8-FD91-42B1-B2B8-38EE89CE1DF0}" srcOrd="1" destOrd="0" presId="urn:microsoft.com/office/officeart/2005/8/layout/hierarchy1"/>
    <dgm:cxn modelId="{9875E8A4-669C-48FC-B33B-D0FF7BC29679}" type="presParOf" srcId="{B0AF8AD8-FD91-42B1-B2B8-38EE89CE1DF0}" destId="{3AF8FA65-ACE3-4551-9BCA-F4B9291EEC40}" srcOrd="0" destOrd="0" presId="urn:microsoft.com/office/officeart/2005/8/layout/hierarchy1"/>
    <dgm:cxn modelId="{B8F6886E-02B7-4841-9158-11BEB0AAC468}" type="presParOf" srcId="{B0AF8AD8-FD91-42B1-B2B8-38EE89CE1DF0}" destId="{09497B2D-7AF2-474E-8392-D571591DD069}" srcOrd="1" destOrd="0" presId="urn:microsoft.com/office/officeart/2005/8/layout/hierarchy1"/>
    <dgm:cxn modelId="{957456A7-9D28-40BB-916E-9440CBFCE305}" type="presParOf" srcId="{09497B2D-7AF2-474E-8392-D571591DD069}" destId="{1F9B4D8A-A10F-449D-AB82-03CD96D84FF4}" srcOrd="0" destOrd="0" presId="urn:microsoft.com/office/officeart/2005/8/layout/hierarchy1"/>
    <dgm:cxn modelId="{AC400479-E3F2-4779-9EE7-AF0BD3015245}" type="presParOf" srcId="{1F9B4D8A-A10F-449D-AB82-03CD96D84FF4}" destId="{DF801F98-C76E-4061-BEEF-C52FFE1B253B}" srcOrd="0" destOrd="0" presId="urn:microsoft.com/office/officeart/2005/8/layout/hierarchy1"/>
    <dgm:cxn modelId="{126B7B60-1D71-4EBF-BAC4-C16EE84A714B}" type="presParOf" srcId="{1F9B4D8A-A10F-449D-AB82-03CD96D84FF4}" destId="{F187A619-C649-4B32-8FAC-BF40A011243C}" srcOrd="1" destOrd="0" presId="urn:microsoft.com/office/officeart/2005/8/layout/hierarchy1"/>
    <dgm:cxn modelId="{5C322BB4-834D-4AFF-837C-2568CBF66191}" type="presParOf" srcId="{09497B2D-7AF2-474E-8392-D571591DD069}" destId="{280550C2-79FC-46DF-A6F0-2487084148CF}" srcOrd="1" destOrd="0" presId="urn:microsoft.com/office/officeart/2005/8/layout/hierarchy1"/>
    <dgm:cxn modelId="{3C357DFD-2B9F-43DC-A2E4-65AED5B4F3ED}" type="presParOf" srcId="{B0AF8AD8-FD91-42B1-B2B8-38EE89CE1DF0}" destId="{4BE354BC-00DC-4A0F-8C98-33A5662DCE20}" srcOrd="2" destOrd="0" presId="urn:microsoft.com/office/officeart/2005/8/layout/hierarchy1"/>
    <dgm:cxn modelId="{50AEC0E0-AFEF-4D6F-A396-82FE1D10001F}" type="presParOf" srcId="{B0AF8AD8-FD91-42B1-B2B8-38EE89CE1DF0}" destId="{B44E2023-557E-4AD4-8DB3-093B11DD35F3}" srcOrd="3" destOrd="0" presId="urn:microsoft.com/office/officeart/2005/8/layout/hierarchy1"/>
    <dgm:cxn modelId="{7A0E5068-6443-43AB-BCF2-231C970370AB}" type="presParOf" srcId="{B44E2023-557E-4AD4-8DB3-093B11DD35F3}" destId="{C1B18E3E-29CF-4644-B24B-07378A29E8EB}" srcOrd="0" destOrd="0" presId="urn:microsoft.com/office/officeart/2005/8/layout/hierarchy1"/>
    <dgm:cxn modelId="{8E7A14AA-037B-4550-A7F4-14FADA0DA631}" type="presParOf" srcId="{C1B18E3E-29CF-4644-B24B-07378A29E8EB}" destId="{E279DA4F-A4F1-47D7-AFB9-83CB5C52C741}" srcOrd="0" destOrd="0" presId="urn:microsoft.com/office/officeart/2005/8/layout/hierarchy1"/>
    <dgm:cxn modelId="{5657EA24-B800-4440-8BCD-D96E461579CA}" type="presParOf" srcId="{C1B18E3E-29CF-4644-B24B-07378A29E8EB}" destId="{03AF61FA-B5AD-4211-8C75-CDD76BA8310D}" srcOrd="1" destOrd="0" presId="urn:microsoft.com/office/officeart/2005/8/layout/hierarchy1"/>
    <dgm:cxn modelId="{E6F0E107-0CC9-4E0B-8FAE-0FB3D2020260}" type="presParOf" srcId="{B44E2023-557E-4AD4-8DB3-093B11DD35F3}" destId="{EBC8729A-3938-446D-8363-070623081F65}" srcOrd="1" destOrd="0" presId="urn:microsoft.com/office/officeart/2005/8/layout/hierarchy1"/>
    <dgm:cxn modelId="{7996D71B-A1E4-4331-AF6E-6049C3996D35}" type="presParOf" srcId="{EBC8729A-3938-446D-8363-070623081F65}" destId="{9FA0A2D6-EA5A-4C0A-8305-FE598BD08509}" srcOrd="0" destOrd="0" presId="urn:microsoft.com/office/officeart/2005/8/layout/hierarchy1"/>
    <dgm:cxn modelId="{9A237BC8-E8B0-4DF1-BB5F-150D19AFD796}" type="presParOf" srcId="{EBC8729A-3938-446D-8363-070623081F65}" destId="{061F3DC4-2DBA-4E80-AB1F-1881D47865E1}" srcOrd="1" destOrd="0" presId="urn:microsoft.com/office/officeart/2005/8/layout/hierarchy1"/>
    <dgm:cxn modelId="{865B1B00-7843-4C01-A4B5-4138BE9852D2}" type="presParOf" srcId="{061F3DC4-2DBA-4E80-AB1F-1881D47865E1}" destId="{D0A30710-C3D9-4477-AF8B-E8DC5281C334}" srcOrd="0" destOrd="0" presId="urn:microsoft.com/office/officeart/2005/8/layout/hierarchy1"/>
    <dgm:cxn modelId="{F52BD382-3AAD-4EA5-A3BA-6297E14E2E53}" type="presParOf" srcId="{D0A30710-C3D9-4477-AF8B-E8DC5281C334}" destId="{8F458F44-4007-4F44-82E9-191165FB71CD}" srcOrd="0" destOrd="0" presId="urn:microsoft.com/office/officeart/2005/8/layout/hierarchy1"/>
    <dgm:cxn modelId="{1F87D0B5-BA8A-4423-8E0E-169A3DF77258}" type="presParOf" srcId="{D0A30710-C3D9-4477-AF8B-E8DC5281C334}" destId="{17D4CD2D-48EC-4D3E-AFE7-20C06BD09449}" srcOrd="1" destOrd="0" presId="urn:microsoft.com/office/officeart/2005/8/layout/hierarchy1"/>
    <dgm:cxn modelId="{7A9CD469-8149-48B6-A3B0-E55A88AC73CD}" type="presParOf" srcId="{061F3DC4-2DBA-4E80-AB1F-1881D47865E1}" destId="{92247ED1-C90C-46FB-B6FA-3B84653D459E}" srcOrd="1" destOrd="0" presId="urn:microsoft.com/office/officeart/2005/8/layout/hierarchy1"/>
    <dgm:cxn modelId="{50939AC4-CC08-4C42-A808-F55D4FAEE957}" type="presParOf" srcId="{EBC8729A-3938-446D-8363-070623081F65}" destId="{85287C0A-6D3F-42D8-BAAC-65B4DB3F68BA}" srcOrd="2" destOrd="0" presId="urn:microsoft.com/office/officeart/2005/8/layout/hierarchy1"/>
    <dgm:cxn modelId="{9E7A5812-F5F6-4D60-91AA-5484E82FF51E}" type="presParOf" srcId="{EBC8729A-3938-446D-8363-070623081F65}" destId="{39F79B62-2B49-4257-AA14-9D5E25530946}" srcOrd="3" destOrd="0" presId="urn:microsoft.com/office/officeart/2005/8/layout/hierarchy1"/>
    <dgm:cxn modelId="{D17FCE63-9DF9-4EA2-9B9B-891F16CD5E60}" type="presParOf" srcId="{39F79B62-2B49-4257-AA14-9D5E25530946}" destId="{AA5AE5A1-607A-48CD-B47B-C99EB7A345D5}" srcOrd="0" destOrd="0" presId="urn:microsoft.com/office/officeart/2005/8/layout/hierarchy1"/>
    <dgm:cxn modelId="{845BB94C-1255-4CE1-B898-D3B7068A239D}" type="presParOf" srcId="{AA5AE5A1-607A-48CD-B47B-C99EB7A345D5}" destId="{77DD42C4-4F7E-45E0-995B-740F10597662}" srcOrd="0" destOrd="0" presId="urn:microsoft.com/office/officeart/2005/8/layout/hierarchy1"/>
    <dgm:cxn modelId="{6D699F9C-194C-4692-824B-2A8949CE562F}" type="presParOf" srcId="{AA5AE5A1-607A-48CD-B47B-C99EB7A345D5}" destId="{F30521D7-05DC-428C-B855-433278830C7C}" srcOrd="1" destOrd="0" presId="urn:microsoft.com/office/officeart/2005/8/layout/hierarchy1"/>
    <dgm:cxn modelId="{AB40258E-4035-4ACD-B829-2C5A65B313E0}" type="presParOf" srcId="{39F79B62-2B49-4257-AA14-9D5E25530946}" destId="{7905A73E-6827-4674-8BCA-D1D609EE8E36}" srcOrd="1" destOrd="0" presId="urn:microsoft.com/office/officeart/2005/8/layout/hierarchy1"/>
    <dgm:cxn modelId="{FA5D004E-06C7-44C1-8BEC-B3BA8F7146F5}" type="presParOf" srcId="{EBC8729A-3938-446D-8363-070623081F65}" destId="{EE199285-1703-47A2-9DCF-3AF4DD893C48}" srcOrd="4" destOrd="0" presId="urn:microsoft.com/office/officeart/2005/8/layout/hierarchy1"/>
    <dgm:cxn modelId="{7B326516-7D9C-485B-9196-BFA54308F382}" type="presParOf" srcId="{EBC8729A-3938-446D-8363-070623081F65}" destId="{4E4ADE4A-BBB5-4081-8152-43D6C9BF3D59}" srcOrd="5" destOrd="0" presId="urn:microsoft.com/office/officeart/2005/8/layout/hierarchy1"/>
    <dgm:cxn modelId="{FFFD0BBB-279E-4A4B-A31C-0499446C3A3B}" type="presParOf" srcId="{4E4ADE4A-BBB5-4081-8152-43D6C9BF3D59}" destId="{11602B9A-1D55-45E7-AB9A-9EECD552CE36}" srcOrd="0" destOrd="0" presId="urn:microsoft.com/office/officeart/2005/8/layout/hierarchy1"/>
    <dgm:cxn modelId="{D4CD0D9E-5C61-4864-801E-DCA41DD5B526}" type="presParOf" srcId="{11602B9A-1D55-45E7-AB9A-9EECD552CE36}" destId="{572B60A1-202C-4D1B-850B-48C23C646C09}" srcOrd="0" destOrd="0" presId="urn:microsoft.com/office/officeart/2005/8/layout/hierarchy1"/>
    <dgm:cxn modelId="{A0A00B63-D398-4841-836E-9C2349D23867}" type="presParOf" srcId="{11602B9A-1D55-45E7-AB9A-9EECD552CE36}" destId="{A28210EE-FC32-4FDB-95F3-EAA383C61037}" srcOrd="1" destOrd="0" presId="urn:microsoft.com/office/officeart/2005/8/layout/hierarchy1"/>
    <dgm:cxn modelId="{57BEB690-6B98-461F-9D3D-B7D65BFF9D6F}" type="presParOf" srcId="{4E4ADE4A-BBB5-4081-8152-43D6C9BF3D59}" destId="{1B0BE36B-167D-4A93-9065-517E2A7AE1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4F5430-115C-42EB-A5CE-55EB394FF233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8581C1-D836-4356-9B4D-174987A89352}">
      <dgm:prSet phldrT="[Text]" custT="1"/>
      <dgm:spPr/>
      <dgm:t>
        <a:bodyPr/>
        <a:lstStyle/>
        <a:p>
          <a:r>
            <a:rPr lang="bn-IN" sz="2800" b="1" dirty="0">
              <a:latin typeface="NikoshBAN" pitchFamily="2" charset="0"/>
              <a:cs typeface="NikoshBAN" pitchFamily="2" charset="0"/>
            </a:rPr>
            <a:t>৪.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লভ্যাংশ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6BE0F544-B9C9-4379-83E6-87BF2AA3D902}" type="parTrans" cxnId="{9F22D26C-B6EF-4F97-9749-F22EF12AD568}">
      <dgm:prSet/>
      <dgm:spPr/>
      <dgm:t>
        <a:bodyPr/>
        <a:lstStyle/>
        <a:p>
          <a:endParaRPr lang="en-US"/>
        </a:p>
      </dgm:t>
    </dgm:pt>
    <dgm:pt modelId="{F5811A89-ADED-4CC1-9588-E8269B2AE030}" type="sibTrans" cxnId="{9F22D26C-B6EF-4F97-9749-F22EF12AD568}">
      <dgm:prSet/>
      <dgm:spPr/>
      <dgm:t>
        <a:bodyPr/>
        <a:lstStyle/>
        <a:p>
          <a:endParaRPr lang="en-US"/>
        </a:p>
      </dgm:t>
    </dgm:pt>
    <dgm:pt modelId="{3DCEB406-04B9-4555-911E-4D1160FFBFD4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7C2FC5-06C4-47B5-A37D-0F8DAF88EC1D}" type="parTrans" cxnId="{F7EB4A70-698F-4149-BC45-55923B82A2A8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4334E2-D462-4C74-A0AD-01707811954C}" type="sibTrans" cxnId="{F7EB4A70-698F-4149-BC45-55923B82A2A8}">
      <dgm:prSet/>
      <dgm:spPr/>
      <dgm:t>
        <a:bodyPr/>
        <a:lstStyle/>
        <a:p>
          <a:endParaRPr lang="en-US"/>
        </a:p>
      </dgm:t>
    </dgm:pt>
    <dgm:pt modelId="{10133871-EFE8-477E-AA63-407CEED4FF36}">
      <dgm:prSet phldrT="[Text]" custT="1"/>
      <dgm:spPr/>
      <dgm:t>
        <a:bodyPr vert="vert270"/>
        <a:lstStyle/>
        <a:p>
          <a:pPr algn="ctr"/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সংরক্ষিত আয় হতে নগদ দেয়া হয়</a:t>
          </a:r>
          <a:r>
            <a:rPr lang="en-US" sz="20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087F95E4-FBBA-4B5D-AC1F-203FC03A49D7}" type="parTrans" cxnId="{EB4DC778-F8B5-4B1A-979D-A4107E798379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DEFC12-3618-4204-9741-C9094D912A5E}" type="sibTrans" cxnId="{EB4DC778-F8B5-4B1A-979D-A4107E798379}">
      <dgm:prSet/>
      <dgm:spPr/>
      <dgm:t>
        <a:bodyPr/>
        <a:lstStyle/>
        <a:p>
          <a:endParaRPr lang="en-US"/>
        </a:p>
      </dgm:t>
    </dgm:pt>
    <dgm:pt modelId="{5482E7E8-D889-4C59-AA83-A96FEBBBF144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সম্পদ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EEB945-1E11-4709-97EF-9054FBFD35D3}" type="parTrans" cxnId="{06330104-A902-423B-AD04-56B245037F3E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10E9E75-DA06-4261-9002-9804DBDC8C51}" type="sibTrans" cxnId="{06330104-A902-423B-AD04-56B245037F3E}">
      <dgm:prSet/>
      <dgm:spPr/>
      <dgm:t>
        <a:bodyPr/>
        <a:lstStyle/>
        <a:p>
          <a:endParaRPr lang="en-US"/>
        </a:p>
      </dgm:t>
    </dgm:pt>
    <dgm:pt modelId="{D62E3C65-B4F1-4466-991E-B289936869A7}">
      <dgm:prSet phldrT="[Text]" custT="1"/>
      <dgm:spPr/>
      <dgm:t>
        <a:bodyPr vert="vert270"/>
        <a:lstStyle/>
        <a:p>
          <a:pPr algn="ctr"/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সংরক্ষিত আয় হতে সম্পদ দেয়া </a:t>
          </a:r>
          <a:r>
            <a:rPr lang="en-US" sz="20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6E3F57BE-4BEE-43D9-858A-BE896D31DBB1}" type="parTrans" cxnId="{4F8C4A06-CEB7-4327-87D3-4840252AD546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FB8ACC-48A6-4248-A8ED-63326DE7CDFF}" type="sibTrans" cxnId="{4F8C4A06-CEB7-4327-87D3-4840252AD546}">
      <dgm:prSet/>
      <dgm:spPr/>
      <dgm:t>
        <a:bodyPr/>
        <a:lstStyle/>
        <a:p>
          <a:endParaRPr lang="en-US"/>
        </a:p>
      </dgm:t>
    </dgm:pt>
    <dgm:pt modelId="{EAE29B5A-E63F-4AEF-B40C-EB3F1ED1AB1E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তারল্য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1344807-44BF-4DEE-92EA-F9F649D60DFE}" type="parTrans" cxnId="{000F9ED8-B9DD-4BFC-B6D8-A816CA8EABA3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12083F-47DE-4CAB-A631-FFE9027E1969}" type="sibTrans" cxnId="{000F9ED8-B9DD-4BFC-B6D8-A816CA8EABA3}">
      <dgm:prSet/>
      <dgm:spPr/>
      <dgm:t>
        <a:bodyPr/>
        <a:lstStyle/>
        <a:p>
          <a:endParaRPr lang="en-US"/>
        </a:p>
      </dgm:t>
    </dgm:pt>
    <dgm:pt modelId="{D2874832-AEEC-4FD2-B915-21CB9BE5A490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স্টক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7A3295-0D57-4240-A271-634C14CBEFC4}" type="parTrans" cxnId="{E4EDBA61-8B50-4262-9F61-4274756B5438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5C6347-F429-48B5-B00D-999C75ABF873}" type="sibTrans" cxnId="{E4EDBA61-8B50-4262-9F61-4274756B5438}">
      <dgm:prSet/>
      <dgm:spPr/>
      <dgm:t>
        <a:bodyPr/>
        <a:lstStyle/>
        <a:p>
          <a:endParaRPr lang="en-US"/>
        </a:p>
      </dgm:t>
    </dgm:pt>
    <dgm:pt modelId="{0A332F43-371F-4833-997F-3DEC12125029}">
      <dgm:prSet custT="1"/>
      <dgm:spPr/>
      <dgm:t>
        <a:bodyPr vert="vert270"/>
        <a:lstStyle/>
        <a:p>
          <a:pPr algn="ctr"/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সংরক্ষিত আয় হতে নতুন স্টক দেয়া হয়</a:t>
          </a:r>
          <a:r>
            <a:rPr lang="en-US" sz="20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1D3DCF78-CDC4-4057-9F80-F44B0E214D9D}" type="parTrans" cxnId="{BA93135D-179D-4DB8-8A73-8BACC0718B2B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E6A6CEB-DB70-4D98-882A-5C1FB409AA70}" type="sibTrans" cxnId="{BA93135D-179D-4DB8-8A73-8BACC0718B2B}">
      <dgm:prSet/>
      <dgm:spPr/>
      <dgm:t>
        <a:bodyPr/>
        <a:lstStyle/>
        <a:p>
          <a:endParaRPr lang="en-US"/>
        </a:p>
      </dgm:t>
    </dgm:pt>
    <dgm:pt modelId="{7ECC558F-EDD4-4DF7-A287-BAD430702378}">
      <dgm:prSet custT="1"/>
      <dgm:spPr/>
      <dgm:t>
        <a:bodyPr vert="vert270"/>
        <a:lstStyle/>
        <a:p>
          <a:pPr algn="ctr"/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অতিরিক্ত মূলধন হতে নগদ/স্টক/সম্পদ দেয়া হয়</a:t>
          </a:r>
          <a:r>
            <a:rPr lang="en-US" sz="20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CFE95C0C-1C7E-4DA8-B263-4EA2D17DFD7D}" type="parTrans" cxnId="{DD60F87F-9FC4-42F3-A539-E93D23271451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07E404-6141-4D6A-A11E-FEB4796CCBB6}" type="sibTrans" cxnId="{DD60F87F-9FC4-42F3-A539-E93D23271451}">
      <dgm:prSet/>
      <dgm:spPr/>
      <dgm:t>
        <a:bodyPr/>
        <a:lstStyle/>
        <a:p>
          <a:endParaRPr lang="en-US"/>
        </a:p>
      </dgm:t>
    </dgm:pt>
    <dgm:pt modelId="{0CC2F95F-A5AC-404F-B198-DB1B2E0E8284}">
      <dgm:prSet custT="1"/>
      <dgm:spPr/>
      <dgm:t>
        <a:bodyPr/>
        <a:lstStyle/>
        <a:p>
          <a:pPr algn="ctr"/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অভিহত মূল্যের অতিরিক্ত মূল্য অতিরিক্ত মূলধনে যাব</a:t>
          </a:r>
          <a:r>
            <a:rPr lang="en-US" sz="20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07152368-6EE5-4E0F-BD9F-76D1B1A8BCB3}" type="parTrans" cxnId="{A38AE3E4-6205-4F8D-B775-1D17380796F2}">
      <dgm:prSet/>
      <dgm:spPr/>
      <dgm:t>
        <a:bodyPr/>
        <a:lstStyle/>
        <a:p>
          <a:endParaRPr lang="en-US"/>
        </a:p>
      </dgm:t>
    </dgm:pt>
    <dgm:pt modelId="{5D3A53B2-E14B-412B-9780-56EBF65DAEDF}" type="sibTrans" cxnId="{A38AE3E4-6205-4F8D-B775-1D17380796F2}">
      <dgm:prSet/>
      <dgm:spPr/>
      <dgm:t>
        <a:bodyPr/>
        <a:lstStyle/>
        <a:p>
          <a:endParaRPr lang="en-US"/>
        </a:p>
      </dgm:t>
    </dgm:pt>
    <dgm:pt modelId="{53224738-81B1-418E-B8FB-205DE8FD47CD}">
      <dgm:prSet custT="1"/>
      <dgm:spPr/>
      <dgm:t>
        <a:bodyPr/>
        <a:lstStyle/>
        <a:p>
          <a:pPr algn="ctr"/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অভিহত মূল্যের অতিরিক্ত মূল্য অতিরিক্ত মূলধনে যাবে </a:t>
          </a:r>
          <a:r>
            <a:rPr lang="en-US" sz="20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E3170ABC-1597-4574-882C-FDF40344B7E1}" type="parTrans" cxnId="{502FE4DF-2DDD-4C54-9ACE-9BB9297477ED}">
      <dgm:prSet/>
      <dgm:spPr/>
      <dgm:t>
        <a:bodyPr/>
        <a:lstStyle/>
        <a:p>
          <a:endParaRPr lang="en-US"/>
        </a:p>
      </dgm:t>
    </dgm:pt>
    <dgm:pt modelId="{6B69BB00-EB0B-4D26-98E8-0B5534C465BB}" type="sibTrans" cxnId="{502FE4DF-2DDD-4C54-9ACE-9BB9297477ED}">
      <dgm:prSet/>
      <dgm:spPr/>
      <dgm:t>
        <a:bodyPr/>
        <a:lstStyle/>
        <a:p>
          <a:endParaRPr lang="en-US"/>
        </a:p>
      </dgm:t>
    </dgm:pt>
    <dgm:pt modelId="{20F00F96-82D7-4223-9748-C52CC890B8E7}">
      <dgm:prSet custT="1"/>
      <dgm:spPr/>
      <dgm:t>
        <a:bodyPr/>
        <a:lstStyle/>
        <a:p>
          <a:pPr algn="ctr"/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অভিহত মূল্যের অতিরিক্ত মূল্য লাভ /লোকসান </a:t>
          </a:r>
          <a:r>
            <a:rPr lang="bn-IN" sz="2000" b="1" dirty="0" smtClean="0">
              <a:latin typeface="NikoshBAN" panose="02000000000000000000" pitchFamily="2" charset="0"/>
              <a:cs typeface="NikoshBAN" panose="02000000000000000000" pitchFamily="2" charset="0"/>
            </a:rPr>
            <a:t>হ</a:t>
          </a:r>
          <a:r>
            <a:rPr lang="en-US" sz="20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</a:t>
          </a:r>
          <a:r>
            <a:rPr lang="en-US" sz="2000" b="1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8662B9-3FF4-4277-9094-29747328321B}" type="parTrans" cxnId="{DC71A945-59A5-450D-BF9A-72AF9524D989}">
      <dgm:prSet/>
      <dgm:spPr/>
      <dgm:t>
        <a:bodyPr/>
        <a:lstStyle/>
        <a:p>
          <a:endParaRPr lang="en-US"/>
        </a:p>
      </dgm:t>
    </dgm:pt>
    <dgm:pt modelId="{1D9E728A-0B69-424A-B5D5-B52082F4277F}" type="sibTrans" cxnId="{DC71A945-59A5-450D-BF9A-72AF9524D989}">
      <dgm:prSet/>
      <dgm:spPr/>
      <dgm:t>
        <a:bodyPr/>
        <a:lstStyle/>
        <a:p>
          <a:endParaRPr lang="en-US"/>
        </a:p>
      </dgm:t>
    </dgm:pt>
    <dgm:pt modelId="{739D7D27-9780-46A8-89FE-A454C90D290B}">
      <dgm:prSet custT="1"/>
      <dgm:spPr/>
      <dgm:t>
        <a:bodyPr/>
        <a:lstStyle/>
        <a:p>
          <a:pPr algn="ctr"/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অভিহত মূল্যের অতিরিক্ত মূল্য অতিরিক্ত মূলধনে যাবে </a:t>
          </a:r>
          <a:r>
            <a:rPr lang="en-US" sz="20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1E0FDC35-CB9D-415B-B6E8-1DA0ECB388CB}" type="parTrans" cxnId="{316B80CB-65F1-4E81-968D-F4A35EE634B1}">
      <dgm:prSet/>
      <dgm:spPr/>
      <dgm:t>
        <a:bodyPr/>
        <a:lstStyle/>
        <a:p>
          <a:endParaRPr lang="en-US"/>
        </a:p>
      </dgm:t>
    </dgm:pt>
    <dgm:pt modelId="{E0158469-3F41-4DD5-95B4-2EB84ED0152E}" type="sibTrans" cxnId="{316B80CB-65F1-4E81-968D-F4A35EE634B1}">
      <dgm:prSet/>
      <dgm:spPr/>
      <dgm:t>
        <a:bodyPr/>
        <a:lstStyle/>
        <a:p>
          <a:endParaRPr lang="en-US"/>
        </a:p>
      </dgm:t>
    </dgm:pt>
    <dgm:pt modelId="{010ACB26-712E-484A-92BD-EBE37E3C53D5}" type="pres">
      <dgm:prSet presAssocID="{784F5430-115C-42EB-A5CE-55EB394FF23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F17C88F-642D-45A5-8069-C48F21A1E109}" type="pres">
      <dgm:prSet presAssocID="{1E8581C1-D836-4356-9B4D-174987A89352}" presName="hierRoot1" presStyleCnt="0"/>
      <dgm:spPr/>
    </dgm:pt>
    <dgm:pt modelId="{E5F772EE-BF93-42E9-9478-D02489935630}" type="pres">
      <dgm:prSet presAssocID="{1E8581C1-D836-4356-9B4D-174987A89352}" presName="composite" presStyleCnt="0"/>
      <dgm:spPr/>
    </dgm:pt>
    <dgm:pt modelId="{7F9ECDE2-5861-4842-BB7D-715E450B31FD}" type="pres">
      <dgm:prSet presAssocID="{1E8581C1-D836-4356-9B4D-174987A89352}" presName="background" presStyleLbl="node0" presStyleIdx="0" presStyleCnt="1"/>
      <dgm:spPr/>
    </dgm:pt>
    <dgm:pt modelId="{0A1F6010-0D95-4358-AA71-24303498CDAA}" type="pres">
      <dgm:prSet presAssocID="{1E8581C1-D836-4356-9B4D-174987A8935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3AA6CD-F9E6-42B8-AC1F-95681A3E571B}" type="pres">
      <dgm:prSet presAssocID="{1E8581C1-D836-4356-9B4D-174987A89352}" presName="hierChild2" presStyleCnt="0"/>
      <dgm:spPr/>
    </dgm:pt>
    <dgm:pt modelId="{ABB82B0D-0A90-4129-9C65-0D9F3726DF00}" type="pres">
      <dgm:prSet presAssocID="{C47C2FC5-06C4-47B5-A37D-0F8DAF88EC1D}" presName="Name10" presStyleLbl="parChTrans1D2" presStyleIdx="0" presStyleCnt="4"/>
      <dgm:spPr/>
      <dgm:t>
        <a:bodyPr/>
        <a:lstStyle/>
        <a:p>
          <a:endParaRPr lang="en-US"/>
        </a:p>
      </dgm:t>
    </dgm:pt>
    <dgm:pt modelId="{259CAF99-8958-4598-BCC0-785026240139}" type="pres">
      <dgm:prSet presAssocID="{3DCEB406-04B9-4555-911E-4D1160FFBFD4}" presName="hierRoot2" presStyleCnt="0"/>
      <dgm:spPr/>
    </dgm:pt>
    <dgm:pt modelId="{B187A304-3FAC-46B9-B4CE-043AC2A1F012}" type="pres">
      <dgm:prSet presAssocID="{3DCEB406-04B9-4555-911E-4D1160FFBFD4}" presName="composite2" presStyleCnt="0"/>
      <dgm:spPr/>
    </dgm:pt>
    <dgm:pt modelId="{398A10F6-8728-4C34-B4B2-4BA553C7E60C}" type="pres">
      <dgm:prSet presAssocID="{3DCEB406-04B9-4555-911E-4D1160FFBFD4}" presName="background2" presStyleLbl="node2" presStyleIdx="0" presStyleCnt="4"/>
      <dgm:spPr/>
    </dgm:pt>
    <dgm:pt modelId="{FF5FCBA9-000B-4F6E-9FE3-2E6CF6FF4290}" type="pres">
      <dgm:prSet presAssocID="{3DCEB406-04B9-4555-911E-4D1160FFBFD4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F22D2F-25D3-4A5F-9654-7FE33B80E9DC}" type="pres">
      <dgm:prSet presAssocID="{3DCEB406-04B9-4555-911E-4D1160FFBFD4}" presName="hierChild3" presStyleCnt="0"/>
      <dgm:spPr/>
    </dgm:pt>
    <dgm:pt modelId="{4270D8D3-BE19-4B26-9938-CF817EF5207A}" type="pres">
      <dgm:prSet presAssocID="{087F95E4-FBBA-4B5D-AC1F-203FC03A49D7}" presName="Name17" presStyleLbl="parChTrans1D3" presStyleIdx="0" presStyleCnt="4"/>
      <dgm:spPr/>
      <dgm:t>
        <a:bodyPr/>
        <a:lstStyle/>
        <a:p>
          <a:endParaRPr lang="en-US"/>
        </a:p>
      </dgm:t>
    </dgm:pt>
    <dgm:pt modelId="{D6C9A44F-56A4-4F5E-9401-1687F7E3ACDE}" type="pres">
      <dgm:prSet presAssocID="{10133871-EFE8-477E-AA63-407CEED4FF36}" presName="hierRoot3" presStyleCnt="0"/>
      <dgm:spPr/>
    </dgm:pt>
    <dgm:pt modelId="{AC04CD4F-2725-42D5-81F1-4A4FC1DD1276}" type="pres">
      <dgm:prSet presAssocID="{10133871-EFE8-477E-AA63-407CEED4FF36}" presName="composite3" presStyleCnt="0"/>
      <dgm:spPr/>
    </dgm:pt>
    <dgm:pt modelId="{B10768E5-7EDF-45D2-87BE-E75B720A7615}" type="pres">
      <dgm:prSet presAssocID="{10133871-EFE8-477E-AA63-407CEED4FF36}" presName="background3" presStyleLbl="node3" presStyleIdx="0" presStyleCnt="4"/>
      <dgm:spPr/>
    </dgm:pt>
    <dgm:pt modelId="{6EE7ED0D-EBFA-4176-A889-0C393293B706}" type="pres">
      <dgm:prSet presAssocID="{10133871-EFE8-477E-AA63-407CEED4FF36}" presName="text3" presStyleLbl="fgAcc3" presStyleIdx="0" presStyleCnt="4" custScaleX="92816" custScaleY="21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5753DF-8A66-4A72-AC0C-DA69C9C0B854}" type="pres">
      <dgm:prSet presAssocID="{10133871-EFE8-477E-AA63-407CEED4FF36}" presName="hierChild4" presStyleCnt="0"/>
      <dgm:spPr/>
    </dgm:pt>
    <dgm:pt modelId="{D1AEBF55-4BF0-4486-BA2F-F87DA4066746}" type="pres">
      <dgm:prSet presAssocID="{07152368-6EE5-4E0F-BD9F-76D1B1A8BCB3}" presName="Name23" presStyleLbl="parChTrans1D4" presStyleIdx="0" presStyleCnt="4"/>
      <dgm:spPr/>
      <dgm:t>
        <a:bodyPr/>
        <a:lstStyle/>
        <a:p>
          <a:endParaRPr lang="en-US"/>
        </a:p>
      </dgm:t>
    </dgm:pt>
    <dgm:pt modelId="{C052E63A-142F-4C8B-AC88-A9FE21298D9E}" type="pres">
      <dgm:prSet presAssocID="{0CC2F95F-A5AC-404F-B198-DB1B2E0E8284}" presName="hierRoot4" presStyleCnt="0"/>
      <dgm:spPr/>
    </dgm:pt>
    <dgm:pt modelId="{92E2ED16-C3DD-4594-AE92-8EF0818C023B}" type="pres">
      <dgm:prSet presAssocID="{0CC2F95F-A5AC-404F-B198-DB1B2E0E8284}" presName="composite4" presStyleCnt="0"/>
      <dgm:spPr/>
    </dgm:pt>
    <dgm:pt modelId="{B30FC670-7907-43BB-896E-BE8844837DD8}" type="pres">
      <dgm:prSet presAssocID="{0CC2F95F-A5AC-404F-B198-DB1B2E0E8284}" presName="background4" presStyleLbl="node4" presStyleIdx="0" presStyleCnt="4"/>
      <dgm:spPr/>
    </dgm:pt>
    <dgm:pt modelId="{9E129AC1-6CE4-4587-A25C-35281D1C360F}" type="pres">
      <dgm:prSet presAssocID="{0CC2F95F-A5AC-404F-B198-DB1B2E0E8284}" presName="text4" presStyleLbl="fgAcc4" presStyleIdx="0" presStyleCnt="4" custScaleX="1264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258C91-ABA0-48D6-B028-2FC68679BCF6}" type="pres">
      <dgm:prSet presAssocID="{0CC2F95F-A5AC-404F-B198-DB1B2E0E8284}" presName="hierChild5" presStyleCnt="0"/>
      <dgm:spPr/>
    </dgm:pt>
    <dgm:pt modelId="{7E0FCB3D-E510-4A95-B5DC-2044FCDD4645}" type="pres">
      <dgm:prSet presAssocID="{427A3295-0D57-4240-A271-634C14CBEFC4}" presName="Name10" presStyleLbl="parChTrans1D2" presStyleIdx="1" presStyleCnt="4"/>
      <dgm:spPr/>
      <dgm:t>
        <a:bodyPr/>
        <a:lstStyle/>
        <a:p>
          <a:endParaRPr lang="en-US"/>
        </a:p>
      </dgm:t>
    </dgm:pt>
    <dgm:pt modelId="{F837A46A-6C31-44B9-87A8-34C6A7AE1C90}" type="pres">
      <dgm:prSet presAssocID="{D2874832-AEEC-4FD2-B915-21CB9BE5A490}" presName="hierRoot2" presStyleCnt="0"/>
      <dgm:spPr/>
    </dgm:pt>
    <dgm:pt modelId="{0F1A9211-9508-4002-99BD-1B1C66F4266E}" type="pres">
      <dgm:prSet presAssocID="{D2874832-AEEC-4FD2-B915-21CB9BE5A490}" presName="composite2" presStyleCnt="0"/>
      <dgm:spPr/>
    </dgm:pt>
    <dgm:pt modelId="{ED973B3B-49A5-42B2-9794-DABA42F078E7}" type="pres">
      <dgm:prSet presAssocID="{D2874832-AEEC-4FD2-B915-21CB9BE5A490}" presName="background2" presStyleLbl="node2" presStyleIdx="1" presStyleCnt="4"/>
      <dgm:spPr/>
    </dgm:pt>
    <dgm:pt modelId="{CAAF93BF-7E79-42EA-A552-5D057101CC58}" type="pres">
      <dgm:prSet presAssocID="{D2874832-AEEC-4FD2-B915-21CB9BE5A490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463F22-F589-4F33-93A3-5DDD0BE69858}" type="pres">
      <dgm:prSet presAssocID="{D2874832-AEEC-4FD2-B915-21CB9BE5A490}" presName="hierChild3" presStyleCnt="0"/>
      <dgm:spPr/>
    </dgm:pt>
    <dgm:pt modelId="{02884CAF-ADF5-444A-B3E3-8140B9292794}" type="pres">
      <dgm:prSet presAssocID="{1D3DCF78-CDC4-4057-9F80-F44B0E214D9D}" presName="Name17" presStyleLbl="parChTrans1D3" presStyleIdx="1" presStyleCnt="4"/>
      <dgm:spPr/>
      <dgm:t>
        <a:bodyPr/>
        <a:lstStyle/>
        <a:p>
          <a:endParaRPr lang="en-US"/>
        </a:p>
      </dgm:t>
    </dgm:pt>
    <dgm:pt modelId="{DC6E821B-3C25-4732-95BC-F107FF25F764}" type="pres">
      <dgm:prSet presAssocID="{0A332F43-371F-4833-997F-3DEC12125029}" presName="hierRoot3" presStyleCnt="0"/>
      <dgm:spPr/>
    </dgm:pt>
    <dgm:pt modelId="{5CE8BF45-719C-471D-B2D1-AA744D1C0FE1}" type="pres">
      <dgm:prSet presAssocID="{0A332F43-371F-4833-997F-3DEC12125029}" presName="composite3" presStyleCnt="0"/>
      <dgm:spPr/>
    </dgm:pt>
    <dgm:pt modelId="{318BFE88-DBE5-420D-9ADD-E44391519EDA}" type="pres">
      <dgm:prSet presAssocID="{0A332F43-371F-4833-997F-3DEC12125029}" presName="background3" presStyleLbl="node3" presStyleIdx="1" presStyleCnt="4"/>
      <dgm:spPr/>
    </dgm:pt>
    <dgm:pt modelId="{476287CB-6AE5-4528-B66F-D2AC0231885C}" type="pres">
      <dgm:prSet presAssocID="{0A332F43-371F-4833-997F-3DEC12125029}" presName="text3" presStyleLbl="fgAcc3" presStyleIdx="1" presStyleCnt="4" custScaleX="92816" custScaleY="21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C945B5-9392-477B-9C72-8D2FEC3CEB26}" type="pres">
      <dgm:prSet presAssocID="{0A332F43-371F-4833-997F-3DEC12125029}" presName="hierChild4" presStyleCnt="0"/>
      <dgm:spPr/>
    </dgm:pt>
    <dgm:pt modelId="{E62D7349-B4B1-4A0A-AD69-F9B8E2183643}" type="pres">
      <dgm:prSet presAssocID="{E3170ABC-1597-4574-882C-FDF40344B7E1}" presName="Name23" presStyleLbl="parChTrans1D4" presStyleIdx="1" presStyleCnt="4"/>
      <dgm:spPr/>
      <dgm:t>
        <a:bodyPr/>
        <a:lstStyle/>
        <a:p>
          <a:endParaRPr lang="en-US"/>
        </a:p>
      </dgm:t>
    </dgm:pt>
    <dgm:pt modelId="{D09795F2-E542-4DFD-9001-A1E4E5B00D70}" type="pres">
      <dgm:prSet presAssocID="{53224738-81B1-418E-B8FB-205DE8FD47CD}" presName="hierRoot4" presStyleCnt="0"/>
      <dgm:spPr/>
    </dgm:pt>
    <dgm:pt modelId="{9C8A66AC-D138-428E-9135-9997FFD40CDC}" type="pres">
      <dgm:prSet presAssocID="{53224738-81B1-418E-B8FB-205DE8FD47CD}" presName="composite4" presStyleCnt="0"/>
      <dgm:spPr/>
    </dgm:pt>
    <dgm:pt modelId="{5E5DAE8C-C7B6-47A8-8645-283E8D100F98}" type="pres">
      <dgm:prSet presAssocID="{53224738-81B1-418E-B8FB-205DE8FD47CD}" presName="background4" presStyleLbl="node4" presStyleIdx="1" presStyleCnt="4"/>
      <dgm:spPr/>
    </dgm:pt>
    <dgm:pt modelId="{10F4F8D2-3635-4327-810B-99B378139B9F}" type="pres">
      <dgm:prSet presAssocID="{53224738-81B1-418E-B8FB-205DE8FD47CD}" presName="text4" presStyleLbl="fgAcc4" presStyleIdx="1" presStyleCnt="4" custScaleX="1264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FA7A31-4A2F-4B5D-B7E3-1431B8E1CC29}" type="pres">
      <dgm:prSet presAssocID="{53224738-81B1-418E-B8FB-205DE8FD47CD}" presName="hierChild5" presStyleCnt="0"/>
      <dgm:spPr/>
    </dgm:pt>
    <dgm:pt modelId="{456581FD-2884-46C2-B388-A79918337F05}" type="pres">
      <dgm:prSet presAssocID="{26EEB945-1E11-4709-97EF-9054FBFD35D3}" presName="Name10" presStyleLbl="parChTrans1D2" presStyleIdx="2" presStyleCnt="4"/>
      <dgm:spPr/>
      <dgm:t>
        <a:bodyPr/>
        <a:lstStyle/>
        <a:p>
          <a:endParaRPr lang="en-US"/>
        </a:p>
      </dgm:t>
    </dgm:pt>
    <dgm:pt modelId="{A73D7FB7-CCD4-4AAF-83F6-64E54FAE3BA5}" type="pres">
      <dgm:prSet presAssocID="{5482E7E8-D889-4C59-AA83-A96FEBBBF144}" presName="hierRoot2" presStyleCnt="0"/>
      <dgm:spPr/>
    </dgm:pt>
    <dgm:pt modelId="{7611EF8F-A247-443F-ACB5-0F87E5EAA2D2}" type="pres">
      <dgm:prSet presAssocID="{5482E7E8-D889-4C59-AA83-A96FEBBBF144}" presName="composite2" presStyleCnt="0"/>
      <dgm:spPr/>
    </dgm:pt>
    <dgm:pt modelId="{494B3329-FA54-4355-8C3B-7D13C63780DA}" type="pres">
      <dgm:prSet presAssocID="{5482E7E8-D889-4C59-AA83-A96FEBBBF144}" presName="background2" presStyleLbl="node2" presStyleIdx="2" presStyleCnt="4"/>
      <dgm:spPr/>
    </dgm:pt>
    <dgm:pt modelId="{3B1B770D-6407-4083-9F54-CD603413A0BA}" type="pres">
      <dgm:prSet presAssocID="{5482E7E8-D889-4C59-AA83-A96FEBBBF144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F00774-3294-40D4-814D-1D2B29639FC6}" type="pres">
      <dgm:prSet presAssocID="{5482E7E8-D889-4C59-AA83-A96FEBBBF144}" presName="hierChild3" presStyleCnt="0"/>
      <dgm:spPr/>
    </dgm:pt>
    <dgm:pt modelId="{1CC0E5EF-D375-464F-A9AF-FDEFEBD7857A}" type="pres">
      <dgm:prSet presAssocID="{6E3F57BE-4BEE-43D9-858A-BE896D31DBB1}" presName="Name17" presStyleLbl="parChTrans1D3" presStyleIdx="2" presStyleCnt="4"/>
      <dgm:spPr/>
      <dgm:t>
        <a:bodyPr/>
        <a:lstStyle/>
        <a:p>
          <a:endParaRPr lang="en-US"/>
        </a:p>
      </dgm:t>
    </dgm:pt>
    <dgm:pt modelId="{0D577EA3-D1B8-477A-AA5D-256D1D6FBF68}" type="pres">
      <dgm:prSet presAssocID="{D62E3C65-B4F1-4466-991E-B289936869A7}" presName="hierRoot3" presStyleCnt="0"/>
      <dgm:spPr/>
    </dgm:pt>
    <dgm:pt modelId="{0C1DA029-6BF7-488A-8558-DD1D8A30971D}" type="pres">
      <dgm:prSet presAssocID="{D62E3C65-B4F1-4466-991E-B289936869A7}" presName="composite3" presStyleCnt="0"/>
      <dgm:spPr/>
    </dgm:pt>
    <dgm:pt modelId="{2C7D9098-47F3-403B-97C8-70A620D99D0F}" type="pres">
      <dgm:prSet presAssocID="{D62E3C65-B4F1-4466-991E-B289936869A7}" presName="background3" presStyleLbl="node3" presStyleIdx="2" presStyleCnt="4"/>
      <dgm:spPr/>
    </dgm:pt>
    <dgm:pt modelId="{1B0BD92A-7D5D-4782-BF5B-1D985BBB3AEF}" type="pres">
      <dgm:prSet presAssocID="{D62E3C65-B4F1-4466-991E-B289936869A7}" presName="text3" presStyleLbl="fgAcc3" presStyleIdx="2" presStyleCnt="4" custScaleX="92816" custScaleY="21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0E7994-C31D-4EC1-9960-ECB7AC673443}" type="pres">
      <dgm:prSet presAssocID="{D62E3C65-B4F1-4466-991E-B289936869A7}" presName="hierChild4" presStyleCnt="0"/>
      <dgm:spPr/>
    </dgm:pt>
    <dgm:pt modelId="{13D4239D-3199-437B-A792-1435D8B6DA44}" type="pres">
      <dgm:prSet presAssocID="{338662B9-3FF4-4277-9094-29747328321B}" presName="Name23" presStyleLbl="parChTrans1D4" presStyleIdx="2" presStyleCnt="4"/>
      <dgm:spPr/>
      <dgm:t>
        <a:bodyPr/>
        <a:lstStyle/>
        <a:p>
          <a:endParaRPr lang="en-US"/>
        </a:p>
      </dgm:t>
    </dgm:pt>
    <dgm:pt modelId="{57745E72-EA6F-415C-BD7A-654773305AFA}" type="pres">
      <dgm:prSet presAssocID="{20F00F96-82D7-4223-9748-C52CC890B8E7}" presName="hierRoot4" presStyleCnt="0"/>
      <dgm:spPr/>
    </dgm:pt>
    <dgm:pt modelId="{40BA132F-D431-4679-8E78-63F5EE9B022F}" type="pres">
      <dgm:prSet presAssocID="{20F00F96-82D7-4223-9748-C52CC890B8E7}" presName="composite4" presStyleCnt="0"/>
      <dgm:spPr/>
    </dgm:pt>
    <dgm:pt modelId="{5FA1D6F3-F66B-43F9-8F45-B556C3967CC3}" type="pres">
      <dgm:prSet presAssocID="{20F00F96-82D7-4223-9748-C52CC890B8E7}" presName="background4" presStyleLbl="node4" presStyleIdx="2" presStyleCnt="4"/>
      <dgm:spPr/>
    </dgm:pt>
    <dgm:pt modelId="{5F4E3A5B-1132-4097-9F97-773D55DCC5DD}" type="pres">
      <dgm:prSet presAssocID="{20F00F96-82D7-4223-9748-C52CC890B8E7}" presName="text4" presStyleLbl="fgAcc4" presStyleIdx="2" presStyleCnt="4" custScaleX="1264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FC0AD5-4E71-4BA5-9BAA-9236A0D9A799}" type="pres">
      <dgm:prSet presAssocID="{20F00F96-82D7-4223-9748-C52CC890B8E7}" presName="hierChild5" presStyleCnt="0"/>
      <dgm:spPr/>
    </dgm:pt>
    <dgm:pt modelId="{FA159070-5D4E-406C-B6DA-5B50132402B6}" type="pres">
      <dgm:prSet presAssocID="{31344807-44BF-4DEE-92EA-F9F649D60DFE}" presName="Name10" presStyleLbl="parChTrans1D2" presStyleIdx="3" presStyleCnt="4"/>
      <dgm:spPr/>
      <dgm:t>
        <a:bodyPr/>
        <a:lstStyle/>
        <a:p>
          <a:endParaRPr lang="en-US"/>
        </a:p>
      </dgm:t>
    </dgm:pt>
    <dgm:pt modelId="{9F263DFE-CA01-4162-8F4E-AEABE54FD9A5}" type="pres">
      <dgm:prSet presAssocID="{EAE29B5A-E63F-4AEF-B40C-EB3F1ED1AB1E}" presName="hierRoot2" presStyleCnt="0"/>
      <dgm:spPr/>
    </dgm:pt>
    <dgm:pt modelId="{0665A9FD-5B9B-44C4-BD12-AD23445D1758}" type="pres">
      <dgm:prSet presAssocID="{EAE29B5A-E63F-4AEF-B40C-EB3F1ED1AB1E}" presName="composite2" presStyleCnt="0"/>
      <dgm:spPr/>
    </dgm:pt>
    <dgm:pt modelId="{B252C506-2A5D-4F3B-B68C-1674AF361564}" type="pres">
      <dgm:prSet presAssocID="{EAE29B5A-E63F-4AEF-B40C-EB3F1ED1AB1E}" presName="background2" presStyleLbl="node2" presStyleIdx="3" presStyleCnt="4"/>
      <dgm:spPr/>
    </dgm:pt>
    <dgm:pt modelId="{1890CDF9-9357-42A2-B63D-4D42CE892C0B}" type="pres">
      <dgm:prSet presAssocID="{EAE29B5A-E63F-4AEF-B40C-EB3F1ED1AB1E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0D2503-5ED0-4065-8423-C92FAC0DDA3A}" type="pres">
      <dgm:prSet presAssocID="{EAE29B5A-E63F-4AEF-B40C-EB3F1ED1AB1E}" presName="hierChild3" presStyleCnt="0"/>
      <dgm:spPr/>
    </dgm:pt>
    <dgm:pt modelId="{615D52AF-70F5-440D-AC9D-1CBCEAF581DD}" type="pres">
      <dgm:prSet presAssocID="{CFE95C0C-1C7E-4DA8-B263-4EA2D17DFD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2852A380-35DA-4EA0-9DBB-B5D75FAE9EA9}" type="pres">
      <dgm:prSet presAssocID="{7ECC558F-EDD4-4DF7-A287-BAD430702378}" presName="hierRoot3" presStyleCnt="0"/>
      <dgm:spPr/>
    </dgm:pt>
    <dgm:pt modelId="{2FD61A90-C11F-4B9F-8C3F-58FEFC5FE46C}" type="pres">
      <dgm:prSet presAssocID="{7ECC558F-EDD4-4DF7-A287-BAD430702378}" presName="composite3" presStyleCnt="0"/>
      <dgm:spPr/>
    </dgm:pt>
    <dgm:pt modelId="{7DE2CED8-832D-4092-ABED-BEB3C1ED94E2}" type="pres">
      <dgm:prSet presAssocID="{7ECC558F-EDD4-4DF7-A287-BAD430702378}" presName="background3" presStyleLbl="node3" presStyleIdx="3" presStyleCnt="4"/>
      <dgm:spPr/>
    </dgm:pt>
    <dgm:pt modelId="{3E65E592-D086-4146-9B6C-88E9733F8253}" type="pres">
      <dgm:prSet presAssocID="{7ECC558F-EDD4-4DF7-A287-BAD430702378}" presName="text3" presStyleLbl="fgAcc3" presStyleIdx="3" presStyleCnt="4" custScaleX="92816" custScaleY="21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3893FD-21C4-423B-B889-D1CD5289D41A}" type="pres">
      <dgm:prSet presAssocID="{7ECC558F-EDD4-4DF7-A287-BAD430702378}" presName="hierChild4" presStyleCnt="0"/>
      <dgm:spPr/>
    </dgm:pt>
    <dgm:pt modelId="{D18788F5-5EB0-476A-A13F-FACECF74B061}" type="pres">
      <dgm:prSet presAssocID="{1E0FDC35-CB9D-415B-B6E8-1DA0ECB388CB}" presName="Name23" presStyleLbl="parChTrans1D4" presStyleIdx="3" presStyleCnt="4"/>
      <dgm:spPr/>
      <dgm:t>
        <a:bodyPr/>
        <a:lstStyle/>
        <a:p>
          <a:endParaRPr lang="en-US"/>
        </a:p>
      </dgm:t>
    </dgm:pt>
    <dgm:pt modelId="{E376FAFE-60EE-4109-A987-B387A5CA746A}" type="pres">
      <dgm:prSet presAssocID="{739D7D27-9780-46A8-89FE-A454C90D290B}" presName="hierRoot4" presStyleCnt="0"/>
      <dgm:spPr/>
    </dgm:pt>
    <dgm:pt modelId="{870E4762-D9F4-49AC-8B1F-4AE7A4D32D21}" type="pres">
      <dgm:prSet presAssocID="{739D7D27-9780-46A8-89FE-A454C90D290B}" presName="composite4" presStyleCnt="0"/>
      <dgm:spPr/>
    </dgm:pt>
    <dgm:pt modelId="{CB43542E-A736-4847-A4F2-6C3AC5B260BD}" type="pres">
      <dgm:prSet presAssocID="{739D7D27-9780-46A8-89FE-A454C90D290B}" presName="background4" presStyleLbl="node4" presStyleIdx="3" presStyleCnt="4"/>
      <dgm:spPr/>
    </dgm:pt>
    <dgm:pt modelId="{1B2323D0-8FAF-4A78-A259-B75B7EA3E92B}" type="pres">
      <dgm:prSet presAssocID="{739D7D27-9780-46A8-89FE-A454C90D290B}" presName="text4" presStyleLbl="fgAcc4" presStyleIdx="3" presStyleCnt="4" custScaleX="1264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B0DD6-E2DC-4752-BD0F-15B6B2328B7E}" type="pres">
      <dgm:prSet presAssocID="{739D7D27-9780-46A8-89FE-A454C90D290B}" presName="hierChild5" presStyleCnt="0"/>
      <dgm:spPr/>
    </dgm:pt>
  </dgm:ptLst>
  <dgm:cxnLst>
    <dgm:cxn modelId="{76A57C91-900F-4CEF-8B44-7792AFF67062}" type="presOf" srcId="{C47C2FC5-06C4-47B5-A37D-0F8DAF88EC1D}" destId="{ABB82B0D-0A90-4129-9C65-0D9F3726DF00}" srcOrd="0" destOrd="0" presId="urn:microsoft.com/office/officeart/2005/8/layout/hierarchy1"/>
    <dgm:cxn modelId="{836F2240-8B87-4AD8-AEB0-A92482C22E27}" type="presOf" srcId="{784F5430-115C-42EB-A5CE-55EB394FF233}" destId="{010ACB26-712E-484A-92BD-EBE37E3C53D5}" srcOrd="0" destOrd="0" presId="urn:microsoft.com/office/officeart/2005/8/layout/hierarchy1"/>
    <dgm:cxn modelId="{B4E6A398-F010-4735-A58C-64DA2004327E}" type="presOf" srcId="{EAE29B5A-E63F-4AEF-B40C-EB3F1ED1AB1E}" destId="{1890CDF9-9357-42A2-B63D-4D42CE892C0B}" srcOrd="0" destOrd="0" presId="urn:microsoft.com/office/officeart/2005/8/layout/hierarchy1"/>
    <dgm:cxn modelId="{6538AA40-0146-4521-B9A8-D7F43EB0E3FD}" type="presOf" srcId="{07152368-6EE5-4E0F-BD9F-76D1B1A8BCB3}" destId="{D1AEBF55-4BF0-4486-BA2F-F87DA4066746}" srcOrd="0" destOrd="0" presId="urn:microsoft.com/office/officeart/2005/8/layout/hierarchy1"/>
    <dgm:cxn modelId="{DD60F87F-9FC4-42F3-A539-E93D23271451}" srcId="{EAE29B5A-E63F-4AEF-B40C-EB3F1ED1AB1E}" destId="{7ECC558F-EDD4-4DF7-A287-BAD430702378}" srcOrd="0" destOrd="0" parTransId="{CFE95C0C-1C7E-4DA8-B263-4EA2D17DFD7D}" sibTransId="{2C07E404-6141-4D6A-A11E-FEB4796CCBB6}"/>
    <dgm:cxn modelId="{6E5FBD8A-0931-43D6-89D0-FB692D5AAB2F}" type="presOf" srcId="{20F00F96-82D7-4223-9748-C52CC890B8E7}" destId="{5F4E3A5B-1132-4097-9F97-773D55DCC5DD}" srcOrd="0" destOrd="0" presId="urn:microsoft.com/office/officeart/2005/8/layout/hierarchy1"/>
    <dgm:cxn modelId="{E4EDBA61-8B50-4262-9F61-4274756B5438}" srcId="{1E8581C1-D836-4356-9B4D-174987A89352}" destId="{D2874832-AEEC-4FD2-B915-21CB9BE5A490}" srcOrd="1" destOrd="0" parTransId="{427A3295-0D57-4240-A271-634C14CBEFC4}" sibTransId="{445C6347-F429-48B5-B00D-999C75ABF873}"/>
    <dgm:cxn modelId="{C6ACB234-7CB7-48BB-8CFF-5BF6E85799D3}" type="presOf" srcId="{1E0FDC35-CB9D-415B-B6E8-1DA0ECB388CB}" destId="{D18788F5-5EB0-476A-A13F-FACECF74B061}" srcOrd="0" destOrd="0" presId="urn:microsoft.com/office/officeart/2005/8/layout/hierarchy1"/>
    <dgm:cxn modelId="{3CC9E779-569E-49D3-8D51-E9B4F16060E9}" type="presOf" srcId="{CFE95C0C-1C7E-4DA8-B263-4EA2D17DFD7D}" destId="{615D52AF-70F5-440D-AC9D-1CBCEAF581DD}" srcOrd="0" destOrd="0" presId="urn:microsoft.com/office/officeart/2005/8/layout/hierarchy1"/>
    <dgm:cxn modelId="{D9282A71-B3E3-4650-9703-A8333FFEE1BA}" type="presOf" srcId="{10133871-EFE8-477E-AA63-407CEED4FF36}" destId="{6EE7ED0D-EBFA-4176-A889-0C393293B706}" srcOrd="0" destOrd="0" presId="urn:microsoft.com/office/officeart/2005/8/layout/hierarchy1"/>
    <dgm:cxn modelId="{2CEBE5B3-B50A-4CB2-9AF3-88E4739D2C5D}" type="presOf" srcId="{D2874832-AEEC-4FD2-B915-21CB9BE5A490}" destId="{CAAF93BF-7E79-42EA-A552-5D057101CC58}" srcOrd="0" destOrd="0" presId="urn:microsoft.com/office/officeart/2005/8/layout/hierarchy1"/>
    <dgm:cxn modelId="{09232941-71A3-4E29-9E45-89BB84DD9CDD}" type="presOf" srcId="{D62E3C65-B4F1-4466-991E-B289936869A7}" destId="{1B0BD92A-7D5D-4782-BF5B-1D985BBB3AEF}" srcOrd="0" destOrd="0" presId="urn:microsoft.com/office/officeart/2005/8/layout/hierarchy1"/>
    <dgm:cxn modelId="{B052212D-FDA1-4465-809D-E9A1AA7B71B6}" type="presOf" srcId="{739D7D27-9780-46A8-89FE-A454C90D290B}" destId="{1B2323D0-8FAF-4A78-A259-B75B7EA3E92B}" srcOrd="0" destOrd="0" presId="urn:microsoft.com/office/officeart/2005/8/layout/hierarchy1"/>
    <dgm:cxn modelId="{DF33D9AF-F1EB-464E-B403-BB8FC2AF67EB}" type="presOf" srcId="{31344807-44BF-4DEE-92EA-F9F649D60DFE}" destId="{FA159070-5D4E-406C-B6DA-5B50132402B6}" srcOrd="0" destOrd="0" presId="urn:microsoft.com/office/officeart/2005/8/layout/hierarchy1"/>
    <dgm:cxn modelId="{97FFD56E-A721-42CD-80F2-0870DA0925C4}" type="presOf" srcId="{427A3295-0D57-4240-A271-634C14CBEFC4}" destId="{7E0FCB3D-E510-4A95-B5DC-2044FCDD4645}" srcOrd="0" destOrd="0" presId="urn:microsoft.com/office/officeart/2005/8/layout/hierarchy1"/>
    <dgm:cxn modelId="{A38AE3E4-6205-4F8D-B775-1D17380796F2}" srcId="{10133871-EFE8-477E-AA63-407CEED4FF36}" destId="{0CC2F95F-A5AC-404F-B198-DB1B2E0E8284}" srcOrd="0" destOrd="0" parTransId="{07152368-6EE5-4E0F-BD9F-76D1B1A8BCB3}" sibTransId="{5D3A53B2-E14B-412B-9780-56EBF65DAEDF}"/>
    <dgm:cxn modelId="{000F9ED8-B9DD-4BFC-B6D8-A816CA8EABA3}" srcId="{1E8581C1-D836-4356-9B4D-174987A89352}" destId="{EAE29B5A-E63F-4AEF-B40C-EB3F1ED1AB1E}" srcOrd="3" destOrd="0" parTransId="{31344807-44BF-4DEE-92EA-F9F649D60DFE}" sibTransId="{4E12083F-47DE-4CAB-A631-FFE9027E1969}"/>
    <dgm:cxn modelId="{8F93FC73-5826-4239-8E02-63E793BD063F}" type="presOf" srcId="{087F95E4-FBBA-4B5D-AC1F-203FC03A49D7}" destId="{4270D8D3-BE19-4B26-9938-CF817EF5207A}" srcOrd="0" destOrd="0" presId="urn:microsoft.com/office/officeart/2005/8/layout/hierarchy1"/>
    <dgm:cxn modelId="{316B80CB-65F1-4E81-968D-F4A35EE634B1}" srcId="{7ECC558F-EDD4-4DF7-A287-BAD430702378}" destId="{739D7D27-9780-46A8-89FE-A454C90D290B}" srcOrd="0" destOrd="0" parTransId="{1E0FDC35-CB9D-415B-B6E8-1DA0ECB388CB}" sibTransId="{E0158469-3F41-4DD5-95B4-2EB84ED0152E}"/>
    <dgm:cxn modelId="{3AEF8651-BFA8-4C36-A20B-C2ECF9873852}" type="presOf" srcId="{E3170ABC-1597-4574-882C-FDF40344B7E1}" destId="{E62D7349-B4B1-4A0A-AD69-F9B8E2183643}" srcOrd="0" destOrd="0" presId="urn:microsoft.com/office/officeart/2005/8/layout/hierarchy1"/>
    <dgm:cxn modelId="{40E510C7-6A69-4069-9FE9-E15852E0F54B}" type="presOf" srcId="{338662B9-3FF4-4277-9094-29747328321B}" destId="{13D4239D-3199-437B-A792-1435D8B6DA44}" srcOrd="0" destOrd="0" presId="urn:microsoft.com/office/officeart/2005/8/layout/hierarchy1"/>
    <dgm:cxn modelId="{4F8C4A06-CEB7-4327-87D3-4840252AD546}" srcId="{5482E7E8-D889-4C59-AA83-A96FEBBBF144}" destId="{D62E3C65-B4F1-4466-991E-B289936869A7}" srcOrd="0" destOrd="0" parTransId="{6E3F57BE-4BEE-43D9-858A-BE896D31DBB1}" sibTransId="{10FB8ACC-48A6-4248-A8ED-63326DE7CDFF}"/>
    <dgm:cxn modelId="{F7EB4A70-698F-4149-BC45-55923B82A2A8}" srcId="{1E8581C1-D836-4356-9B4D-174987A89352}" destId="{3DCEB406-04B9-4555-911E-4D1160FFBFD4}" srcOrd="0" destOrd="0" parTransId="{C47C2FC5-06C4-47B5-A37D-0F8DAF88EC1D}" sibTransId="{904334E2-D462-4C74-A0AD-01707811954C}"/>
    <dgm:cxn modelId="{02D4C6CD-5872-4719-B48F-83B7B99E4420}" type="presOf" srcId="{5482E7E8-D889-4C59-AA83-A96FEBBBF144}" destId="{3B1B770D-6407-4083-9F54-CD603413A0BA}" srcOrd="0" destOrd="0" presId="urn:microsoft.com/office/officeart/2005/8/layout/hierarchy1"/>
    <dgm:cxn modelId="{BA93135D-179D-4DB8-8A73-8BACC0718B2B}" srcId="{D2874832-AEEC-4FD2-B915-21CB9BE5A490}" destId="{0A332F43-371F-4833-997F-3DEC12125029}" srcOrd="0" destOrd="0" parTransId="{1D3DCF78-CDC4-4057-9F80-F44B0E214D9D}" sibTransId="{1E6A6CEB-DB70-4D98-882A-5C1FB409AA70}"/>
    <dgm:cxn modelId="{2CDD4A8D-B588-4264-8C80-A64D36A0F01D}" type="presOf" srcId="{1E8581C1-D836-4356-9B4D-174987A89352}" destId="{0A1F6010-0D95-4358-AA71-24303498CDAA}" srcOrd="0" destOrd="0" presId="urn:microsoft.com/office/officeart/2005/8/layout/hierarchy1"/>
    <dgm:cxn modelId="{BAED3A8C-D21D-438A-9CAF-1330ACE7AB1B}" type="presOf" srcId="{0A332F43-371F-4833-997F-3DEC12125029}" destId="{476287CB-6AE5-4528-B66F-D2AC0231885C}" srcOrd="0" destOrd="0" presId="urn:microsoft.com/office/officeart/2005/8/layout/hierarchy1"/>
    <dgm:cxn modelId="{9F22D26C-B6EF-4F97-9749-F22EF12AD568}" srcId="{784F5430-115C-42EB-A5CE-55EB394FF233}" destId="{1E8581C1-D836-4356-9B4D-174987A89352}" srcOrd="0" destOrd="0" parTransId="{6BE0F544-B9C9-4379-83E6-87BF2AA3D902}" sibTransId="{F5811A89-ADED-4CC1-9588-E8269B2AE030}"/>
    <dgm:cxn modelId="{52B7D149-8753-4546-AA01-BE78052205A0}" type="presOf" srcId="{3DCEB406-04B9-4555-911E-4D1160FFBFD4}" destId="{FF5FCBA9-000B-4F6E-9FE3-2E6CF6FF4290}" srcOrd="0" destOrd="0" presId="urn:microsoft.com/office/officeart/2005/8/layout/hierarchy1"/>
    <dgm:cxn modelId="{7498F39E-7205-402B-89A2-9789AE61DBDA}" type="presOf" srcId="{1D3DCF78-CDC4-4057-9F80-F44B0E214D9D}" destId="{02884CAF-ADF5-444A-B3E3-8140B9292794}" srcOrd="0" destOrd="0" presId="urn:microsoft.com/office/officeart/2005/8/layout/hierarchy1"/>
    <dgm:cxn modelId="{502FE4DF-2DDD-4C54-9ACE-9BB9297477ED}" srcId="{0A332F43-371F-4833-997F-3DEC12125029}" destId="{53224738-81B1-418E-B8FB-205DE8FD47CD}" srcOrd="0" destOrd="0" parTransId="{E3170ABC-1597-4574-882C-FDF40344B7E1}" sibTransId="{6B69BB00-EB0B-4D26-98E8-0B5534C465BB}"/>
    <dgm:cxn modelId="{EB4DC778-F8B5-4B1A-979D-A4107E798379}" srcId="{3DCEB406-04B9-4555-911E-4D1160FFBFD4}" destId="{10133871-EFE8-477E-AA63-407CEED4FF36}" srcOrd="0" destOrd="0" parTransId="{087F95E4-FBBA-4B5D-AC1F-203FC03A49D7}" sibTransId="{2BDEFC12-3618-4204-9741-C9094D912A5E}"/>
    <dgm:cxn modelId="{BC1AA227-CAA2-4B17-9B19-DB583D0B5B53}" type="presOf" srcId="{6E3F57BE-4BEE-43D9-858A-BE896D31DBB1}" destId="{1CC0E5EF-D375-464F-A9AF-FDEFEBD7857A}" srcOrd="0" destOrd="0" presId="urn:microsoft.com/office/officeart/2005/8/layout/hierarchy1"/>
    <dgm:cxn modelId="{C065F881-3861-4A62-9D6D-4CFA79FFD3EA}" type="presOf" srcId="{53224738-81B1-418E-B8FB-205DE8FD47CD}" destId="{10F4F8D2-3635-4327-810B-99B378139B9F}" srcOrd="0" destOrd="0" presId="urn:microsoft.com/office/officeart/2005/8/layout/hierarchy1"/>
    <dgm:cxn modelId="{06330104-A902-423B-AD04-56B245037F3E}" srcId="{1E8581C1-D836-4356-9B4D-174987A89352}" destId="{5482E7E8-D889-4C59-AA83-A96FEBBBF144}" srcOrd="2" destOrd="0" parTransId="{26EEB945-1E11-4709-97EF-9054FBFD35D3}" sibTransId="{810E9E75-DA06-4261-9002-9804DBDC8C51}"/>
    <dgm:cxn modelId="{75D08DC4-ADBE-4724-84C3-4874C16D5CD3}" type="presOf" srcId="{7ECC558F-EDD4-4DF7-A287-BAD430702378}" destId="{3E65E592-D086-4146-9B6C-88E9733F8253}" srcOrd="0" destOrd="0" presId="urn:microsoft.com/office/officeart/2005/8/layout/hierarchy1"/>
    <dgm:cxn modelId="{C22A0053-983F-40F5-8F43-AD2CA5E07678}" type="presOf" srcId="{26EEB945-1E11-4709-97EF-9054FBFD35D3}" destId="{456581FD-2884-46C2-B388-A79918337F05}" srcOrd="0" destOrd="0" presId="urn:microsoft.com/office/officeart/2005/8/layout/hierarchy1"/>
    <dgm:cxn modelId="{EBD08559-DF4F-4C83-91DA-267709373BF6}" type="presOf" srcId="{0CC2F95F-A5AC-404F-B198-DB1B2E0E8284}" destId="{9E129AC1-6CE4-4587-A25C-35281D1C360F}" srcOrd="0" destOrd="0" presId="urn:microsoft.com/office/officeart/2005/8/layout/hierarchy1"/>
    <dgm:cxn modelId="{DC71A945-59A5-450D-BF9A-72AF9524D989}" srcId="{D62E3C65-B4F1-4466-991E-B289936869A7}" destId="{20F00F96-82D7-4223-9748-C52CC890B8E7}" srcOrd="0" destOrd="0" parTransId="{338662B9-3FF4-4277-9094-29747328321B}" sibTransId="{1D9E728A-0B69-424A-B5D5-B52082F4277F}"/>
    <dgm:cxn modelId="{02BC323E-6077-4FFB-86FC-4B187D685855}" type="presParOf" srcId="{010ACB26-712E-484A-92BD-EBE37E3C53D5}" destId="{BF17C88F-642D-45A5-8069-C48F21A1E109}" srcOrd="0" destOrd="0" presId="urn:microsoft.com/office/officeart/2005/8/layout/hierarchy1"/>
    <dgm:cxn modelId="{E79C7284-D40D-44E7-BA60-FDC3439EE9C8}" type="presParOf" srcId="{BF17C88F-642D-45A5-8069-C48F21A1E109}" destId="{E5F772EE-BF93-42E9-9478-D02489935630}" srcOrd="0" destOrd="0" presId="urn:microsoft.com/office/officeart/2005/8/layout/hierarchy1"/>
    <dgm:cxn modelId="{A5C3B5A7-A65D-4D63-B623-2B7B2B4B8F6C}" type="presParOf" srcId="{E5F772EE-BF93-42E9-9478-D02489935630}" destId="{7F9ECDE2-5861-4842-BB7D-715E450B31FD}" srcOrd="0" destOrd="0" presId="urn:microsoft.com/office/officeart/2005/8/layout/hierarchy1"/>
    <dgm:cxn modelId="{FDA06622-9579-4D97-BA70-B701F571B5A5}" type="presParOf" srcId="{E5F772EE-BF93-42E9-9478-D02489935630}" destId="{0A1F6010-0D95-4358-AA71-24303498CDAA}" srcOrd="1" destOrd="0" presId="urn:microsoft.com/office/officeart/2005/8/layout/hierarchy1"/>
    <dgm:cxn modelId="{3354CC80-E2C8-4B28-8D6C-F71E07526AFC}" type="presParOf" srcId="{BF17C88F-642D-45A5-8069-C48F21A1E109}" destId="{0F3AA6CD-F9E6-42B8-AC1F-95681A3E571B}" srcOrd="1" destOrd="0" presId="urn:microsoft.com/office/officeart/2005/8/layout/hierarchy1"/>
    <dgm:cxn modelId="{8EB818CA-ED78-4920-9399-9400F2CFF663}" type="presParOf" srcId="{0F3AA6CD-F9E6-42B8-AC1F-95681A3E571B}" destId="{ABB82B0D-0A90-4129-9C65-0D9F3726DF00}" srcOrd="0" destOrd="0" presId="urn:microsoft.com/office/officeart/2005/8/layout/hierarchy1"/>
    <dgm:cxn modelId="{41DC4F93-5F72-4593-B3C1-AC6C7573BF37}" type="presParOf" srcId="{0F3AA6CD-F9E6-42B8-AC1F-95681A3E571B}" destId="{259CAF99-8958-4598-BCC0-785026240139}" srcOrd="1" destOrd="0" presId="urn:microsoft.com/office/officeart/2005/8/layout/hierarchy1"/>
    <dgm:cxn modelId="{0AE484B1-4725-4D83-AFAB-61068468123D}" type="presParOf" srcId="{259CAF99-8958-4598-BCC0-785026240139}" destId="{B187A304-3FAC-46B9-B4CE-043AC2A1F012}" srcOrd="0" destOrd="0" presId="urn:microsoft.com/office/officeart/2005/8/layout/hierarchy1"/>
    <dgm:cxn modelId="{258AB492-939A-483C-B6F8-DBD9C1A6AEBC}" type="presParOf" srcId="{B187A304-3FAC-46B9-B4CE-043AC2A1F012}" destId="{398A10F6-8728-4C34-B4B2-4BA553C7E60C}" srcOrd="0" destOrd="0" presId="urn:microsoft.com/office/officeart/2005/8/layout/hierarchy1"/>
    <dgm:cxn modelId="{AB21DCAE-5C87-4EF6-9715-4A6F4390C094}" type="presParOf" srcId="{B187A304-3FAC-46B9-B4CE-043AC2A1F012}" destId="{FF5FCBA9-000B-4F6E-9FE3-2E6CF6FF4290}" srcOrd="1" destOrd="0" presId="urn:microsoft.com/office/officeart/2005/8/layout/hierarchy1"/>
    <dgm:cxn modelId="{87CCE35B-3FB9-4B18-82E0-7225EEC4619C}" type="presParOf" srcId="{259CAF99-8958-4598-BCC0-785026240139}" destId="{EAF22D2F-25D3-4A5F-9654-7FE33B80E9DC}" srcOrd="1" destOrd="0" presId="urn:microsoft.com/office/officeart/2005/8/layout/hierarchy1"/>
    <dgm:cxn modelId="{8F3F7306-74FC-4FEE-AD6D-BFD27D255A73}" type="presParOf" srcId="{EAF22D2F-25D3-4A5F-9654-7FE33B80E9DC}" destId="{4270D8D3-BE19-4B26-9938-CF817EF5207A}" srcOrd="0" destOrd="0" presId="urn:microsoft.com/office/officeart/2005/8/layout/hierarchy1"/>
    <dgm:cxn modelId="{18D804A9-2135-4182-81DB-B748DA37C99C}" type="presParOf" srcId="{EAF22D2F-25D3-4A5F-9654-7FE33B80E9DC}" destId="{D6C9A44F-56A4-4F5E-9401-1687F7E3ACDE}" srcOrd="1" destOrd="0" presId="urn:microsoft.com/office/officeart/2005/8/layout/hierarchy1"/>
    <dgm:cxn modelId="{E43E7D9D-903C-4A26-B87E-7B57611331D7}" type="presParOf" srcId="{D6C9A44F-56A4-4F5E-9401-1687F7E3ACDE}" destId="{AC04CD4F-2725-42D5-81F1-4A4FC1DD1276}" srcOrd="0" destOrd="0" presId="urn:microsoft.com/office/officeart/2005/8/layout/hierarchy1"/>
    <dgm:cxn modelId="{CA85AC04-B76D-4B84-94A1-B89E1BA0AEAE}" type="presParOf" srcId="{AC04CD4F-2725-42D5-81F1-4A4FC1DD1276}" destId="{B10768E5-7EDF-45D2-87BE-E75B720A7615}" srcOrd="0" destOrd="0" presId="urn:microsoft.com/office/officeart/2005/8/layout/hierarchy1"/>
    <dgm:cxn modelId="{9D9A9A9A-93E9-4D18-BBCA-B6EF4D8949C1}" type="presParOf" srcId="{AC04CD4F-2725-42D5-81F1-4A4FC1DD1276}" destId="{6EE7ED0D-EBFA-4176-A889-0C393293B706}" srcOrd="1" destOrd="0" presId="urn:microsoft.com/office/officeart/2005/8/layout/hierarchy1"/>
    <dgm:cxn modelId="{99C19FC8-9B94-405C-BF2E-B059B150534E}" type="presParOf" srcId="{D6C9A44F-56A4-4F5E-9401-1687F7E3ACDE}" destId="{B45753DF-8A66-4A72-AC0C-DA69C9C0B854}" srcOrd="1" destOrd="0" presId="urn:microsoft.com/office/officeart/2005/8/layout/hierarchy1"/>
    <dgm:cxn modelId="{6472530D-10F3-48A4-BF0D-30391BA1053F}" type="presParOf" srcId="{B45753DF-8A66-4A72-AC0C-DA69C9C0B854}" destId="{D1AEBF55-4BF0-4486-BA2F-F87DA4066746}" srcOrd="0" destOrd="0" presId="urn:microsoft.com/office/officeart/2005/8/layout/hierarchy1"/>
    <dgm:cxn modelId="{BEE02B1B-548A-42EA-A9F6-625163AC0A08}" type="presParOf" srcId="{B45753DF-8A66-4A72-AC0C-DA69C9C0B854}" destId="{C052E63A-142F-4C8B-AC88-A9FE21298D9E}" srcOrd="1" destOrd="0" presId="urn:microsoft.com/office/officeart/2005/8/layout/hierarchy1"/>
    <dgm:cxn modelId="{C750CE50-889A-4F15-B941-5801810807AB}" type="presParOf" srcId="{C052E63A-142F-4C8B-AC88-A9FE21298D9E}" destId="{92E2ED16-C3DD-4594-AE92-8EF0818C023B}" srcOrd="0" destOrd="0" presId="urn:microsoft.com/office/officeart/2005/8/layout/hierarchy1"/>
    <dgm:cxn modelId="{53D772AE-1295-4C9C-A869-1E80C974D8CB}" type="presParOf" srcId="{92E2ED16-C3DD-4594-AE92-8EF0818C023B}" destId="{B30FC670-7907-43BB-896E-BE8844837DD8}" srcOrd="0" destOrd="0" presId="urn:microsoft.com/office/officeart/2005/8/layout/hierarchy1"/>
    <dgm:cxn modelId="{04805333-A106-4F5A-886D-1FFD26116A77}" type="presParOf" srcId="{92E2ED16-C3DD-4594-AE92-8EF0818C023B}" destId="{9E129AC1-6CE4-4587-A25C-35281D1C360F}" srcOrd="1" destOrd="0" presId="urn:microsoft.com/office/officeart/2005/8/layout/hierarchy1"/>
    <dgm:cxn modelId="{C259F5A4-720D-47F2-84B7-ECDC7429E69E}" type="presParOf" srcId="{C052E63A-142F-4C8B-AC88-A9FE21298D9E}" destId="{AE258C91-ABA0-48D6-B028-2FC68679BCF6}" srcOrd="1" destOrd="0" presId="urn:microsoft.com/office/officeart/2005/8/layout/hierarchy1"/>
    <dgm:cxn modelId="{ADD8821E-DF5A-4EFE-8FC9-42F638FB5374}" type="presParOf" srcId="{0F3AA6CD-F9E6-42B8-AC1F-95681A3E571B}" destId="{7E0FCB3D-E510-4A95-B5DC-2044FCDD4645}" srcOrd="2" destOrd="0" presId="urn:microsoft.com/office/officeart/2005/8/layout/hierarchy1"/>
    <dgm:cxn modelId="{E3B2A275-43E5-4AA6-A953-DF4AD90F2791}" type="presParOf" srcId="{0F3AA6CD-F9E6-42B8-AC1F-95681A3E571B}" destId="{F837A46A-6C31-44B9-87A8-34C6A7AE1C90}" srcOrd="3" destOrd="0" presId="urn:microsoft.com/office/officeart/2005/8/layout/hierarchy1"/>
    <dgm:cxn modelId="{CC8B973D-41BC-46AC-A697-85DAE62D6269}" type="presParOf" srcId="{F837A46A-6C31-44B9-87A8-34C6A7AE1C90}" destId="{0F1A9211-9508-4002-99BD-1B1C66F4266E}" srcOrd="0" destOrd="0" presId="urn:microsoft.com/office/officeart/2005/8/layout/hierarchy1"/>
    <dgm:cxn modelId="{F8FF3D9C-4F02-436E-B6C5-9AC92ED97288}" type="presParOf" srcId="{0F1A9211-9508-4002-99BD-1B1C66F4266E}" destId="{ED973B3B-49A5-42B2-9794-DABA42F078E7}" srcOrd="0" destOrd="0" presId="urn:microsoft.com/office/officeart/2005/8/layout/hierarchy1"/>
    <dgm:cxn modelId="{96C5BBDE-A2E2-4536-B396-58759287D94A}" type="presParOf" srcId="{0F1A9211-9508-4002-99BD-1B1C66F4266E}" destId="{CAAF93BF-7E79-42EA-A552-5D057101CC58}" srcOrd="1" destOrd="0" presId="urn:microsoft.com/office/officeart/2005/8/layout/hierarchy1"/>
    <dgm:cxn modelId="{795099E4-1FF1-4F22-A1BD-66BEF73F92D6}" type="presParOf" srcId="{F837A46A-6C31-44B9-87A8-34C6A7AE1C90}" destId="{FA463F22-F589-4F33-93A3-5DDD0BE69858}" srcOrd="1" destOrd="0" presId="urn:microsoft.com/office/officeart/2005/8/layout/hierarchy1"/>
    <dgm:cxn modelId="{58BDE934-3652-4D65-BCCA-C571A89D18C8}" type="presParOf" srcId="{FA463F22-F589-4F33-93A3-5DDD0BE69858}" destId="{02884CAF-ADF5-444A-B3E3-8140B9292794}" srcOrd="0" destOrd="0" presId="urn:microsoft.com/office/officeart/2005/8/layout/hierarchy1"/>
    <dgm:cxn modelId="{4182E96C-125B-4976-BDB8-9E42CDFCD7FD}" type="presParOf" srcId="{FA463F22-F589-4F33-93A3-5DDD0BE69858}" destId="{DC6E821B-3C25-4732-95BC-F107FF25F764}" srcOrd="1" destOrd="0" presId="urn:microsoft.com/office/officeart/2005/8/layout/hierarchy1"/>
    <dgm:cxn modelId="{42737A7F-07CB-4D98-B1E4-F7BEBB1A5CCB}" type="presParOf" srcId="{DC6E821B-3C25-4732-95BC-F107FF25F764}" destId="{5CE8BF45-719C-471D-B2D1-AA744D1C0FE1}" srcOrd="0" destOrd="0" presId="urn:microsoft.com/office/officeart/2005/8/layout/hierarchy1"/>
    <dgm:cxn modelId="{F829483C-8D2C-46A1-8F55-7CFADCC59B18}" type="presParOf" srcId="{5CE8BF45-719C-471D-B2D1-AA744D1C0FE1}" destId="{318BFE88-DBE5-420D-9ADD-E44391519EDA}" srcOrd="0" destOrd="0" presId="urn:microsoft.com/office/officeart/2005/8/layout/hierarchy1"/>
    <dgm:cxn modelId="{B83D3F3C-CEC2-4ACD-9801-024E930DCCAF}" type="presParOf" srcId="{5CE8BF45-719C-471D-B2D1-AA744D1C0FE1}" destId="{476287CB-6AE5-4528-B66F-D2AC0231885C}" srcOrd="1" destOrd="0" presId="urn:microsoft.com/office/officeart/2005/8/layout/hierarchy1"/>
    <dgm:cxn modelId="{862BAA1E-E8A8-4BCD-A7BF-BDF7C8038439}" type="presParOf" srcId="{DC6E821B-3C25-4732-95BC-F107FF25F764}" destId="{28C945B5-9392-477B-9C72-8D2FEC3CEB26}" srcOrd="1" destOrd="0" presId="urn:microsoft.com/office/officeart/2005/8/layout/hierarchy1"/>
    <dgm:cxn modelId="{2A33DD80-65DA-4BA0-BC90-4E1366FBD4AF}" type="presParOf" srcId="{28C945B5-9392-477B-9C72-8D2FEC3CEB26}" destId="{E62D7349-B4B1-4A0A-AD69-F9B8E2183643}" srcOrd="0" destOrd="0" presId="urn:microsoft.com/office/officeart/2005/8/layout/hierarchy1"/>
    <dgm:cxn modelId="{39CF1E20-484E-4A91-971A-ACB98DB89961}" type="presParOf" srcId="{28C945B5-9392-477B-9C72-8D2FEC3CEB26}" destId="{D09795F2-E542-4DFD-9001-A1E4E5B00D70}" srcOrd="1" destOrd="0" presId="urn:microsoft.com/office/officeart/2005/8/layout/hierarchy1"/>
    <dgm:cxn modelId="{55FADB39-5AB3-49CA-8090-FA7CB8398DE7}" type="presParOf" srcId="{D09795F2-E542-4DFD-9001-A1E4E5B00D70}" destId="{9C8A66AC-D138-428E-9135-9997FFD40CDC}" srcOrd="0" destOrd="0" presId="urn:microsoft.com/office/officeart/2005/8/layout/hierarchy1"/>
    <dgm:cxn modelId="{B1DC0DF8-E6ED-49D8-B3A0-95BB24C40CBC}" type="presParOf" srcId="{9C8A66AC-D138-428E-9135-9997FFD40CDC}" destId="{5E5DAE8C-C7B6-47A8-8645-283E8D100F98}" srcOrd="0" destOrd="0" presId="urn:microsoft.com/office/officeart/2005/8/layout/hierarchy1"/>
    <dgm:cxn modelId="{752B1A23-376A-4875-BD0C-96A0156F2AF4}" type="presParOf" srcId="{9C8A66AC-D138-428E-9135-9997FFD40CDC}" destId="{10F4F8D2-3635-4327-810B-99B378139B9F}" srcOrd="1" destOrd="0" presId="urn:microsoft.com/office/officeart/2005/8/layout/hierarchy1"/>
    <dgm:cxn modelId="{2F3A15F4-245C-42E1-8D02-B4F69DF3ADCB}" type="presParOf" srcId="{D09795F2-E542-4DFD-9001-A1E4E5B00D70}" destId="{F5FA7A31-4A2F-4B5D-B7E3-1431B8E1CC29}" srcOrd="1" destOrd="0" presId="urn:microsoft.com/office/officeart/2005/8/layout/hierarchy1"/>
    <dgm:cxn modelId="{4331714F-6EBC-4279-9FDA-DDC654A5DE8F}" type="presParOf" srcId="{0F3AA6CD-F9E6-42B8-AC1F-95681A3E571B}" destId="{456581FD-2884-46C2-B388-A79918337F05}" srcOrd="4" destOrd="0" presId="urn:microsoft.com/office/officeart/2005/8/layout/hierarchy1"/>
    <dgm:cxn modelId="{1B9BD35E-B2E2-4185-9D8C-E25999350466}" type="presParOf" srcId="{0F3AA6CD-F9E6-42B8-AC1F-95681A3E571B}" destId="{A73D7FB7-CCD4-4AAF-83F6-64E54FAE3BA5}" srcOrd="5" destOrd="0" presId="urn:microsoft.com/office/officeart/2005/8/layout/hierarchy1"/>
    <dgm:cxn modelId="{E6D0C10C-A40A-4FC2-8DC6-3F6F88D4B396}" type="presParOf" srcId="{A73D7FB7-CCD4-4AAF-83F6-64E54FAE3BA5}" destId="{7611EF8F-A247-443F-ACB5-0F87E5EAA2D2}" srcOrd="0" destOrd="0" presId="urn:microsoft.com/office/officeart/2005/8/layout/hierarchy1"/>
    <dgm:cxn modelId="{63833965-E990-4E09-943C-56FC9B80FEC2}" type="presParOf" srcId="{7611EF8F-A247-443F-ACB5-0F87E5EAA2D2}" destId="{494B3329-FA54-4355-8C3B-7D13C63780DA}" srcOrd="0" destOrd="0" presId="urn:microsoft.com/office/officeart/2005/8/layout/hierarchy1"/>
    <dgm:cxn modelId="{154400D0-6DA9-4022-89E6-683BB59D3DB9}" type="presParOf" srcId="{7611EF8F-A247-443F-ACB5-0F87E5EAA2D2}" destId="{3B1B770D-6407-4083-9F54-CD603413A0BA}" srcOrd="1" destOrd="0" presId="urn:microsoft.com/office/officeart/2005/8/layout/hierarchy1"/>
    <dgm:cxn modelId="{197DBF80-BC19-40CE-BE7C-7900C4F05DBE}" type="presParOf" srcId="{A73D7FB7-CCD4-4AAF-83F6-64E54FAE3BA5}" destId="{9FF00774-3294-40D4-814D-1D2B29639FC6}" srcOrd="1" destOrd="0" presId="urn:microsoft.com/office/officeart/2005/8/layout/hierarchy1"/>
    <dgm:cxn modelId="{B2190FC8-9F7F-4414-9E66-59D4E8E0EBDE}" type="presParOf" srcId="{9FF00774-3294-40D4-814D-1D2B29639FC6}" destId="{1CC0E5EF-D375-464F-A9AF-FDEFEBD7857A}" srcOrd="0" destOrd="0" presId="urn:microsoft.com/office/officeart/2005/8/layout/hierarchy1"/>
    <dgm:cxn modelId="{3AA2FCA7-577E-4EB7-B71F-00E364A121DE}" type="presParOf" srcId="{9FF00774-3294-40D4-814D-1D2B29639FC6}" destId="{0D577EA3-D1B8-477A-AA5D-256D1D6FBF68}" srcOrd="1" destOrd="0" presId="urn:microsoft.com/office/officeart/2005/8/layout/hierarchy1"/>
    <dgm:cxn modelId="{70BB0748-B23D-4434-BCC0-7B82EC7D37C7}" type="presParOf" srcId="{0D577EA3-D1B8-477A-AA5D-256D1D6FBF68}" destId="{0C1DA029-6BF7-488A-8558-DD1D8A30971D}" srcOrd="0" destOrd="0" presId="urn:microsoft.com/office/officeart/2005/8/layout/hierarchy1"/>
    <dgm:cxn modelId="{90E14001-FCCC-4DD9-8ECE-2B2EE4996293}" type="presParOf" srcId="{0C1DA029-6BF7-488A-8558-DD1D8A30971D}" destId="{2C7D9098-47F3-403B-97C8-70A620D99D0F}" srcOrd="0" destOrd="0" presId="urn:microsoft.com/office/officeart/2005/8/layout/hierarchy1"/>
    <dgm:cxn modelId="{9EDD6355-1D54-4259-83C7-CC94121A12C9}" type="presParOf" srcId="{0C1DA029-6BF7-488A-8558-DD1D8A30971D}" destId="{1B0BD92A-7D5D-4782-BF5B-1D985BBB3AEF}" srcOrd="1" destOrd="0" presId="urn:microsoft.com/office/officeart/2005/8/layout/hierarchy1"/>
    <dgm:cxn modelId="{B7DE3EE8-7FAB-452F-AD6C-51A04BE2598F}" type="presParOf" srcId="{0D577EA3-D1B8-477A-AA5D-256D1D6FBF68}" destId="{FD0E7994-C31D-4EC1-9960-ECB7AC673443}" srcOrd="1" destOrd="0" presId="urn:microsoft.com/office/officeart/2005/8/layout/hierarchy1"/>
    <dgm:cxn modelId="{048076A6-B0C2-4F96-9953-381CBFF95604}" type="presParOf" srcId="{FD0E7994-C31D-4EC1-9960-ECB7AC673443}" destId="{13D4239D-3199-437B-A792-1435D8B6DA44}" srcOrd="0" destOrd="0" presId="urn:microsoft.com/office/officeart/2005/8/layout/hierarchy1"/>
    <dgm:cxn modelId="{5F62B8C4-7615-44DF-81F9-DD35AAC15A79}" type="presParOf" srcId="{FD0E7994-C31D-4EC1-9960-ECB7AC673443}" destId="{57745E72-EA6F-415C-BD7A-654773305AFA}" srcOrd="1" destOrd="0" presId="urn:microsoft.com/office/officeart/2005/8/layout/hierarchy1"/>
    <dgm:cxn modelId="{BB702381-0F9A-4EB5-A2D0-9CBF4EB02DF2}" type="presParOf" srcId="{57745E72-EA6F-415C-BD7A-654773305AFA}" destId="{40BA132F-D431-4679-8E78-63F5EE9B022F}" srcOrd="0" destOrd="0" presId="urn:microsoft.com/office/officeart/2005/8/layout/hierarchy1"/>
    <dgm:cxn modelId="{159A86CF-97AB-4CFB-BE61-FCCB730D50F0}" type="presParOf" srcId="{40BA132F-D431-4679-8E78-63F5EE9B022F}" destId="{5FA1D6F3-F66B-43F9-8F45-B556C3967CC3}" srcOrd="0" destOrd="0" presId="urn:microsoft.com/office/officeart/2005/8/layout/hierarchy1"/>
    <dgm:cxn modelId="{B784B4AC-C721-45E8-A35F-438F8B32FD44}" type="presParOf" srcId="{40BA132F-D431-4679-8E78-63F5EE9B022F}" destId="{5F4E3A5B-1132-4097-9F97-773D55DCC5DD}" srcOrd="1" destOrd="0" presId="urn:microsoft.com/office/officeart/2005/8/layout/hierarchy1"/>
    <dgm:cxn modelId="{8D368A72-92B9-45F8-A39D-60810432E551}" type="presParOf" srcId="{57745E72-EA6F-415C-BD7A-654773305AFA}" destId="{12FC0AD5-4E71-4BA5-9BAA-9236A0D9A799}" srcOrd="1" destOrd="0" presId="urn:microsoft.com/office/officeart/2005/8/layout/hierarchy1"/>
    <dgm:cxn modelId="{1264A958-9837-47F8-A284-CE2FE2E25953}" type="presParOf" srcId="{0F3AA6CD-F9E6-42B8-AC1F-95681A3E571B}" destId="{FA159070-5D4E-406C-B6DA-5B50132402B6}" srcOrd="6" destOrd="0" presId="urn:microsoft.com/office/officeart/2005/8/layout/hierarchy1"/>
    <dgm:cxn modelId="{3F39B884-C614-40BF-B446-9B4F24EAE69B}" type="presParOf" srcId="{0F3AA6CD-F9E6-42B8-AC1F-95681A3E571B}" destId="{9F263DFE-CA01-4162-8F4E-AEABE54FD9A5}" srcOrd="7" destOrd="0" presId="urn:microsoft.com/office/officeart/2005/8/layout/hierarchy1"/>
    <dgm:cxn modelId="{F5335180-64D6-40CE-B71B-ADCD390A5972}" type="presParOf" srcId="{9F263DFE-CA01-4162-8F4E-AEABE54FD9A5}" destId="{0665A9FD-5B9B-44C4-BD12-AD23445D1758}" srcOrd="0" destOrd="0" presId="urn:microsoft.com/office/officeart/2005/8/layout/hierarchy1"/>
    <dgm:cxn modelId="{F6C3450A-A537-4881-9B42-5F99523C2F7D}" type="presParOf" srcId="{0665A9FD-5B9B-44C4-BD12-AD23445D1758}" destId="{B252C506-2A5D-4F3B-B68C-1674AF361564}" srcOrd="0" destOrd="0" presId="urn:microsoft.com/office/officeart/2005/8/layout/hierarchy1"/>
    <dgm:cxn modelId="{CB050001-297C-4701-8CEF-354BC1698D34}" type="presParOf" srcId="{0665A9FD-5B9B-44C4-BD12-AD23445D1758}" destId="{1890CDF9-9357-42A2-B63D-4D42CE892C0B}" srcOrd="1" destOrd="0" presId="urn:microsoft.com/office/officeart/2005/8/layout/hierarchy1"/>
    <dgm:cxn modelId="{372B9943-B844-4C9B-9819-135305BB3996}" type="presParOf" srcId="{9F263DFE-CA01-4162-8F4E-AEABE54FD9A5}" destId="{BA0D2503-5ED0-4065-8423-C92FAC0DDA3A}" srcOrd="1" destOrd="0" presId="urn:microsoft.com/office/officeart/2005/8/layout/hierarchy1"/>
    <dgm:cxn modelId="{06E7972A-C12B-4CE0-A923-87EDDC4460F7}" type="presParOf" srcId="{BA0D2503-5ED0-4065-8423-C92FAC0DDA3A}" destId="{615D52AF-70F5-440D-AC9D-1CBCEAF581DD}" srcOrd="0" destOrd="0" presId="urn:microsoft.com/office/officeart/2005/8/layout/hierarchy1"/>
    <dgm:cxn modelId="{73CC78DA-7BFB-4C88-9795-8AC926FC00DB}" type="presParOf" srcId="{BA0D2503-5ED0-4065-8423-C92FAC0DDA3A}" destId="{2852A380-35DA-4EA0-9DBB-B5D75FAE9EA9}" srcOrd="1" destOrd="0" presId="urn:microsoft.com/office/officeart/2005/8/layout/hierarchy1"/>
    <dgm:cxn modelId="{F41577A1-DF54-4CCF-94E2-431B1F9F7673}" type="presParOf" srcId="{2852A380-35DA-4EA0-9DBB-B5D75FAE9EA9}" destId="{2FD61A90-C11F-4B9F-8C3F-58FEFC5FE46C}" srcOrd="0" destOrd="0" presId="urn:microsoft.com/office/officeart/2005/8/layout/hierarchy1"/>
    <dgm:cxn modelId="{EB35DDA7-6168-433D-A362-32CB9D44A557}" type="presParOf" srcId="{2FD61A90-C11F-4B9F-8C3F-58FEFC5FE46C}" destId="{7DE2CED8-832D-4092-ABED-BEB3C1ED94E2}" srcOrd="0" destOrd="0" presId="urn:microsoft.com/office/officeart/2005/8/layout/hierarchy1"/>
    <dgm:cxn modelId="{88E55380-9376-4433-92A3-81947E574B54}" type="presParOf" srcId="{2FD61A90-C11F-4B9F-8C3F-58FEFC5FE46C}" destId="{3E65E592-D086-4146-9B6C-88E9733F8253}" srcOrd="1" destOrd="0" presId="urn:microsoft.com/office/officeart/2005/8/layout/hierarchy1"/>
    <dgm:cxn modelId="{0E6741B2-D7BA-49CC-9A81-56B6372915D3}" type="presParOf" srcId="{2852A380-35DA-4EA0-9DBB-B5D75FAE9EA9}" destId="{6D3893FD-21C4-423B-B889-D1CD5289D41A}" srcOrd="1" destOrd="0" presId="urn:microsoft.com/office/officeart/2005/8/layout/hierarchy1"/>
    <dgm:cxn modelId="{AAE4B285-B156-4405-BEB4-02BDEEB25092}" type="presParOf" srcId="{6D3893FD-21C4-423B-B889-D1CD5289D41A}" destId="{D18788F5-5EB0-476A-A13F-FACECF74B061}" srcOrd="0" destOrd="0" presId="urn:microsoft.com/office/officeart/2005/8/layout/hierarchy1"/>
    <dgm:cxn modelId="{300470EE-FEB4-4360-9F1E-02561340E9A4}" type="presParOf" srcId="{6D3893FD-21C4-423B-B889-D1CD5289D41A}" destId="{E376FAFE-60EE-4109-A987-B387A5CA746A}" srcOrd="1" destOrd="0" presId="urn:microsoft.com/office/officeart/2005/8/layout/hierarchy1"/>
    <dgm:cxn modelId="{8B1C8383-5A39-499A-A268-913109688E67}" type="presParOf" srcId="{E376FAFE-60EE-4109-A987-B387A5CA746A}" destId="{870E4762-D9F4-49AC-8B1F-4AE7A4D32D21}" srcOrd="0" destOrd="0" presId="urn:microsoft.com/office/officeart/2005/8/layout/hierarchy1"/>
    <dgm:cxn modelId="{451D28C0-C8AE-42B5-817E-E41DD0041ED2}" type="presParOf" srcId="{870E4762-D9F4-49AC-8B1F-4AE7A4D32D21}" destId="{CB43542E-A736-4847-A4F2-6C3AC5B260BD}" srcOrd="0" destOrd="0" presId="urn:microsoft.com/office/officeart/2005/8/layout/hierarchy1"/>
    <dgm:cxn modelId="{AB67E219-D28F-4774-86F3-2005E02BF96D}" type="presParOf" srcId="{870E4762-D9F4-49AC-8B1F-4AE7A4D32D21}" destId="{1B2323D0-8FAF-4A78-A259-B75B7EA3E92B}" srcOrd="1" destOrd="0" presId="urn:microsoft.com/office/officeart/2005/8/layout/hierarchy1"/>
    <dgm:cxn modelId="{C4CA890A-36CB-4AB2-AC77-D98F3191E0A3}" type="presParOf" srcId="{E376FAFE-60EE-4109-A987-B387A5CA746A}" destId="{006B0DD6-E2DC-4752-BD0F-15B6B2328B7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45B1A9-B7EF-4555-A738-A6A95CA0568E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DCA5E53-1B02-4530-AC06-A07AFFC19F91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লভ্যাংশে বিবেচ্য তারিখ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486868F-1F07-4756-8D0A-66815030FA9C}" type="parTrans" cxnId="{8288D97D-9850-4E21-9657-24D22530566B}">
      <dgm:prSet/>
      <dgm:spPr/>
      <dgm:t>
        <a:bodyPr/>
        <a:lstStyle/>
        <a:p>
          <a:endParaRPr lang="en-US"/>
        </a:p>
      </dgm:t>
    </dgm:pt>
    <dgm:pt modelId="{22AE345B-DC25-4E89-8030-153782CE7E53}" type="sibTrans" cxnId="{8288D97D-9850-4E21-9657-24D22530566B}">
      <dgm:prSet/>
      <dgm:spPr/>
      <dgm:t>
        <a:bodyPr/>
        <a:lstStyle/>
        <a:p>
          <a:endParaRPr lang="en-US"/>
        </a:p>
      </dgm:t>
    </dgm:pt>
    <dgm:pt modelId="{2A271C92-CDBB-4060-8CEF-2A2E155A43DC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Decleration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EA2BA6-E658-4328-8BF7-7B4D523FE442}" type="parTrans" cxnId="{0E47EADF-09E9-4B1C-BBBE-33EFF589A1A1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8E00F90-CBB1-4DFB-AE71-996A41E14D37}" type="sibTrans" cxnId="{0E47EADF-09E9-4B1C-BBBE-33EFF589A1A1}">
      <dgm:prSet/>
      <dgm:spPr/>
      <dgm:t>
        <a:bodyPr/>
        <a:lstStyle/>
        <a:p>
          <a:endParaRPr lang="en-US"/>
        </a:p>
      </dgm:t>
    </dgm:pt>
    <dgm:pt modelId="{52FDFA72-9D1B-41E6-B393-2AD61CC38B65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Entry</a:t>
          </a:r>
        </a:p>
      </dgm:t>
    </dgm:pt>
    <dgm:pt modelId="{32B177D7-7101-424F-A7C3-93CF3FAB8A18}" type="parTrans" cxnId="{0C51F3FB-E3EE-4060-A4B3-F0BCFDB7AA73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F028C5F-6929-4C67-8616-2E0B6F1897A1}" type="sibTrans" cxnId="{0C51F3FB-E3EE-4060-A4B3-F0BCFDB7AA73}">
      <dgm:prSet/>
      <dgm:spPr/>
      <dgm:t>
        <a:bodyPr/>
        <a:lstStyle/>
        <a:p>
          <a:endParaRPr lang="en-US"/>
        </a:p>
      </dgm:t>
    </dgm:pt>
    <dgm:pt modelId="{95841585-83AF-4771-B83B-3DE12D710916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Record</a:t>
          </a:r>
        </a:p>
      </dgm:t>
    </dgm:pt>
    <dgm:pt modelId="{7C1CB964-375D-464B-B901-520E5BE3FA57}" type="parTrans" cxnId="{CACF5C61-C6C2-425D-A9D9-D12A429F5CEA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68C5AF-74BA-4CE5-BF58-56E6A8F42DFA}" type="sibTrans" cxnId="{CACF5C61-C6C2-425D-A9D9-D12A429F5CEA}">
      <dgm:prSet/>
      <dgm:spPr/>
      <dgm:t>
        <a:bodyPr/>
        <a:lstStyle/>
        <a:p>
          <a:endParaRPr lang="en-US"/>
        </a:p>
      </dgm:t>
    </dgm:pt>
    <dgm:pt modelId="{AD2CDDDF-945C-42A7-8391-03042ACE4692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No Entry</a:t>
          </a:r>
        </a:p>
      </dgm:t>
    </dgm:pt>
    <dgm:pt modelId="{3CA273FC-7B8B-4FF5-8AE8-A4D8A2614D9D}" type="parTrans" cxnId="{25689A48-5DF5-4563-A28E-EEF23625067D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DBB65A-7D0C-44E0-9F2D-3228CA77117F}" type="sibTrans" cxnId="{25689A48-5DF5-4563-A28E-EEF23625067D}">
      <dgm:prSet/>
      <dgm:spPr/>
      <dgm:t>
        <a:bodyPr/>
        <a:lstStyle/>
        <a:p>
          <a:endParaRPr lang="en-US"/>
        </a:p>
      </dgm:t>
    </dgm:pt>
    <dgm:pt modelId="{9DE551E4-6B64-468E-9E03-9AF5148BD748}">
      <dgm:prSet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Payment</a:t>
          </a:r>
        </a:p>
      </dgm:t>
    </dgm:pt>
    <dgm:pt modelId="{F25F01C0-500E-48EE-A006-DD193BD6D5FF}" type="parTrans" cxnId="{58F59AE9-5874-43D6-ACAF-99D7BB75456B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60FAAB-CA4B-4EEF-A294-599CB5CCB82F}" type="sibTrans" cxnId="{58F59AE9-5874-43D6-ACAF-99D7BB75456B}">
      <dgm:prSet/>
      <dgm:spPr/>
      <dgm:t>
        <a:bodyPr/>
        <a:lstStyle/>
        <a:p>
          <a:endParaRPr lang="en-US"/>
        </a:p>
      </dgm:t>
    </dgm:pt>
    <dgm:pt modelId="{2E17C0DB-6E77-4A23-8143-15B2210F65BD}">
      <dgm:prSet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Entry</a:t>
          </a:r>
        </a:p>
      </dgm:t>
    </dgm:pt>
    <dgm:pt modelId="{128B3BA2-82D5-42ED-B30C-1F567F398F65}" type="parTrans" cxnId="{60BCD4FA-60AA-4779-80C9-D0638FD88586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352660-1A10-4D3F-AAC1-9F8ECB9D19CB}" type="sibTrans" cxnId="{60BCD4FA-60AA-4779-80C9-D0638FD88586}">
      <dgm:prSet/>
      <dgm:spPr/>
      <dgm:t>
        <a:bodyPr/>
        <a:lstStyle/>
        <a:p>
          <a:endParaRPr lang="en-US"/>
        </a:p>
      </dgm:t>
    </dgm:pt>
    <dgm:pt modelId="{1706F3A3-3F2A-4A65-A599-647436C7C309}" type="pres">
      <dgm:prSet presAssocID="{1F45B1A9-B7EF-4555-A738-A6A95CA0568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CAC72BA-CAA0-4B88-B675-CB5A183DBFC0}" type="pres">
      <dgm:prSet presAssocID="{7DCA5E53-1B02-4530-AC06-A07AFFC19F91}" presName="hierRoot1" presStyleCnt="0"/>
      <dgm:spPr/>
    </dgm:pt>
    <dgm:pt modelId="{4EA2EB3A-4742-43C6-967B-4C14DE5585E8}" type="pres">
      <dgm:prSet presAssocID="{7DCA5E53-1B02-4530-AC06-A07AFFC19F91}" presName="composite" presStyleCnt="0"/>
      <dgm:spPr/>
    </dgm:pt>
    <dgm:pt modelId="{1401D5EE-7C36-4EED-B5FB-84F909875EC0}" type="pres">
      <dgm:prSet presAssocID="{7DCA5E53-1B02-4530-AC06-A07AFFC19F91}" presName="background" presStyleLbl="node0" presStyleIdx="0" presStyleCnt="1"/>
      <dgm:spPr/>
    </dgm:pt>
    <dgm:pt modelId="{82FE6DB7-F903-48D8-929D-7A073D005572}" type="pres">
      <dgm:prSet presAssocID="{7DCA5E53-1B02-4530-AC06-A07AFFC19F9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A0652E-60D6-4806-8EA3-FC2362632183}" type="pres">
      <dgm:prSet presAssocID="{7DCA5E53-1B02-4530-AC06-A07AFFC19F91}" presName="hierChild2" presStyleCnt="0"/>
      <dgm:spPr/>
    </dgm:pt>
    <dgm:pt modelId="{25988BFB-7580-4B57-BCDF-DAA2401E8F25}" type="pres">
      <dgm:prSet presAssocID="{72EA2BA6-E658-4328-8BF7-7B4D523FE442}" presName="Name10" presStyleLbl="parChTrans1D2" presStyleIdx="0" presStyleCnt="3"/>
      <dgm:spPr/>
      <dgm:t>
        <a:bodyPr/>
        <a:lstStyle/>
        <a:p>
          <a:endParaRPr lang="en-US"/>
        </a:p>
      </dgm:t>
    </dgm:pt>
    <dgm:pt modelId="{84EEA8B0-8176-404F-B115-82457C905F8A}" type="pres">
      <dgm:prSet presAssocID="{2A271C92-CDBB-4060-8CEF-2A2E155A43DC}" presName="hierRoot2" presStyleCnt="0"/>
      <dgm:spPr/>
    </dgm:pt>
    <dgm:pt modelId="{4249EF30-E4F8-47A4-9CC3-CBB29D60F624}" type="pres">
      <dgm:prSet presAssocID="{2A271C92-CDBB-4060-8CEF-2A2E155A43DC}" presName="composite2" presStyleCnt="0"/>
      <dgm:spPr/>
    </dgm:pt>
    <dgm:pt modelId="{327E0F87-C4E2-47C9-AE65-F80E36A8808E}" type="pres">
      <dgm:prSet presAssocID="{2A271C92-CDBB-4060-8CEF-2A2E155A43DC}" presName="background2" presStyleLbl="node2" presStyleIdx="0" presStyleCnt="3"/>
      <dgm:spPr/>
    </dgm:pt>
    <dgm:pt modelId="{2158D4FE-3881-45BB-A9A1-9B6AFA945B84}" type="pres">
      <dgm:prSet presAssocID="{2A271C92-CDBB-4060-8CEF-2A2E155A43DC}" presName="text2" presStyleLbl="fgAcc2" presStyleIdx="0" presStyleCnt="3" custScaleX="1257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60D001-184F-4B6A-91BE-7908FBD165D3}" type="pres">
      <dgm:prSet presAssocID="{2A271C92-CDBB-4060-8CEF-2A2E155A43DC}" presName="hierChild3" presStyleCnt="0"/>
      <dgm:spPr/>
    </dgm:pt>
    <dgm:pt modelId="{43374524-9EFB-47EC-B6C5-7227062C3C23}" type="pres">
      <dgm:prSet presAssocID="{32B177D7-7101-424F-A7C3-93CF3FAB8A18}" presName="Name17" presStyleLbl="parChTrans1D3" presStyleIdx="0" presStyleCnt="3"/>
      <dgm:spPr/>
      <dgm:t>
        <a:bodyPr/>
        <a:lstStyle/>
        <a:p>
          <a:endParaRPr lang="en-US"/>
        </a:p>
      </dgm:t>
    </dgm:pt>
    <dgm:pt modelId="{87E57E7F-0525-404E-9520-29F6F164515C}" type="pres">
      <dgm:prSet presAssocID="{52FDFA72-9D1B-41E6-B393-2AD61CC38B65}" presName="hierRoot3" presStyleCnt="0"/>
      <dgm:spPr/>
    </dgm:pt>
    <dgm:pt modelId="{A130EA05-66E3-4107-AD59-6677FCC7B1B0}" type="pres">
      <dgm:prSet presAssocID="{52FDFA72-9D1B-41E6-B393-2AD61CC38B65}" presName="composite3" presStyleCnt="0"/>
      <dgm:spPr/>
    </dgm:pt>
    <dgm:pt modelId="{DDC71F9C-F7F9-418C-BC6B-137351170A40}" type="pres">
      <dgm:prSet presAssocID="{52FDFA72-9D1B-41E6-B393-2AD61CC38B65}" presName="background3" presStyleLbl="node3" presStyleIdx="0" presStyleCnt="3"/>
      <dgm:spPr/>
    </dgm:pt>
    <dgm:pt modelId="{F17B2547-054D-4806-8D40-CC406EAAC10C}" type="pres">
      <dgm:prSet presAssocID="{52FDFA72-9D1B-41E6-B393-2AD61CC38B65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E2C010-41B3-42E0-9DA9-EE38FD12BB20}" type="pres">
      <dgm:prSet presAssocID="{52FDFA72-9D1B-41E6-B393-2AD61CC38B65}" presName="hierChild4" presStyleCnt="0"/>
      <dgm:spPr/>
    </dgm:pt>
    <dgm:pt modelId="{07E2BBCA-335A-4953-B921-02A9D87CBF62}" type="pres">
      <dgm:prSet presAssocID="{7C1CB964-375D-464B-B901-520E5BE3FA57}" presName="Name10" presStyleLbl="parChTrans1D2" presStyleIdx="1" presStyleCnt="3"/>
      <dgm:spPr/>
      <dgm:t>
        <a:bodyPr/>
        <a:lstStyle/>
        <a:p>
          <a:endParaRPr lang="en-US"/>
        </a:p>
      </dgm:t>
    </dgm:pt>
    <dgm:pt modelId="{F3735527-94F7-4A76-909E-E57E0A45E678}" type="pres">
      <dgm:prSet presAssocID="{95841585-83AF-4771-B83B-3DE12D710916}" presName="hierRoot2" presStyleCnt="0"/>
      <dgm:spPr/>
    </dgm:pt>
    <dgm:pt modelId="{14900ABC-A1ED-4952-97E4-693F113CC326}" type="pres">
      <dgm:prSet presAssocID="{95841585-83AF-4771-B83B-3DE12D710916}" presName="composite2" presStyleCnt="0"/>
      <dgm:spPr/>
    </dgm:pt>
    <dgm:pt modelId="{1FC76373-0B28-430C-9B6D-47B923368722}" type="pres">
      <dgm:prSet presAssocID="{95841585-83AF-4771-B83B-3DE12D710916}" presName="background2" presStyleLbl="node2" presStyleIdx="1" presStyleCnt="3"/>
      <dgm:spPr/>
    </dgm:pt>
    <dgm:pt modelId="{BFF9AA48-75AF-43EB-9EFE-E4C25DEDFAEB}" type="pres">
      <dgm:prSet presAssocID="{95841585-83AF-4771-B83B-3DE12D710916}" presName="text2" presStyleLbl="fgAcc2" presStyleIdx="1" presStyleCnt="3" custScaleX="1149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8ED13D-8DBB-4B7E-BE46-C78E8F5F7C93}" type="pres">
      <dgm:prSet presAssocID="{95841585-83AF-4771-B83B-3DE12D710916}" presName="hierChild3" presStyleCnt="0"/>
      <dgm:spPr/>
    </dgm:pt>
    <dgm:pt modelId="{9ADB0A46-94F7-4C38-B004-9C8FC5327A6A}" type="pres">
      <dgm:prSet presAssocID="{3CA273FC-7B8B-4FF5-8AE8-A4D8A2614D9D}" presName="Name17" presStyleLbl="parChTrans1D3" presStyleIdx="1" presStyleCnt="3"/>
      <dgm:spPr/>
      <dgm:t>
        <a:bodyPr/>
        <a:lstStyle/>
        <a:p>
          <a:endParaRPr lang="en-US"/>
        </a:p>
      </dgm:t>
    </dgm:pt>
    <dgm:pt modelId="{777532AD-0EA4-4673-A435-5FAA7F2E99FF}" type="pres">
      <dgm:prSet presAssocID="{AD2CDDDF-945C-42A7-8391-03042ACE4692}" presName="hierRoot3" presStyleCnt="0"/>
      <dgm:spPr/>
    </dgm:pt>
    <dgm:pt modelId="{281EB9F9-7E98-4883-9062-B4F8C465CDE6}" type="pres">
      <dgm:prSet presAssocID="{AD2CDDDF-945C-42A7-8391-03042ACE4692}" presName="composite3" presStyleCnt="0"/>
      <dgm:spPr/>
    </dgm:pt>
    <dgm:pt modelId="{E3182CCE-A36E-4CCE-B6DE-EBF6C55B7698}" type="pres">
      <dgm:prSet presAssocID="{AD2CDDDF-945C-42A7-8391-03042ACE4692}" presName="background3" presStyleLbl="node3" presStyleIdx="1" presStyleCnt="3"/>
      <dgm:spPr/>
    </dgm:pt>
    <dgm:pt modelId="{25626E90-D3C1-4A2B-B3AB-347EAFC4B7EB}" type="pres">
      <dgm:prSet presAssocID="{AD2CDDDF-945C-42A7-8391-03042ACE4692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B8EB77-8B5F-4D1E-A294-B020411C6E4E}" type="pres">
      <dgm:prSet presAssocID="{AD2CDDDF-945C-42A7-8391-03042ACE4692}" presName="hierChild4" presStyleCnt="0"/>
      <dgm:spPr/>
    </dgm:pt>
    <dgm:pt modelId="{C1C82740-EA40-4D5F-9475-32004B80463D}" type="pres">
      <dgm:prSet presAssocID="{F25F01C0-500E-48EE-A006-DD193BD6D5FF}" presName="Name10" presStyleLbl="parChTrans1D2" presStyleIdx="2" presStyleCnt="3"/>
      <dgm:spPr/>
      <dgm:t>
        <a:bodyPr/>
        <a:lstStyle/>
        <a:p>
          <a:endParaRPr lang="en-US"/>
        </a:p>
      </dgm:t>
    </dgm:pt>
    <dgm:pt modelId="{BB2E57D6-9A90-40A4-BD4C-E6E88797E394}" type="pres">
      <dgm:prSet presAssocID="{9DE551E4-6B64-468E-9E03-9AF5148BD748}" presName="hierRoot2" presStyleCnt="0"/>
      <dgm:spPr/>
    </dgm:pt>
    <dgm:pt modelId="{DF55F0BD-3D51-4C60-9135-6A490AE00609}" type="pres">
      <dgm:prSet presAssocID="{9DE551E4-6B64-468E-9E03-9AF5148BD748}" presName="composite2" presStyleCnt="0"/>
      <dgm:spPr/>
    </dgm:pt>
    <dgm:pt modelId="{2688C948-A76B-484F-8E1E-3D7656BB3212}" type="pres">
      <dgm:prSet presAssocID="{9DE551E4-6B64-468E-9E03-9AF5148BD748}" presName="background2" presStyleLbl="node2" presStyleIdx="2" presStyleCnt="3"/>
      <dgm:spPr/>
    </dgm:pt>
    <dgm:pt modelId="{A1C463A9-947D-4C90-ACF8-1689248770BE}" type="pres">
      <dgm:prSet presAssocID="{9DE551E4-6B64-468E-9E03-9AF5148BD748}" presName="text2" presStyleLbl="fgAcc2" presStyleIdx="2" presStyleCnt="3" custScaleX="1149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79DD99-14E2-4948-9FAA-ACBA0280AB97}" type="pres">
      <dgm:prSet presAssocID="{9DE551E4-6B64-468E-9E03-9AF5148BD748}" presName="hierChild3" presStyleCnt="0"/>
      <dgm:spPr/>
    </dgm:pt>
    <dgm:pt modelId="{258AF87E-4084-4FF4-83E5-F30A4FEED93F}" type="pres">
      <dgm:prSet presAssocID="{128B3BA2-82D5-42ED-B30C-1F567F398F65}" presName="Name17" presStyleLbl="parChTrans1D3" presStyleIdx="2" presStyleCnt="3"/>
      <dgm:spPr/>
      <dgm:t>
        <a:bodyPr/>
        <a:lstStyle/>
        <a:p>
          <a:endParaRPr lang="en-US"/>
        </a:p>
      </dgm:t>
    </dgm:pt>
    <dgm:pt modelId="{1EF0F4D8-2D06-4F0D-87E1-A5948AFFA1FB}" type="pres">
      <dgm:prSet presAssocID="{2E17C0DB-6E77-4A23-8143-15B2210F65BD}" presName="hierRoot3" presStyleCnt="0"/>
      <dgm:spPr/>
    </dgm:pt>
    <dgm:pt modelId="{6DC4FB08-C43E-4D01-A0A6-5BA9A730D34E}" type="pres">
      <dgm:prSet presAssocID="{2E17C0DB-6E77-4A23-8143-15B2210F65BD}" presName="composite3" presStyleCnt="0"/>
      <dgm:spPr/>
    </dgm:pt>
    <dgm:pt modelId="{05824CB7-7F6C-46B0-B280-81F31608C080}" type="pres">
      <dgm:prSet presAssocID="{2E17C0DB-6E77-4A23-8143-15B2210F65BD}" presName="background3" presStyleLbl="node3" presStyleIdx="2" presStyleCnt="3"/>
      <dgm:spPr/>
    </dgm:pt>
    <dgm:pt modelId="{5AB0D269-E0E6-4C68-88A9-1D2055970FBF}" type="pres">
      <dgm:prSet presAssocID="{2E17C0DB-6E77-4A23-8143-15B2210F65BD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EF3E70-CE3E-4B65-9908-043FCC5ECC26}" type="pres">
      <dgm:prSet presAssocID="{2E17C0DB-6E77-4A23-8143-15B2210F65BD}" presName="hierChild4" presStyleCnt="0"/>
      <dgm:spPr/>
    </dgm:pt>
  </dgm:ptLst>
  <dgm:cxnLst>
    <dgm:cxn modelId="{0F56BC1C-3723-440F-9978-5CBB3ED976D5}" type="presOf" srcId="{72EA2BA6-E658-4328-8BF7-7B4D523FE442}" destId="{25988BFB-7580-4B57-BCDF-DAA2401E8F25}" srcOrd="0" destOrd="0" presId="urn:microsoft.com/office/officeart/2005/8/layout/hierarchy1"/>
    <dgm:cxn modelId="{0C51F3FB-E3EE-4060-A4B3-F0BCFDB7AA73}" srcId="{2A271C92-CDBB-4060-8CEF-2A2E155A43DC}" destId="{52FDFA72-9D1B-41E6-B393-2AD61CC38B65}" srcOrd="0" destOrd="0" parTransId="{32B177D7-7101-424F-A7C3-93CF3FAB8A18}" sibTransId="{4F028C5F-6929-4C67-8616-2E0B6F1897A1}"/>
    <dgm:cxn modelId="{1F6A3FE1-89E0-4AB2-9D93-438094E3D77D}" type="presOf" srcId="{95841585-83AF-4771-B83B-3DE12D710916}" destId="{BFF9AA48-75AF-43EB-9EFE-E4C25DEDFAEB}" srcOrd="0" destOrd="0" presId="urn:microsoft.com/office/officeart/2005/8/layout/hierarchy1"/>
    <dgm:cxn modelId="{F2577882-85B4-4EFF-9F68-8FDB7CA95748}" type="presOf" srcId="{3CA273FC-7B8B-4FF5-8AE8-A4D8A2614D9D}" destId="{9ADB0A46-94F7-4C38-B004-9C8FC5327A6A}" srcOrd="0" destOrd="0" presId="urn:microsoft.com/office/officeart/2005/8/layout/hierarchy1"/>
    <dgm:cxn modelId="{0E47EADF-09E9-4B1C-BBBE-33EFF589A1A1}" srcId="{7DCA5E53-1B02-4530-AC06-A07AFFC19F91}" destId="{2A271C92-CDBB-4060-8CEF-2A2E155A43DC}" srcOrd="0" destOrd="0" parTransId="{72EA2BA6-E658-4328-8BF7-7B4D523FE442}" sibTransId="{F8E00F90-CBB1-4DFB-AE71-996A41E14D37}"/>
    <dgm:cxn modelId="{800613F0-164B-49B9-9254-A582F9527BDF}" type="presOf" srcId="{7C1CB964-375D-464B-B901-520E5BE3FA57}" destId="{07E2BBCA-335A-4953-B921-02A9D87CBF62}" srcOrd="0" destOrd="0" presId="urn:microsoft.com/office/officeart/2005/8/layout/hierarchy1"/>
    <dgm:cxn modelId="{9A949BEE-7699-4DE5-B087-031D351153FC}" type="presOf" srcId="{2E17C0DB-6E77-4A23-8143-15B2210F65BD}" destId="{5AB0D269-E0E6-4C68-88A9-1D2055970FBF}" srcOrd="0" destOrd="0" presId="urn:microsoft.com/office/officeart/2005/8/layout/hierarchy1"/>
    <dgm:cxn modelId="{AAA83C1D-47B4-4DE3-BDE6-B66DB4A5DA95}" type="presOf" srcId="{AD2CDDDF-945C-42A7-8391-03042ACE4692}" destId="{25626E90-D3C1-4A2B-B3AB-347EAFC4B7EB}" srcOrd="0" destOrd="0" presId="urn:microsoft.com/office/officeart/2005/8/layout/hierarchy1"/>
    <dgm:cxn modelId="{CE15466A-1DC5-494E-9CAF-818BCCC6AFC6}" type="presOf" srcId="{7DCA5E53-1B02-4530-AC06-A07AFFC19F91}" destId="{82FE6DB7-F903-48D8-929D-7A073D005572}" srcOrd="0" destOrd="0" presId="urn:microsoft.com/office/officeart/2005/8/layout/hierarchy1"/>
    <dgm:cxn modelId="{60BCD4FA-60AA-4779-80C9-D0638FD88586}" srcId="{9DE551E4-6B64-468E-9E03-9AF5148BD748}" destId="{2E17C0DB-6E77-4A23-8143-15B2210F65BD}" srcOrd="0" destOrd="0" parTransId="{128B3BA2-82D5-42ED-B30C-1F567F398F65}" sibTransId="{6F352660-1A10-4D3F-AAC1-9F8ECB9D19CB}"/>
    <dgm:cxn modelId="{9D90546B-D13C-4BB2-90CD-FDE6F2075759}" type="presOf" srcId="{32B177D7-7101-424F-A7C3-93CF3FAB8A18}" destId="{43374524-9EFB-47EC-B6C5-7227062C3C23}" srcOrd="0" destOrd="0" presId="urn:microsoft.com/office/officeart/2005/8/layout/hierarchy1"/>
    <dgm:cxn modelId="{FFD8523B-4B7B-4B03-AC14-E1506EEB69AE}" type="presOf" srcId="{1F45B1A9-B7EF-4555-A738-A6A95CA0568E}" destId="{1706F3A3-3F2A-4A65-A599-647436C7C309}" srcOrd="0" destOrd="0" presId="urn:microsoft.com/office/officeart/2005/8/layout/hierarchy1"/>
    <dgm:cxn modelId="{CACF5C61-C6C2-425D-A9D9-D12A429F5CEA}" srcId="{7DCA5E53-1B02-4530-AC06-A07AFFC19F91}" destId="{95841585-83AF-4771-B83B-3DE12D710916}" srcOrd="1" destOrd="0" parTransId="{7C1CB964-375D-464B-B901-520E5BE3FA57}" sibTransId="{D668C5AF-74BA-4CE5-BF58-56E6A8F42DFA}"/>
    <dgm:cxn modelId="{457113D7-2D93-48C3-9580-155EB213A676}" type="presOf" srcId="{2A271C92-CDBB-4060-8CEF-2A2E155A43DC}" destId="{2158D4FE-3881-45BB-A9A1-9B6AFA945B84}" srcOrd="0" destOrd="0" presId="urn:microsoft.com/office/officeart/2005/8/layout/hierarchy1"/>
    <dgm:cxn modelId="{9F8882F1-8B8A-47C4-8E58-1179C8A271A2}" type="presOf" srcId="{9DE551E4-6B64-468E-9E03-9AF5148BD748}" destId="{A1C463A9-947D-4C90-ACF8-1689248770BE}" srcOrd="0" destOrd="0" presId="urn:microsoft.com/office/officeart/2005/8/layout/hierarchy1"/>
    <dgm:cxn modelId="{245F8E7A-075B-4BFF-B10F-F4F9D5697A2B}" type="presOf" srcId="{52FDFA72-9D1B-41E6-B393-2AD61CC38B65}" destId="{F17B2547-054D-4806-8D40-CC406EAAC10C}" srcOrd="0" destOrd="0" presId="urn:microsoft.com/office/officeart/2005/8/layout/hierarchy1"/>
    <dgm:cxn modelId="{4D0C1008-B88E-4567-88F9-DD036E76B4C8}" type="presOf" srcId="{F25F01C0-500E-48EE-A006-DD193BD6D5FF}" destId="{C1C82740-EA40-4D5F-9475-32004B80463D}" srcOrd="0" destOrd="0" presId="urn:microsoft.com/office/officeart/2005/8/layout/hierarchy1"/>
    <dgm:cxn modelId="{58F59AE9-5874-43D6-ACAF-99D7BB75456B}" srcId="{7DCA5E53-1B02-4530-AC06-A07AFFC19F91}" destId="{9DE551E4-6B64-468E-9E03-9AF5148BD748}" srcOrd="2" destOrd="0" parTransId="{F25F01C0-500E-48EE-A006-DD193BD6D5FF}" sibTransId="{2C60FAAB-CA4B-4EEF-A294-599CB5CCB82F}"/>
    <dgm:cxn modelId="{25689A48-5DF5-4563-A28E-EEF23625067D}" srcId="{95841585-83AF-4771-B83B-3DE12D710916}" destId="{AD2CDDDF-945C-42A7-8391-03042ACE4692}" srcOrd="0" destOrd="0" parTransId="{3CA273FC-7B8B-4FF5-8AE8-A4D8A2614D9D}" sibTransId="{1DDBB65A-7D0C-44E0-9F2D-3228CA77117F}"/>
    <dgm:cxn modelId="{8288D97D-9850-4E21-9657-24D22530566B}" srcId="{1F45B1A9-B7EF-4555-A738-A6A95CA0568E}" destId="{7DCA5E53-1B02-4530-AC06-A07AFFC19F91}" srcOrd="0" destOrd="0" parTransId="{B486868F-1F07-4756-8D0A-66815030FA9C}" sibTransId="{22AE345B-DC25-4E89-8030-153782CE7E53}"/>
    <dgm:cxn modelId="{B33E6CC7-A533-4330-86D5-7030CD3548DB}" type="presOf" srcId="{128B3BA2-82D5-42ED-B30C-1F567F398F65}" destId="{258AF87E-4084-4FF4-83E5-F30A4FEED93F}" srcOrd="0" destOrd="0" presId="urn:microsoft.com/office/officeart/2005/8/layout/hierarchy1"/>
    <dgm:cxn modelId="{2F1477E0-8E01-40AF-82C4-3B9C23BBB77C}" type="presParOf" srcId="{1706F3A3-3F2A-4A65-A599-647436C7C309}" destId="{ECAC72BA-CAA0-4B88-B675-CB5A183DBFC0}" srcOrd="0" destOrd="0" presId="urn:microsoft.com/office/officeart/2005/8/layout/hierarchy1"/>
    <dgm:cxn modelId="{E465E885-D5CF-4DAC-92F6-6D885E908703}" type="presParOf" srcId="{ECAC72BA-CAA0-4B88-B675-CB5A183DBFC0}" destId="{4EA2EB3A-4742-43C6-967B-4C14DE5585E8}" srcOrd="0" destOrd="0" presId="urn:microsoft.com/office/officeart/2005/8/layout/hierarchy1"/>
    <dgm:cxn modelId="{89F88A66-40BE-4916-A8B5-E55B35C826C9}" type="presParOf" srcId="{4EA2EB3A-4742-43C6-967B-4C14DE5585E8}" destId="{1401D5EE-7C36-4EED-B5FB-84F909875EC0}" srcOrd="0" destOrd="0" presId="urn:microsoft.com/office/officeart/2005/8/layout/hierarchy1"/>
    <dgm:cxn modelId="{B836C7B8-FAC5-48F0-8974-9D325B606646}" type="presParOf" srcId="{4EA2EB3A-4742-43C6-967B-4C14DE5585E8}" destId="{82FE6DB7-F903-48D8-929D-7A073D005572}" srcOrd="1" destOrd="0" presId="urn:microsoft.com/office/officeart/2005/8/layout/hierarchy1"/>
    <dgm:cxn modelId="{56ADA0C1-D27C-44D9-973C-4730DB3053B2}" type="presParOf" srcId="{ECAC72BA-CAA0-4B88-B675-CB5A183DBFC0}" destId="{9DA0652E-60D6-4806-8EA3-FC2362632183}" srcOrd="1" destOrd="0" presId="urn:microsoft.com/office/officeart/2005/8/layout/hierarchy1"/>
    <dgm:cxn modelId="{9F495C2E-7104-4FDF-9D5A-4BDB0C6FDBA8}" type="presParOf" srcId="{9DA0652E-60D6-4806-8EA3-FC2362632183}" destId="{25988BFB-7580-4B57-BCDF-DAA2401E8F25}" srcOrd="0" destOrd="0" presId="urn:microsoft.com/office/officeart/2005/8/layout/hierarchy1"/>
    <dgm:cxn modelId="{B0F6F6FC-9DB3-4764-A625-B7224C52837C}" type="presParOf" srcId="{9DA0652E-60D6-4806-8EA3-FC2362632183}" destId="{84EEA8B0-8176-404F-B115-82457C905F8A}" srcOrd="1" destOrd="0" presId="urn:microsoft.com/office/officeart/2005/8/layout/hierarchy1"/>
    <dgm:cxn modelId="{8A069A49-194A-443F-870C-2275935C6297}" type="presParOf" srcId="{84EEA8B0-8176-404F-B115-82457C905F8A}" destId="{4249EF30-E4F8-47A4-9CC3-CBB29D60F624}" srcOrd="0" destOrd="0" presId="urn:microsoft.com/office/officeart/2005/8/layout/hierarchy1"/>
    <dgm:cxn modelId="{86AD6E24-8B40-48E4-9A4C-C1966349C74D}" type="presParOf" srcId="{4249EF30-E4F8-47A4-9CC3-CBB29D60F624}" destId="{327E0F87-C4E2-47C9-AE65-F80E36A8808E}" srcOrd="0" destOrd="0" presId="urn:microsoft.com/office/officeart/2005/8/layout/hierarchy1"/>
    <dgm:cxn modelId="{ED7D10A1-CD3F-4588-88DA-1440DD112C0B}" type="presParOf" srcId="{4249EF30-E4F8-47A4-9CC3-CBB29D60F624}" destId="{2158D4FE-3881-45BB-A9A1-9B6AFA945B84}" srcOrd="1" destOrd="0" presId="urn:microsoft.com/office/officeart/2005/8/layout/hierarchy1"/>
    <dgm:cxn modelId="{6A7C2F16-F812-4BBB-8BF7-465776EC7C63}" type="presParOf" srcId="{84EEA8B0-8176-404F-B115-82457C905F8A}" destId="{3260D001-184F-4B6A-91BE-7908FBD165D3}" srcOrd="1" destOrd="0" presId="urn:microsoft.com/office/officeart/2005/8/layout/hierarchy1"/>
    <dgm:cxn modelId="{E479D4CA-FEAA-4F48-9D82-2850603CD4E3}" type="presParOf" srcId="{3260D001-184F-4B6A-91BE-7908FBD165D3}" destId="{43374524-9EFB-47EC-B6C5-7227062C3C23}" srcOrd="0" destOrd="0" presId="urn:microsoft.com/office/officeart/2005/8/layout/hierarchy1"/>
    <dgm:cxn modelId="{A8E93D56-6214-4EDD-A374-534D0D5B93D7}" type="presParOf" srcId="{3260D001-184F-4B6A-91BE-7908FBD165D3}" destId="{87E57E7F-0525-404E-9520-29F6F164515C}" srcOrd="1" destOrd="0" presId="urn:microsoft.com/office/officeart/2005/8/layout/hierarchy1"/>
    <dgm:cxn modelId="{B1153AA4-98AC-43A4-98B9-E65A1965D66E}" type="presParOf" srcId="{87E57E7F-0525-404E-9520-29F6F164515C}" destId="{A130EA05-66E3-4107-AD59-6677FCC7B1B0}" srcOrd="0" destOrd="0" presId="urn:microsoft.com/office/officeart/2005/8/layout/hierarchy1"/>
    <dgm:cxn modelId="{C53A1F4B-D212-4BA1-9F17-3DFB199B0B0A}" type="presParOf" srcId="{A130EA05-66E3-4107-AD59-6677FCC7B1B0}" destId="{DDC71F9C-F7F9-418C-BC6B-137351170A40}" srcOrd="0" destOrd="0" presId="urn:microsoft.com/office/officeart/2005/8/layout/hierarchy1"/>
    <dgm:cxn modelId="{75EA62DF-B7E0-4A57-BF9D-1EB7AC1AF6FB}" type="presParOf" srcId="{A130EA05-66E3-4107-AD59-6677FCC7B1B0}" destId="{F17B2547-054D-4806-8D40-CC406EAAC10C}" srcOrd="1" destOrd="0" presId="urn:microsoft.com/office/officeart/2005/8/layout/hierarchy1"/>
    <dgm:cxn modelId="{D3F9518F-7893-42AA-BCE5-939007FAA477}" type="presParOf" srcId="{87E57E7F-0525-404E-9520-29F6F164515C}" destId="{E9E2C010-41B3-42E0-9DA9-EE38FD12BB20}" srcOrd="1" destOrd="0" presId="urn:microsoft.com/office/officeart/2005/8/layout/hierarchy1"/>
    <dgm:cxn modelId="{B3D7C608-BE48-4A7B-A99F-38EAABBB574A}" type="presParOf" srcId="{9DA0652E-60D6-4806-8EA3-FC2362632183}" destId="{07E2BBCA-335A-4953-B921-02A9D87CBF62}" srcOrd="2" destOrd="0" presId="urn:microsoft.com/office/officeart/2005/8/layout/hierarchy1"/>
    <dgm:cxn modelId="{B96377B6-5960-4BC1-AD20-2343791DAA30}" type="presParOf" srcId="{9DA0652E-60D6-4806-8EA3-FC2362632183}" destId="{F3735527-94F7-4A76-909E-E57E0A45E678}" srcOrd="3" destOrd="0" presId="urn:microsoft.com/office/officeart/2005/8/layout/hierarchy1"/>
    <dgm:cxn modelId="{623E4855-CE23-4DED-A4D2-CA71399160CF}" type="presParOf" srcId="{F3735527-94F7-4A76-909E-E57E0A45E678}" destId="{14900ABC-A1ED-4952-97E4-693F113CC326}" srcOrd="0" destOrd="0" presId="urn:microsoft.com/office/officeart/2005/8/layout/hierarchy1"/>
    <dgm:cxn modelId="{C2BB02CC-335A-42EC-8F76-36EB55301818}" type="presParOf" srcId="{14900ABC-A1ED-4952-97E4-693F113CC326}" destId="{1FC76373-0B28-430C-9B6D-47B923368722}" srcOrd="0" destOrd="0" presId="urn:microsoft.com/office/officeart/2005/8/layout/hierarchy1"/>
    <dgm:cxn modelId="{2434F7A7-EF18-48A7-8B10-EE490993C78F}" type="presParOf" srcId="{14900ABC-A1ED-4952-97E4-693F113CC326}" destId="{BFF9AA48-75AF-43EB-9EFE-E4C25DEDFAEB}" srcOrd="1" destOrd="0" presId="urn:microsoft.com/office/officeart/2005/8/layout/hierarchy1"/>
    <dgm:cxn modelId="{F129F130-AA56-43BD-8D0A-9E645BD4FB34}" type="presParOf" srcId="{F3735527-94F7-4A76-909E-E57E0A45E678}" destId="{E28ED13D-8DBB-4B7E-BE46-C78E8F5F7C93}" srcOrd="1" destOrd="0" presId="urn:microsoft.com/office/officeart/2005/8/layout/hierarchy1"/>
    <dgm:cxn modelId="{09EF6203-E616-4DCB-B87D-3085219B8AC0}" type="presParOf" srcId="{E28ED13D-8DBB-4B7E-BE46-C78E8F5F7C93}" destId="{9ADB0A46-94F7-4C38-B004-9C8FC5327A6A}" srcOrd="0" destOrd="0" presId="urn:microsoft.com/office/officeart/2005/8/layout/hierarchy1"/>
    <dgm:cxn modelId="{CCA9352E-9170-41A2-9DEF-CFA2FCF9BCC4}" type="presParOf" srcId="{E28ED13D-8DBB-4B7E-BE46-C78E8F5F7C93}" destId="{777532AD-0EA4-4673-A435-5FAA7F2E99FF}" srcOrd="1" destOrd="0" presId="urn:microsoft.com/office/officeart/2005/8/layout/hierarchy1"/>
    <dgm:cxn modelId="{BA2310AC-0F33-4F56-B57E-2FDFDEAF482A}" type="presParOf" srcId="{777532AD-0EA4-4673-A435-5FAA7F2E99FF}" destId="{281EB9F9-7E98-4883-9062-B4F8C465CDE6}" srcOrd="0" destOrd="0" presId="urn:microsoft.com/office/officeart/2005/8/layout/hierarchy1"/>
    <dgm:cxn modelId="{BDAA1FCE-6E52-4CD3-A106-F37E3BF6675B}" type="presParOf" srcId="{281EB9F9-7E98-4883-9062-B4F8C465CDE6}" destId="{E3182CCE-A36E-4CCE-B6DE-EBF6C55B7698}" srcOrd="0" destOrd="0" presId="urn:microsoft.com/office/officeart/2005/8/layout/hierarchy1"/>
    <dgm:cxn modelId="{3E73F891-A357-462E-B92B-76D71BE5ADD5}" type="presParOf" srcId="{281EB9F9-7E98-4883-9062-B4F8C465CDE6}" destId="{25626E90-D3C1-4A2B-B3AB-347EAFC4B7EB}" srcOrd="1" destOrd="0" presId="urn:microsoft.com/office/officeart/2005/8/layout/hierarchy1"/>
    <dgm:cxn modelId="{9BEBB8E2-21D8-4A6F-9497-7623966B5C55}" type="presParOf" srcId="{777532AD-0EA4-4673-A435-5FAA7F2E99FF}" destId="{16B8EB77-8B5F-4D1E-A294-B020411C6E4E}" srcOrd="1" destOrd="0" presId="urn:microsoft.com/office/officeart/2005/8/layout/hierarchy1"/>
    <dgm:cxn modelId="{5F4BE09E-7580-4392-BFB3-453E04A1739A}" type="presParOf" srcId="{9DA0652E-60D6-4806-8EA3-FC2362632183}" destId="{C1C82740-EA40-4D5F-9475-32004B80463D}" srcOrd="4" destOrd="0" presId="urn:microsoft.com/office/officeart/2005/8/layout/hierarchy1"/>
    <dgm:cxn modelId="{69D8FF21-4F08-4890-A59A-E26B10F120E9}" type="presParOf" srcId="{9DA0652E-60D6-4806-8EA3-FC2362632183}" destId="{BB2E57D6-9A90-40A4-BD4C-E6E88797E394}" srcOrd="5" destOrd="0" presId="urn:microsoft.com/office/officeart/2005/8/layout/hierarchy1"/>
    <dgm:cxn modelId="{FE3D741A-3EDB-4C88-90E5-0241A932C442}" type="presParOf" srcId="{BB2E57D6-9A90-40A4-BD4C-E6E88797E394}" destId="{DF55F0BD-3D51-4C60-9135-6A490AE00609}" srcOrd="0" destOrd="0" presId="urn:microsoft.com/office/officeart/2005/8/layout/hierarchy1"/>
    <dgm:cxn modelId="{2CBCD5A8-C6D8-427C-93B6-1A219045F09D}" type="presParOf" srcId="{DF55F0BD-3D51-4C60-9135-6A490AE00609}" destId="{2688C948-A76B-484F-8E1E-3D7656BB3212}" srcOrd="0" destOrd="0" presId="urn:microsoft.com/office/officeart/2005/8/layout/hierarchy1"/>
    <dgm:cxn modelId="{71B6F28F-D6A4-4488-9E6F-F904FF729B2F}" type="presParOf" srcId="{DF55F0BD-3D51-4C60-9135-6A490AE00609}" destId="{A1C463A9-947D-4C90-ACF8-1689248770BE}" srcOrd="1" destOrd="0" presId="urn:microsoft.com/office/officeart/2005/8/layout/hierarchy1"/>
    <dgm:cxn modelId="{D9F2F4DA-C57D-4E43-85A6-863B1A940ABA}" type="presParOf" srcId="{BB2E57D6-9A90-40A4-BD4C-E6E88797E394}" destId="{2C79DD99-14E2-4948-9FAA-ACBA0280AB97}" srcOrd="1" destOrd="0" presId="urn:microsoft.com/office/officeart/2005/8/layout/hierarchy1"/>
    <dgm:cxn modelId="{AE5C3CDA-0073-4C9E-8414-17076185415B}" type="presParOf" srcId="{2C79DD99-14E2-4948-9FAA-ACBA0280AB97}" destId="{258AF87E-4084-4FF4-83E5-F30A4FEED93F}" srcOrd="0" destOrd="0" presId="urn:microsoft.com/office/officeart/2005/8/layout/hierarchy1"/>
    <dgm:cxn modelId="{A9DB993B-57D4-418F-ACF5-B56DD465CC48}" type="presParOf" srcId="{2C79DD99-14E2-4948-9FAA-ACBA0280AB97}" destId="{1EF0F4D8-2D06-4F0D-87E1-A5948AFFA1FB}" srcOrd="1" destOrd="0" presId="urn:microsoft.com/office/officeart/2005/8/layout/hierarchy1"/>
    <dgm:cxn modelId="{3503EFD2-1962-4EE9-B07A-3368FE4549F5}" type="presParOf" srcId="{1EF0F4D8-2D06-4F0D-87E1-A5948AFFA1FB}" destId="{6DC4FB08-C43E-4D01-A0A6-5BA9A730D34E}" srcOrd="0" destOrd="0" presId="urn:microsoft.com/office/officeart/2005/8/layout/hierarchy1"/>
    <dgm:cxn modelId="{9BB6C041-5CF6-4ACD-89A5-EF2F38B37D0F}" type="presParOf" srcId="{6DC4FB08-C43E-4D01-A0A6-5BA9A730D34E}" destId="{05824CB7-7F6C-46B0-B280-81F31608C080}" srcOrd="0" destOrd="0" presId="urn:microsoft.com/office/officeart/2005/8/layout/hierarchy1"/>
    <dgm:cxn modelId="{2C93811F-14E6-4A6F-9006-CBEAFEA68448}" type="presParOf" srcId="{6DC4FB08-C43E-4D01-A0A6-5BA9A730D34E}" destId="{5AB0D269-E0E6-4C68-88A9-1D2055970FBF}" srcOrd="1" destOrd="0" presId="urn:microsoft.com/office/officeart/2005/8/layout/hierarchy1"/>
    <dgm:cxn modelId="{54FABFA4-FD4B-4447-B533-A592F3CC5091}" type="presParOf" srcId="{1EF0F4D8-2D06-4F0D-87E1-A5948AFFA1FB}" destId="{BEEF3E70-CE3E-4B65-9908-043FCC5ECC2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977030-6BF7-4069-B7F5-70478E767F1C}" type="doc">
      <dgm:prSet loTypeId="urn:microsoft.com/office/officeart/2005/8/layout/hierarchy1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CFFCD7C-D4A8-413F-965F-CA72BB46B878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৩.বিশ্লেষন</a:t>
          </a:r>
        </a:p>
      </dgm:t>
    </dgm:pt>
    <dgm:pt modelId="{4D1B1664-6D2D-4199-98F6-B3F34BBF1343}" type="parTrans" cxnId="{8C7C7BD5-1DDC-4CAC-A9CC-553B05F38B7E}">
      <dgm:prSet/>
      <dgm:spPr/>
      <dgm:t>
        <a:bodyPr/>
        <a:lstStyle/>
        <a:p>
          <a:endParaRPr lang="en-US"/>
        </a:p>
      </dgm:t>
    </dgm:pt>
    <dgm:pt modelId="{48105E3C-FB9B-4738-9453-AFB4698799A3}" type="sibTrans" cxnId="{8C7C7BD5-1DDC-4CAC-A9CC-553B05F38B7E}">
      <dgm:prSet/>
      <dgm:spPr/>
      <dgm:t>
        <a:bodyPr/>
        <a:lstStyle/>
        <a:p>
          <a:endParaRPr lang="en-US"/>
        </a:p>
      </dgm:t>
    </dgm:pt>
    <dgm:pt modelId="{7EE1DD20-2D4E-452A-9DFB-8A121832AB87}">
      <dgm:prSet phldrT="[Text]" custT="1"/>
      <dgm:spPr/>
      <dgm:t>
        <a:bodyPr/>
        <a:lstStyle/>
        <a:p>
          <a:r>
            <a:rPr lang="en-US" sz="2000" b="1" dirty="0">
              <a:latin typeface="NikoshBAN" panose="02000000000000000000" pitchFamily="2" charset="0"/>
              <a:cs typeface="NikoshBAN" panose="02000000000000000000" pitchFamily="2" charset="0"/>
            </a:rPr>
            <a:t>Return on common stock</a:t>
          </a:r>
        </a:p>
      </dgm:t>
    </dgm:pt>
    <dgm:pt modelId="{054C072E-80E9-4A21-8AE8-C1CB308D2277}" type="parTrans" cxnId="{098737BE-BF2A-430A-A490-27361BB24D4A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DC8D01-A3BF-4335-BA77-C23978EE7869}" type="sibTrans" cxnId="{098737BE-BF2A-430A-A490-27361BB24D4A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41F80B76-91EB-4325-A507-23362FD272DC}">
          <dgm:prSet phldrT="[Text]" custT="1"/>
          <dgm:spPr/>
          <dgm:t>
            <a:bodyPr vert="vert270"/>
            <a:lstStyle/>
            <a:p>
              <a:r>
                <a:rPr lang="en-US" sz="2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0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𝑵𝑰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𝑷𝑫</m:t>
                      </m:r>
                    </m:num>
                    <m:den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𝑨𝑪𝑺</m:t>
                      </m:r>
                    </m:den>
                  </m:f>
                  <m:r>
                    <a:rPr lang="en-US" sz="20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0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41F80B76-91EB-4325-A507-23362FD272DC}">
          <dgm:prSet phldrT="[Text]" custT="1"/>
          <dgm:spPr/>
          <dgm:t>
            <a:bodyPr vert="vert270"/>
            <a:lstStyle/>
            <a:p>
              <a:r>
                <a:rPr lang="en-US" sz="2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2000" b="1" i="0">
                  <a:latin typeface="Cambria Math" panose="02040503050406030204" pitchFamily="18" charset="0"/>
                </a:rPr>
                <a:t>(𝑵𝑰−𝑷𝑫)/𝑨𝑪𝑺∗𝟏𝟎𝟎</a:t>
              </a:r>
              <a:endParaRPr lang="en-US" sz="2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57905F1A-AA6B-42F2-BCB7-24AC948AA6B5}" type="parTrans" cxnId="{F9D9AC21-65BD-4001-93F5-03041A371492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378640F-7791-41DF-86F7-05B160F01958}" type="sibTrans" cxnId="{F9D9AC21-65BD-4001-93F5-03041A371492}">
      <dgm:prSet/>
      <dgm:spPr/>
      <dgm:t>
        <a:bodyPr/>
        <a:lstStyle/>
        <a:p>
          <a:endParaRPr lang="en-US"/>
        </a:p>
      </dgm:t>
    </dgm:pt>
    <dgm:pt modelId="{6E74D5DC-5644-4F52-9EE2-0402FCF4D47C}">
      <dgm:prSet phldrT="[Text]" custT="1"/>
      <dgm:spPr/>
      <dgm:t>
        <a:bodyPr/>
        <a:lstStyle/>
        <a:p>
          <a:r>
            <a:rPr lang="en-US" sz="2000" b="1" dirty="0">
              <a:latin typeface="NikoshBAN" panose="02000000000000000000" pitchFamily="2" charset="0"/>
              <a:cs typeface="NikoshBAN" panose="02000000000000000000" pitchFamily="2" charset="0"/>
            </a:rPr>
            <a:t>Payout Ratio</a:t>
          </a:r>
        </a:p>
      </dgm:t>
    </dgm:pt>
    <dgm:pt modelId="{AB0EA85D-9300-4251-BC2F-D55316BDB8B9}" type="parTrans" cxnId="{18DD6189-4F71-40D4-A737-E72E640D185B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8D8024-7116-4531-A995-03C014991E89}" type="sibTrans" cxnId="{18DD6189-4F71-40D4-A737-E72E640D185B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D20424A7-97AC-4A6E-A057-9D242B6799DD}">
          <dgm:prSet phldrT="[Text]" custT="1"/>
          <dgm:spPr/>
          <dgm:t>
            <a:bodyPr vert="vert270"/>
            <a:lstStyle/>
            <a:p>
              <a:r>
                <a:rPr lang="en-US" sz="2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0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𝑪𝒂𝒔𝒉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𝑫𝒊𝒗𝒊𝒅𝒆𝒏𝒅</m:t>
                      </m:r>
                    </m:num>
                    <m:den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𝑵𝑰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𝑷𝑫</m:t>
                      </m:r>
                    </m:den>
                  </m:f>
                  <m:r>
                    <a:rPr lang="en-US" sz="20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0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D20424A7-97AC-4A6E-A057-9D242B6799DD}">
          <dgm:prSet phldrT="[Text]" custT="1"/>
          <dgm:spPr/>
          <dgm:t>
            <a:bodyPr vert="vert270"/>
            <a:lstStyle/>
            <a:p>
              <a:r>
                <a:rPr lang="en-US" sz="2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2000" b="1" i="0">
                  <a:latin typeface="Cambria Math" panose="02040503050406030204" pitchFamily="18" charset="0"/>
                </a:rPr>
                <a:t>(𝑪𝒂𝒔𝒉 𝑫𝒊𝒗𝒊𝒅𝒆𝒏𝒅)/(𝑵𝑰−𝑷𝑫)∗𝟏𝟎𝟎</a:t>
              </a:r>
              <a:endParaRPr lang="en-US" sz="2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A8F93DA8-4D56-4DC5-B36F-CE63865E5E6D}" type="parTrans" cxnId="{3698FCF8-156C-45A0-8292-971B3F1077FA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7069FD-7D9E-4945-975F-8610AE6D6B1C}" type="sibTrans" cxnId="{3698FCF8-156C-45A0-8292-971B3F1077FA}">
      <dgm:prSet/>
      <dgm:spPr/>
      <dgm:t>
        <a:bodyPr/>
        <a:lstStyle/>
        <a:p>
          <a:endParaRPr lang="en-US"/>
        </a:p>
      </dgm:t>
    </dgm:pt>
    <dgm:pt modelId="{D9EAC2B9-9D5E-46E5-8E9C-302688F518CC}">
      <dgm:prSet custT="1"/>
      <dgm:spPr/>
      <dgm:t>
        <a:bodyPr/>
        <a:lstStyle/>
        <a:p>
          <a:r>
            <a:rPr lang="en-US" sz="2000" b="1" dirty="0">
              <a:latin typeface="NikoshBAN" panose="02000000000000000000" pitchFamily="2" charset="0"/>
              <a:cs typeface="NikoshBAN" panose="02000000000000000000" pitchFamily="2" charset="0"/>
            </a:rPr>
            <a:t>Book value Per share</a:t>
          </a:r>
        </a:p>
      </dgm:t>
    </dgm:pt>
    <dgm:pt modelId="{BCA90D03-BEAA-4371-A92A-56482DEA2A91}" type="parTrans" cxnId="{0C7B85BB-ABBC-411D-99C4-3DFD1DDB14B6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8AF3EA-3224-4B4F-A323-8CBF6F100651}" type="sibTrans" cxnId="{0C7B85BB-ABBC-411D-99C4-3DFD1DDB14B6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69DD7741-12A8-42F8-8648-894061FA237A}">
          <dgm:prSet custT="1"/>
          <dgm:spPr/>
          <dgm:t>
            <a:bodyPr vert="vert270"/>
            <a:lstStyle/>
            <a:p>
              <a:r>
                <a:rPr lang="en-US" sz="2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0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𝒄𝒐𝒎𝒎𝒐𝒏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𝒔𝒉𝒂𝒓𝒆𝒉𝒐𝒍𝒅𝒆𝒓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𝒆𝒒𝒖𝒊𝒕𝒚</m:t>
                      </m:r>
                    </m:num>
                    <m:den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𝒄𝒐𝒎𝒎𝒐𝒏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𝒐𝒖𝒕𝒔𝒕𝒂𝒏𝒅𝒊𝒏𝒈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𝒔𝒉𝒂𝒓𝒆</m:t>
                      </m:r>
                    </m:den>
                  </m:f>
                </m:oMath>
              </a14:m>
              <a:endParaRPr lang="en-US" sz="2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69DD7741-12A8-42F8-8648-894061FA237A}">
          <dgm:prSet custT="1"/>
          <dgm:spPr/>
          <dgm:t>
            <a:bodyPr vert="vert270"/>
            <a:lstStyle/>
            <a:p>
              <a:r>
                <a:rPr lang="en-US" sz="2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2000" b="1" i="0">
                  <a:latin typeface="Cambria Math" panose="02040503050406030204" pitchFamily="18" charset="0"/>
                </a:rPr>
                <a:t>(𝒄𝒐𝒎𝒎𝒐𝒏 𝒔𝒉𝒂𝒓𝒆𝒉𝒐𝒍𝒅𝒆𝒓 𝒆𝒒𝒖𝒊𝒕𝒚)/(𝒄𝒐𝒎𝒎𝒐𝒏 𝒐𝒖𝒕𝒔𝒕𝒂𝒏𝒅𝒊𝒏𝒈 𝒔𝒉𝒂𝒓𝒆)</a:t>
              </a:r>
              <a:endParaRPr lang="en-US" sz="2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241DEB1B-DD3B-45E2-9281-D88AFFBF57FF}" type="parTrans" cxnId="{03656409-D1D2-460A-94EE-D10D9EB19840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1249E1-D17F-4C57-B992-54ABA457B0CA}" type="sibTrans" cxnId="{03656409-D1D2-460A-94EE-D10D9EB19840}">
      <dgm:prSet/>
      <dgm:spPr/>
      <dgm:t>
        <a:bodyPr/>
        <a:lstStyle/>
        <a:p>
          <a:endParaRPr lang="en-US"/>
        </a:p>
      </dgm:t>
    </dgm:pt>
    <dgm:pt modelId="{79B8949C-940A-4913-B888-B0163C0F50C5}" type="pres">
      <dgm:prSet presAssocID="{E0977030-6BF7-4069-B7F5-70478E767F1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C12B283-0E98-4598-B426-CF2B5F494907}" type="pres">
      <dgm:prSet presAssocID="{FCFFCD7C-D4A8-413F-965F-CA72BB46B878}" presName="hierRoot1" presStyleCnt="0"/>
      <dgm:spPr/>
    </dgm:pt>
    <dgm:pt modelId="{9BF88F4B-5519-4EBC-8079-852C68EDE5BC}" type="pres">
      <dgm:prSet presAssocID="{FCFFCD7C-D4A8-413F-965F-CA72BB46B878}" presName="composite" presStyleCnt="0"/>
      <dgm:spPr/>
    </dgm:pt>
    <dgm:pt modelId="{7ACB8516-7E1B-4B95-9C07-70B67BFB55B5}" type="pres">
      <dgm:prSet presAssocID="{FCFFCD7C-D4A8-413F-965F-CA72BB46B878}" presName="background" presStyleLbl="node0" presStyleIdx="0" presStyleCnt="1"/>
      <dgm:spPr/>
    </dgm:pt>
    <dgm:pt modelId="{7C65147C-610D-4A1F-9D84-D5CFBAC22DC1}" type="pres">
      <dgm:prSet presAssocID="{FCFFCD7C-D4A8-413F-965F-CA72BB46B878}" presName="text" presStyleLbl="fgAcc0" presStyleIdx="0" presStyleCnt="1" custScaleY="614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9240D4-1C61-4A5C-9478-81122D2B44FC}" type="pres">
      <dgm:prSet presAssocID="{FCFFCD7C-D4A8-413F-965F-CA72BB46B878}" presName="hierChild2" presStyleCnt="0"/>
      <dgm:spPr/>
    </dgm:pt>
    <dgm:pt modelId="{434373ED-C0AD-4B90-9B5F-1D56440D646B}" type="pres">
      <dgm:prSet presAssocID="{054C072E-80E9-4A21-8AE8-C1CB308D2277}" presName="Name10" presStyleLbl="parChTrans1D2" presStyleIdx="0" presStyleCnt="3"/>
      <dgm:spPr/>
      <dgm:t>
        <a:bodyPr/>
        <a:lstStyle/>
        <a:p>
          <a:endParaRPr lang="en-US"/>
        </a:p>
      </dgm:t>
    </dgm:pt>
    <dgm:pt modelId="{F2F80E09-496F-4CEA-8DA4-B20D998B0EC1}" type="pres">
      <dgm:prSet presAssocID="{7EE1DD20-2D4E-452A-9DFB-8A121832AB87}" presName="hierRoot2" presStyleCnt="0"/>
      <dgm:spPr/>
    </dgm:pt>
    <dgm:pt modelId="{820AA5EB-B90E-4EA1-84C4-C7CA9DB49145}" type="pres">
      <dgm:prSet presAssocID="{7EE1DD20-2D4E-452A-9DFB-8A121832AB87}" presName="composite2" presStyleCnt="0"/>
      <dgm:spPr/>
    </dgm:pt>
    <dgm:pt modelId="{F3CB9FCB-91E1-451F-BECB-B37F4AE25ED6}" type="pres">
      <dgm:prSet presAssocID="{7EE1DD20-2D4E-452A-9DFB-8A121832AB87}" presName="background2" presStyleLbl="node2" presStyleIdx="0" presStyleCnt="3"/>
      <dgm:spPr/>
    </dgm:pt>
    <dgm:pt modelId="{C60944BE-BEEA-425F-89E1-545547FC9E66}" type="pres">
      <dgm:prSet presAssocID="{7EE1DD20-2D4E-452A-9DFB-8A121832AB87}" presName="text2" presStyleLbl="fgAcc2" presStyleIdx="0" presStyleCnt="3" custScaleX="114491" custScaleY="651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47738D-D701-4D5B-ABD2-E5849E695C9C}" type="pres">
      <dgm:prSet presAssocID="{7EE1DD20-2D4E-452A-9DFB-8A121832AB87}" presName="hierChild3" presStyleCnt="0"/>
      <dgm:spPr/>
    </dgm:pt>
    <dgm:pt modelId="{420DFE81-8D2B-4124-8E4F-CFFAB7BF732F}" type="pres">
      <dgm:prSet presAssocID="{57905F1A-AA6B-42F2-BCB7-24AC948AA6B5}" presName="Name17" presStyleLbl="parChTrans1D3" presStyleIdx="0" presStyleCnt="3"/>
      <dgm:spPr/>
      <dgm:t>
        <a:bodyPr/>
        <a:lstStyle/>
        <a:p>
          <a:endParaRPr lang="en-US"/>
        </a:p>
      </dgm:t>
    </dgm:pt>
    <dgm:pt modelId="{D3C35497-57F7-4F4D-A282-CA2962A25554}" type="pres">
      <dgm:prSet presAssocID="{41F80B76-91EB-4325-A507-23362FD272DC}" presName="hierRoot3" presStyleCnt="0"/>
      <dgm:spPr/>
    </dgm:pt>
    <dgm:pt modelId="{3E091CBB-9ABD-484D-ACAD-9B5035852CEE}" type="pres">
      <dgm:prSet presAssocID="{41F80B76-91EB-4325-A507-23362FD272DC}" presName="composite3" presStyleCnt="0"/>
      <dgm:spPr/>
    </dgm:pt>
    <dgm:pt modelId="{C63DBB09-3E53-4D77-91D0-57492D1F33BC}" type="pres">
      <dgm:prSet presAssocID="{41F80B76-91EB-4325-A507-23362FD272DC}" presName="background3" presStyleLbl="node3" presStyleIdx="0" presStyleCnt="3"/>
      <dgm:spPr/>
    </dgm:pt>
    <dgm:pt modelId="{DEFF6421-2923-4103-BC69-20B224F58B8D}" type="pres">
      <dgm:prSet presAssocID="{41F80B76-91EB-4325-A507-23362FD272DC}" presName="text3" presStyleLbl="fgAcc3" presStyleIdx="0" presStyleCnt="3" custScaleY="2505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5FDC9C-311E-4B69-9334-00D3CA6E71E2}" type="pres">
      <dgm:prSet presAssocID="{41F80B76-91EB-4325-A507-23362FD272DC}" presName="hierChild4" presStyleCnt="0"/>
      <dgm:spPr/>
    </dgm:pt>
    <dgm:pt modelId="{F19C8684-1582-4F00-8784-39893AED1A43}" type="pres">
      <dgm:prSet presAssocID="{AB0EA85D-9300-4251-BC2F-D55316BDB8B9}" presName="Name10" presStyleLbl="parChTrans1D2" presStyleIdx="1" presStyleCnt="3"/>
      <dgm:spPr/>
      <dgm:t>
        <a:bodyPr/>
        <a:lstStyle/>
        <a:p>
          <a:endParaRPr lang="en-US"/>
        </a:p>
      </dgm:t>
    </dgm:pt>
    <dgm:pt modelId="{A9B492A1-43A1-4EF0-949C-FFC9F981CEDC}" type="pres">
      <dgm:prSet presAssocID="{6E74D5DC-5644-4F52-9EE2-0402FCF4D47C}" presName="hierRoot2" presStyleCnt="0"/>
      <dgm:spPr/>
    </dgm:pt>
    <dgm:pt modelId="{D16EA753-0746-4376-9BC5-0D6A792A1926}" type="pres">
      <dgm:prSet presAssocID="{6E74D5DC-5644-4F52-9EE2-0402FCF4D47C}" presName="composite2" presStyleCnt="0"/>
      <dgm:spPr/>
    </dgm:pt>
    <dgm:pt modelId="{9F39D0BA-01F9-48FF-A389-8309DA6DC4A1}" type="pres">
      <dgm:prSet presAssocID="{6E74D5DC-5644-4F52-9EE2-0402FCF4D47C}" presName="background2" presStyleLbl="node2" presStyleIdx="1" presStyleCnt="3"/>
      <dgm:spPr/>
    </dgm:pt>
    <dgm:pt modelId="{810D0DC0-0948-4971-B39C-7FEFEEBAFB06}" type="pres">
      <dgm:prSet presAssocID="{6E74D5DC-5644-4F52-9EE2-0402FCF4D47C}" presName="text2" presStyleLbl="fgAcc2" presStyleIdx="1" presStyleCnt="3" custScaleX="114491" custScaleY="651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A1DD38-0B21-402B-B305-4714445B34F6}" type="pres">
      <dgm:prSet presAssocID="{6E74D5DC-5644-4F52-9EE2-0402FCF4D47C}" presName="hierChild3" presStyleCnt="0"/>
      <dgm:spPr/>
    </dgm:pt>
    <dgm:pt modelId="{49E86F30-76D1-493A-8B84-AA38B514BDE0}" type="pres">
      <dgm:prSet presAssocID="{A8F93DA8-4D56-4DC5-B36F-CE63865E5E6D}" presName="Name17" presStyleLbl="parChTrans1D3" presStyleIdx="1" presStyleCnt="3"/>
      <dgm:spPr/>
      <dgm:t>
        <a:bodyPr/>
        <a:lstStyle/>
        <a:p>
          <a:endParaRPr lang="en-US"/>
        </a:p>
      </dgm:t>
    </dgm:pt>
    <dgm:pt modelId="{ED2C841F-7A5D-4731-8502-9CDA422F3DD9}" type="pres">
      <dgm:prSet presAssocID="{D20424A7-97AC-4A6E-A057-9D242B6799DD}" presName="hierRoot3" presStyleCnt="0"/>
      <dgm:spPr/>
    </dgm:pt>
    <dgm:pt modelId="{285E8E03-9457-4A15-908C-DE605F1D808F}" type="pres">
      <dgm:prSet presAssocID="{D20424A7-97AC-4A6E-A057-9D242B6799DD}" presName="composite3" presStyleCnt="0"/>
      <dgm:spPr/>
    </dgm:pt>
    <dgm:pt modelId="{11AEDF6D-041B-46D5-BFC6-5DE595D639E9}" type="pres">
      <dgm:prSet presAssocID="{D20424A7-97AC-4A6E-A057-9D242B6799DD}" presName="background3" presStyleLbl="node3" presStyleIdx="1" presStyleCnt="3"/>
      <dgm:spPr/>
    </dgm:pt>
    <dgm:pt modelId="{EA76BA10-A17C-44E5-8637-3F536EA7E2D5}" type="pres">
      <dgm:prSet presAssocID="{D20424A7-97AC-4A6E-A057-9D242B6799DD}" presName="text3" presStyleLbl="fgAcc3" presStyleIdx="1" presStyleCnt="3" custScaleY="2505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474633-B4CD-4C59-9A0B-703A912D720F}" type="pres">
      <dgm:prSet presAssocID="{D20424A7-97AC-4A6E-A057-9D242B6799DD}" presName="hierChild4" presStyleCnt="0"/>
      <dgm:spPr/>
    </dgm:pt>
    <dgm:pt modelId="{F778C64C-06DA-4BA7-A81E-3504967D60C5}" type="pres">
      <dgm:prSet presAssocID="{BCA90D03-BEAA-4371-A92A-56482DEA2A91}" presName="Name10" presStyleLbl="parChTrans1D2" presStyleIdx="2" presStyleCnt="3"/>
      <dgm:spPr/>
      <dgm:t>
        <a:bodyPr/>
        <a:lstStyle/>
        <a:p>
          <a:endParaRPr lang="en-US"/>
        </a:p>
      </dgm:t>
    </dgm:pt>
    <dgm:pt modelId="{4F53C2A3-813F-48C7-A8FA-92C436CFCFB5}" type="pres">
      <dgm:prSet presAssocID="{D9EAC2B9-9D5E-46E5-8E9C-302688F518CC}" presName="hierRoot2" presStyleCnt="0"/>
      <dgm:spPr/>
    </dgm:pt>
    <dgm:pt modelId="{6DC6643C-A10B-4CF7-B731-C58AE716C418}" type="pres">
      <dgm:prSet presAssocID="{D9EAC2B9-9D5E-46E5-8E9C-302688F518CC}" presName="composite2" presStyleCnt="0"/>
      <dgm:spPr/>
    </dgm:pt>
    <dgm:pt modelId="{5C3873D3-97D5-4CAC-8D00-0F2C6A6478E0}" type="pres">
      <dgm:prSet presAssocID="{D9EAC2B9-9D5E-46E5-8E9C-302688F518CC}" presName="background2" presStyleLbl="node2" presStyleIdx="2" presStyleCnt="3"/>
      <dgm:spPr/>
    </dgm:pt>
    <dgm:pt modelId="{533A50EC-7FE0-4805-94ED-16CBF726C3FD}" type="pres">
      <dgm:prSet presAssocID="{D9EAC2B9-9D5E-46E5-8E9C-302688F518CC}" presName="text2" presStyleLbl="fgAcc2" presStyleIdx="2" presStyleCnt="3" custScaleX="114491" custScaleY="651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11783E-4044-4075-B9F9-066453FA5305}" type="pres">
      <dgm:prSet presAssocID="{D9EAC2B9-9D5E-46E5-8E9C-302688F518CC}" presName="hierChild3" presStyleCnt="0"/>
      <dgm:spPr/>
    </dgm:pt>
    <dgm:pt modelId="{206DB12C-3106-4CE0-AC05-B039624AC528}" type="pres">
      <dgm:prSet presAssocID="{241DEB1B-DD3B-45E2-9281-D88AFFBF57FF}" presName="Name17" presStyleLbl="parChTrans1D3" presStyleIdx="2" presStyleCnt="3"/>
      <dgm:spPr/>
      <dgm:t>
        <a:bodyPr/>
        <a:lstStyle/>
        <a:p>
          <a:endParaRPr lang="en-US"/>
        </a:p>
      </dgm:t>
    </dgm:pt>
    <dgm:pt modelId="{575E0C7A-428B-4286-9B05-FDFD4F874797}" type="pres">
      <dgm:prSet presAssocID="{69DD7741-12A8-42F8-8648-894061FA237A}" presName="hierRoot3" presStyleCnt="0"/>
      <dgm:spPr/>
    </dgm:pt>
    <dgm:pt modelId="{3DB84818-1D52-44CB-BF55-580ED557BD13}" type="pres">
      <dgm:prSet presAssocID="{69DD7741-12A8-42F8-8648-894061FA237A}" presName="composite3" presStyleCnt="0"/>
      <dgm:spPr/>
    </dgm:pt>
    <dgm:pt modelId="{5C219352-1FD3-4C6F-AED4-1F6C9053F9DC}" type="pres">
      <dgm:prSet presAssocID="{69DD7741-12A8-42F8-8648-894061FA237A}" presName="background3" presStyleLbl="node3" presStyleIdx="2" presStyleCnt="3"/>
      <dgm:spPr/>
    </dgm:pt>
    <dgm:pt modelId="{B116AD78-2B1A-4B1A-A73A-F92A0499613B}" type="pres">
      <dgm:prSet presAssocID="{69DD7741-12A8-42F8-8648-894061FA237A}" presName="text3" presStyleLbl="fgAcc3" presStyleIdx="2" presStyleCnt="3" custScaleY="2505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6FB771-FD34-4895-AE29-A8763E9E71AD}" type="pres">
      <dgm:prSet presAssocID="{69DD7741-12A8-42F8-8648-894061FA237A}" presName="hierChild4" presStyleCnt="0"/>
      <dgm:spPr/>
    </dgm:pt>
  </dgm:ptLst>
  <dgm:cxnLst>
    <dgm:cxn modelId="{098737BE-BF2A-430A-A490-27361BB24D4A}" srcId="{FCFFCD7C-D4A8-413F-965F-CA72BB46B878}" destId="{7EE1DD20-2D4E-452A-9DFB-8A121832AB87}" srcOrd="0" destOrd="0" parTransId="{054C072E-80E9-4A21-8AE8-C1CB308D2277}" sibTransId="{3FDC8D01-A3BF-4335-BA77-C23978EE7869}"/>
    <dgm:cxn modelId="{18519110-C97B-445E-8135-79B62EFAA00F}" type="presOf" srcId="{57905F1A-AA6B-42F2-BCB7-24AC948AA6B5}" destId="{420DFE81-8D2B-4124-8E4F-CFFAB7BF732F}" srcOrd="0" destOrd="0" presId="urn:microsoft.com/office/officeart/2005/8/layout/hierarchy1"/>
    <dgm:cxn modelId="{832BF2BE-6FF2-4B45-A411-064787228AEF}" type="presOf" srcId="{241DEB1B-DD3B-45E2-9281-D88AFFBF57FF}" destId="{206DB12C-3106-4CE0-AC05-B039624AC528}" srcOrd="0" destOrd="0" presId="urn:microsoft.com/office/officeart/2005/8/layout/hierarchy1"/>
    <dgm:cxn modelId="{1AE4661F-3341-4D5B-90F8-66C0768789D2}" type="presOf" srcId="{D9EAC2B9-9D5E-46E5-8E9C-302688F518CC}" destId="{533A50EC-7FE0-4805-94ED-16CBF726C3FD}" srcOrd="0" destOrd="0" presId="urn:microsoft.com/office/officeart/2005/8/layout/hierarchy1"/>
    <dgm:cxn modelId="{8C7C7BD5-1DDC-4CAC-A9CC-553B05F38B7E}" srcId="{E0977030-6BF7-4069-B7F5-70478E767F1C}" destId="{FCFFCD7C-D4A8-413F-965F-CA72BB46B878}" srcOrd="0" destOrd="0" parTransId="{4D1B1664-6D2D-4199-98F6-B3F34BBF1343}" sibTransId="{48105E3C-FB9B-4738-9453-AFB4698799A3}"/>
    <dgm:cxn modelId="{FEA3BF94-62F9-4666-A3C1-F27BD4C224A1}" type="presOf" srcId="{E0977030-6BF7-4069-B7F5-70478E767F1C}" destId="{79B8949C-940A-4913-B888-B0163C0F50C5}" srcOrd="0" destOrd="0" presId="urn:microsoft.com/office/officeart/2005/8/layout/hierarchy1"/>
    <dgm:cxn modelId="{0C7B85BB-ABBC-411D-99C4-3DFD1DDB14B6}" srcId="{FCFFCD7C-D4A8-413F-965F-CA72BB46B878}" destId="{D9EAC2B9-9D5E-46E5-8E9C-302688F518CC}" srcOrd="2" destOrd="0" parTransId="{BCA90D03-BEAA-4371-A92A-56482DEA2A91}" sibTransId="{408AF3EA-3224-4B4F-A323-8CBF6F100651}"/>
    <dgm:cxn modelId="{3D1C90D3-3C17-46B2-99B8-E14AE98E0619}" type="presOf" srcId="{D20424A7-97AC-4A6E-A057-9D242B6799DD}" destId="{EA76BA10-A17C-44E5-8637-3F536EA7E2D5}" srcOrd="0" destOrd="0" presId="urn:microsoft.com/office/officeart/2005/8/layout/hierarchy1"/>
    <dgm:cxn modelId="{F9D9AC21-65BD-4001-93F5-03041A371492}" srcId="{7EE1DD20-2D4E-452A-9DFB-8A121832AB87}" destId="{41F80B76-91EB-4325-A507-23362FD272DC}" srcOrd="0" destOrd="0" parTransId="{57905F1A-AA6B-42F2-BCB7-24AC948AA6B5}" sibTransId="{F378640F-7791-41DF-86F7-05B160F01958}"/>
    <dgm:cxn modelId="{F3BD360C-4BF7-4A41-A8B5-9E1019C08FF3}" type="presOf" srcId="{69DD7741-12A8-42F8-8648-894061FA237A}" destId="{B116AD78-2B1A-4B1A-A73A-F92A0499613B}" srcOrd="0" destOrd="0" presId="urn:microsoft.com/office/officeart/2005/8/layout/hierarchy1"/>
    <dgm:cxn modelId="{455C5E56-EE97-4ADA-BCCD-192F21AEDA1A}" type="presOf" srcId="{BCA90D03-BEAA-4371-A92A-56482DEA2A91}" destId="{F778C64C-06DA-4BA7-A81E-3504967D60C5}" srcOrd="0" destOrd="0" presId="urn:microsoft.com/office/officeart/2005/8/layout/hierarchy1"/>
    <dgm:cxn modelId="{03656409-D1D2-460A-94EE-D10D9EB19840}" srcId="{D9EAC2B9-9D5E-46E5-8E9C-302688F518CC}" destId="{69DD7741-12A8-42F8-8648-894061FA237A}" srcOrd="0" destOrd="0" parTransId="{241DEB1B-DD3B-45E2-9281-D88AFFBF57FF}" sibTransId="{6C1249E1-D17F-4C57-B992-54ABA457B0CA}"/>
    <dgm:cxn modelId="{4BE2D4A0-F1B9-4C49-9C76-8B87B963A56E}" type="presOf" srcId="{AB0EA85D-9300-4251-BC2F-D55316BDB8B9}" destId="{F19C8684-1582-4F00-8784-39893AED1A43}" srcOrd="0" destOrd="0" presId="urn:microsoft.com/office/officeart/2005/8/layout/hierarchy1"/>
    <dgm:cxn modelId="{DC84D78D-06D8-4F32-9E13-177BE8546DF0}" type="presOf" srcId="{FCFFCD7C-D4A8-413F-965F-CA72BB46B878}" destId="{7C65147C-610D-4A1F-9D84-D5CFBAC22DC1}" srcOrd="0" destOrd="0" presId="urn:microsoft.com/office/officeart/2005/8/layout/hierarchy1"/>
    <dgm:cxn modelId="{18DD6189-4F71-40D4-A737-E72E640D185B}" srcId="{FCFFCD7C-D4A8-413F-965F-CA72BB46B878}" destId="{6E74D5DC-5644-4F52-9EE2-0402FCF4D47C}" srcOrd="1" destOrd="0" parTransId="{AB0EA85D-9300-4251-BC2F-D55316BDB8B9}" sibTransId="{AF8D8024-7116-4531-A995-03C014991E89}"/>
    <dgm:cxn modelId="{EE01F080-7E86-46F2-ABF6-9C00801FC20F}" type="presOf" srcId="{7EE1DD20-2D4E-452A-9DFB-8A121832AB87}" destId="{C60944BE-BEEA-425F-89E1-545547FC9E66}" srcOrd="0" destOrd="0" presId="urn:microsoft.com/office/officeart/2005/8/layout/hierarchy1"/>
    <dgm:cxn modelId="{3698FCF8-156C-45A0-8292-971B3F1077FA}" srcId="{6E74D5DC-5644-4F52-9EE2-0402FCF4D47C}" destId="{D20424A7-97AC-4A6E-A057-9D242B6799DD}" srcOrd="0" destOrd="0" parTransId="{A8F93DA8-4D56-4DC5-B36F-CE63865E5E6D}" sibTransId="{AA7069FD-7D9E-4945-975F-8610AE6D6B1C}"/>
    <dgm:cxn modelId="{24B112CB-33F0-439D-9A65-EE6797A08C91}" type="presOf" srcId="{6E74D5DC-5644-4F52-9EE2-0402FCF4D47C}" destId="{810D0DC0-0948-4971-B39C-7FEFEEBAFB06}" srcOrd="0" destOrd="0" presId="urn:microsoft.com/office/officeart/2005/8/layout/hierarchy1"/>
    <dgm:cxn modelId="{E90521E7-B92A-4E3A-B055-5D4DA13147E3}" type="presOf" srcId="{41F80B76-91EB-4325-A507-23362FD272DC}" destId="{DEFF6421-2923-4103-BC69-20B224F58B8D}" srcOrd="0" destOrd="0" presId="urn:microsoft.com/office/officeart/2005/8/layout/hierarchy1"/>
    <dgm:cxn modelId="{AC5788A0-C4A3-474F-B57D-552CF94B0AB4}" type="presOf" srcId="{A8F93DA8-4D56-4DC5-B36F-CE63865E5E6D}" destId="{49E86F30-76D1-493A-8B84-AA38B514BDE0}" srcOrd="0" destOrd="0" presId="urn:microsoft.com/office/officeart/2005/8/layout/hierarchy1"/>
    <dgm:cxn modelId="{53305FB6-1E1B-4124-A3FE-381B7BF10A91}" type="presOf" srcId="{054C072E-80E9-4A21-8AE8-C1CB308D2277}" destId="{434373ED-C0AD-4B90-9B5F-1D56440D646B}" srcOrd="0" destOrd="0" presId="urn:microsoft.com/office/officeart/2005/8/layout/hierarchy1"/>
    <dgm:cxn modelId="{2FAE1FDF-8F0F-47AD-BE7F-D89FED4BE25C}" type="presParOf" srcId="{79B8949C-940A-4913-B888-B0163C0F50C5}" destId="{0C12B283-0E98-4598-B426-CF2B5F494907}" srcOrd="0" destOrd="0" presId="urn:microsoft.com/office/officeart/2005/8/layout/hierarchy1"/>
    <dgm:cxn modelId="{8580E6CB-1C51-4A32-95EC-E90CC25CAF8C}" type="presParOf" srcId="{0C12B283-0E98-4598-B426-CF2B5F494907}" destId="{9BF88F4B-5519-4EBC-8079-852C68EDE5BC}" srcOrd="0" destOrd="0" presId="urn:microsoft.com/office/officeart/2005/8/layout/hierarchy1"/>
    <dgm:cxn modelId="{2DC574C3-6B57-4509-AEA0-BC20E684F28D}" type="presParOf" srcId="{9BF88F4B-5519-4EBC-8079-852C68EDE5BC}" destId="{7ACB8516-7E1B-4B95-9C07-70B67BFB55B5}" srcOrd="0" destOrd="0" presId="urn:microsoft.com/office/officeart/2005/8/layout/hierarchy1"/>
    <dgm:cxn modelId="{4493C0C9-D2C4-4433-8D38-33C5FC44B1FF}" type="presParOf" srcId="{9BF88F4B-5519-4EBC-8079-852C68EDE5BC}" destId="{7C65147C-610D-4A1F-9D84-D5CFBAC22DC1}" srcOrd="1" destOrd="0" presId="urn:microsoft.com/office/officeart/2005/8/layout/hierarchy1"/>
    <dgm:cxn modelId="{EBFF6B05-F006-4A84-AB4D-790ABFC77CCE}" type="presParOf" srcId="{0C12B283-0E98-4598-B426-CF2B5F494907}" destId="{139240D4-1C61-4A5C-9478-81122D2B44FC}" srcOrd="1" destOrd="0" presId="urn:microsoft.com/office/officeart/2005/8/layout/hierarchy1"/>
    <dgm:cxn modelId="{806B3460-3559-4DD5-8E13-CCDEFC00EF7F}" type="presParOf" srcId="{139240D4-1C61-4A5C-9478-81122D2B44FC}" destId="{434373ED-C0AD-4B90-9B5F-1D56440D646B}" srcOrd="0" destOrd="0" presId="urn:microsoft.com/office/officeart/2005/8/layout/hierarchy1"/>
    <dgm:cxn modelId="{279FED2D-0941-4ACC-BA6C-1F144F325E18}" type="presParOf" srcId="{139240D4-1C61-4A5C-9478-81122D2B44FC}" destId="{F2F80E09-496F-4CEA-8DA4-B20D998B0EC1}" srcOrd="1" destOrd="0" presId="urn:microsoft.com/office/officeart/2005/8/layout/hierarchy1"/>
    <dgm:cxn modelId="{F8247A55-FA21-4992-8AE9-03ED45F3C11B}" type="presParOf" srcId="{F2F80E09-496F-4CEA-8DA4-B20D998B0EC1}" destId="{820AA5EB-B90E-4EA1-84C4-C7CA9DB49145}" srcOrd="0" destOrd="0" presId="urn:microsoft.com/office/officeart/2005/8/layout/hierarchy1"/>
    <dgm:cxn modelId="{9661A50D-2E35-4E73-A0B1-BACDCEA629D5}" type="presParOf" srcId="{820AA5EB-B90E-4EA1-84C4-C7CA9DB49145}" destId="{F3CB9FCB-91E1-451F-BECB-B37F4AE25ED6}" srcOrd="0" destOrd="0" presId="urn:microsoft.com/office/officeart/2005/8/layout/hierarchy1"/>
    <dgm:cxn modelId="{DE55F17A-39E4-4211-AE13-C4E8F568B2DD}" type="presParOf" srcId="{820AA5EB-B90E-4EA1-84C4-C7CA9DB49145}" destId="{C60944BE-BEEA-425F-89E1-545547FC9E66}" srcOrd="1" destOrd="0" presId="urn:microsoft.com/office/officeart/2005/8/layout/hierarchy1"/>
    <dgm:cxn modelId="{3EA175A3-0B2B-41A5-9D1F-C4212EFA0934}" type="presParOf" srcId="{F2F80E09-496F-4CEA-8DA4-B20D998B0EC1}" destId="{2F47738D-D701-4D5B-ABD2-E5849E695C9C}" srcOrd="1" destOrd="0" presId="urn:microsoft.com/office/officeart/2005/8/layout/hierarchy1"/>
    <dgm:cxn modelId="{3CB65365-1D7C-4B09-B777-CDADFD777890}" type="presParOf" srcId="{2F47738D-D701-4D5B-ABD2-E5849E695C9C}" destId="{420DFE81-8D2B-4124-8E4F-CFFAB7BF732F}" srcOrd="0" destOrd="0" presId="urn:microsoft.com/office/officeart/2005/8/layout/hierarchy1"/>
    <dgm:cxn modelId="{6B81213A-E25B-4CE6-B7A2-C7D491E8AB76}" type="presParOf" srcId="{2F47738D-D701-4D5B-ABD2-E5849E695C9C}" destId="{D3C35497-57F7-4F4D-A282-CA2962A25554}" srcOrd="1" destOrd="0" presId="urn:microsoft.com/office/officeart/2005/8/layout/hierarchy1"/>
    <dgm:cxn modelId="{9F65BF7C-81F5-44AA-99A2-4195F0D13F1B}" type="presParOf" srcId="{D3C35497-57F7-4F4D-A282-CA2962A25554}" destId="{3E091CBB-9ABD-484D-ACAD-9B5035852CEE}" srcOrd="0" destOrd="0" presId="urn:microsoft.com/office/officeart/2005/8/layout/hierarchy1"/>
    <dgm:cxn modelId="{1D4664B3-5F60-4FBA-8583-85E37AEF0A9F}" type="presParOf" srcId="{3E091CBB-9ABD-484D-ACAD-9B5035852CEE}" destId="{C63DBB09-3E53-4D77-91D0-57492D1F33BC}" srcOrd="0" destOrd="0" presId="urn:microsoft.com/office/officeart/2005/8/layout/hierarchy1"/>
    <dgm:cxn modelId="{7B5B2051-7EE4-46D3-B7A3-6BEB422656D8}" type="presParOf" srcId="{3E091CBB-9ABD-484D-ACAD-9B5035852CEE}" destId="{DEFF6421-2923-4103-BC69-20B224F58B8D}" srcOrd="1" destOrd="0" presId="urn:microsoft.com/office/officeart/2005/8/layout/hierarchy1"/>
    <dgm:cxn modelId="{3E8AAD7F-69EA-4036-A280-896C5A382389}" type="presParOf" srcId="{D3C35497-57F7-4F4D-A282-CA2962A25554}" destId="{585FDC9C-311E-4B69-9334-00D3CA6E71E2}" srcOrd="1" destOrd="0" presId="urn:microsoft.com/office/officeart/2005/8/layout/hierarchy1"/>
    <dgm:cxn modelId="{754E4974-570E-45A9-BAEB-1BD979D2644B}" type="presParOf" srcId="{139240D4-1C61-4A5C-9478-81122D2B44FC}" destId="{F19C8684-1582-4F00-8784-39893AED1A43}" srcOrd="2" destOrd="0" presId="urn:microsoft.com/office/officeart/2005/8/layout/hierarchy1"/>
    <dgm:cxn modelId="{92A2D3DB-7F7C-4671-8ADC-427D496CF67D}" type="presParOf" srcId="{139240D4-1C61-4A5C-9478-81122D2B44FC}" destId="{A9B492A1-43A1-4EF0-949C-FFC9F981CEDC}" srcOrd="3" destOrd="0" presId="urn:microsoft.com/office/officeart/2005/8/layout/hierarchy1"/>
    <dgm:cxn modelId="{46217DCF-8C63-4B53-9461-CF47EFDE4E24}" type="presParOf" srcId="{A9B492A1-43A1-4EF0-949C-FFC9F981CEDC}" destId="{D16EA753-0746-4376-9BC5-0D6A792A1926}" srcOrd="0" destOrd="0" presId="urn:microsoft.com/office/officeart/2005/8/layout/hierarchy1"/>
    <dgm:cxn modelId="{552FDD9B-9DA0-4F7F-879D-9C9F81478F90}" type="presParOf" srcId="{D16EA753-0746-4376-9BC5-0D6A792A1926}" destId="{9F39D0BA-01F9-48FF-A389-8309DA6DC4A1}" srcOrd="0" destOrd="0" presId="urn:microsoft.com/office/officeart/2005/8/layout/hierarchy1"/>
    <dgm:cxn modelId="{C546A13E-03B2-4D54-BDD0-6AF95D2FFE9F}" type="presParOf" srcId="{D16EA753-0746-4376-9BC5-0D6A792A1926}" destId="{810D0DC0-0948-4971-B39C-7FEFEEBAFB06}" srcOrd="1" destOrd="0" presId="urn:microsoft.com/office/officeart/2005/8/layout/hierarchy1"/>
    <dgm:cxn modelId="{A48114F8-3042-4A0B-965E-0981780483C1}" type="presParOf" srcId="{A9B492A1-43A1-4EF0-949C-FFC9F981CEDC}" destId="{87A1DD38-0B21-402B-B305-4714445B34F6}" srcOrd="1" destOrd="0" presId="urn:microsoft.com/office/officeart/2005/8/layout/hierarchy1"/>
    <dgm:cxn modelId="{36BD13B2-7348-4910-B216-0ED3A7A08BBE}" type="presParOf" srcId="{87A1DD38-0B21-402B-B305-4714445B34F6}" destId="{49E86F30-76D1-493A-8B84-AA38B514BDE0}" srcOrd="0" destOrd="0" presId="urn:microsoft.com/office/officeart/2005/8/layout/hierarchy1"/>
    <dgm:cxn modelId="{ED5E4F5E-B2E8-45DF-B61F-36C94BF69825}" type="presParOf" srcId="{87A1DD38-0B21-402B-B305-4714445B34F6}" destId="{ED2C841F-7A5D-4731-8502-9CDA422F3DD9}" srcOrd="1" destOrd="0" presId="urn:microsoft.com/office/officeart/2005/8/layout/hierarchy1"/>
    <dgm:cxn modelId="{2AE09B9C-7020-4725-8C45-F3E681925EB1}" type="presParOf" srcId="{ED2C841F-7A5D-4731-8502-9CDA422F3DD9}" destId="{285E8E03-9457-4A15-908C-DE605F1D808F}" srcOrd="0" destOrd="0" presId="urn:microsoft.com/office/officeart/2005/8/layout/hierarchy1"/>
    <dgm:cxn modelId="{36131A7A-A668-488D-BB61-F12BA1F5697A}" type="presParOf" srcId="{285E8E03-9457-4A15-908C-DE605F1D808F}" destId="{11AEDF6D-041B-46D5-BFC6-5DE595D639E9}" srcOrd="0" destOrd="0" presId="urn:microsoft.com/office/officeart/2005/8/layout/hierarchy1"/>
    <dgm:cxn modelId="{01F82EAB-A962-46BC-AB5B-52042DAC01D7}" type="presParOf" srcId="{285E8E03-9457-4A15-908C-DE605F1D808F}" destId="{EA76BA10-A17C-44E5-8637-3F536EA7E2D5}" srcOrd="1" destOrd="0" presId="urn:microsoft.com/office/officeart/2005/8/layout/hierarchy1"/>
    <dgm:cxn modelId="{D42BBB91-901C-436E-B949-8201366D7E22}" type="presParOf" srcId="{ED2C841F-7A5D-4731-8502-9CDA422F3DD9}" destId="{CB474633-B4CD-4C59-9A0B-703A912D720F}" srcOrd="1" destOrd="0" presId="urn:microsoft.com/office/officeart/2005/8/layout/hierarchy1"/>
    <dgm:cxn modelId="{C4C3F2B9-08C2-472E-B51A-65919968D45F}" type="presParOf" srcId="{139240D4-1C61-4A5C-9478-81122D2B44FC}" destId="{F778C64C-06DA-4BA7-A81E-3504967D60C5}" srcOrd="4" destOrd="0" presId="urn:microsoft.com/office/officeart/2005/8/layout/hierarchy1"/>
    <dgm:cxn modelId="{32867514-A9CF-48CD-9FFF-A4A47722BCD5}" type="presParOf" srcId="{139240D4-1C61-4A5C-9478-81122D2B44FC}" destId="{4F53C2A3-813F-48C7-A8FA-92C436CFCFB5}" srcOrd="5" destOrd="0" presId="urn:microsoft.com/office/officeart/2005/8/layout/hierarchy1"/>
    <dgm:cxn modelId="{479B3F58-E41D-4727-83E6-2E1FB74CB4D0}" type="presParOf" srcId="{4F53C2A3-813F-48C7-A8FA-92C436CFCFB5}" destId="{6DC6643C-A10B-4CF7-B731-C58AE716C418}" srcOrd="0" destOrd="0" presId="urn:microsoft.com/office/officeart/2005/8/layout/hierarchy1"/>
    <dgm:cxn modelId="{7995D8AE-3F39-4014-85A5-7A7A8F72D6AA}" type="presParOf" srcId="{6DC6643C-A10B-4CF7-B731-C58AE716C418}" destId="{5C3873D3-97D5-4CAC-8D00-0F2C6A6478E0}" srcOrd="0" destOrd="0" presId="urn:microsoft.com/office/officeart/2005/8/layout/hierarchy1"/>
    <dgm:cxn modelId="{DFA98607-1FDB-4D63-9EA8-9208A09969A3}" type="presParOf" srcId="{6DC6643C-A10B-4CF7-B731-C58AE716C418}" destId="{533A50EC-7FE0-4805-94ED-16CBF726C3FD}" srcOrd="1" destOrd="0" presId="urn:microsoft.com/office/officeart/2005/8/layout/hierarchy1"/>
    <dgm:cxn modelId="{54E6AE8A-5C45-4DA1-BA35-7E84D1E0B29B}" type="presParOf" srcId="{4F53C2A3-813F-48C7-A8FA-92C436CFCFB5}" destId="{F111783E-4044-4075-B9F9-066453FA5305}" srcOrd="1" destOrd="0" presId="urn:microsoft.com/office/officeart/2005/8/layout/hierarchy1"/>
    <dgm:cxn modelId="{6F1B2E70-2FFE-4D14-91B2-BD4862C8D015}" type="presParOf" srcId="{F111783E-4044-4075-B9F9-066453FA5305}" destId="{206DB12C-3106-4CE0-AC05-B039624AC528}" srcOrd="0" destOrd="0" presId="urn:microsoft.com/office/officeart/2005/8/layout/hierarchy1"/>
    <dgm:cxn modelId="{D40DA13B-D93C-49DD-8EEE-535899712BAB}" type="presParOf" srcId="{F111783E-4044-4075-B9F9-066453FA5305}" destId="{575E0C7A-428B-4286-9B05-FDFD4F874797}" srcOrd="1" destOrd="0" presId="urn:microsoft.com/office/officeart/2005/8/layout/hierarchy1"/>
    <dgm:cxn modelId="{A2FC6ACC-EE05-4593-B41D-6326EE8F4D02}" type="presParOf" srcId="{575E0C7A-428B-4286-9B05-FDFD4F874797}" destId="{3DB84818-1D52-44CB-BF55-580ED557BD13}" srcOrd="0" destOrd="0" presId="urn:microsoft.com/office/officeart/2005/8/layout/hierarchy1"/>
    <dgm:cxn modelId="{2A38365E-72CB-4344-9D75-F8EC49BCCD13}" type="presParOf" srcId="{3DB84818-1D52-44CB-BF55-580ED557BD13}" destId="{5C219352-1FD3-4C6F-AED4-1F6C9053F9DC}" srcOrd="0" destOrd="0" presId="urn:microsoft.com/office/officeart/2005/8/layout/hierarchy1"/>
    <dgm:cxn modelId="{5443061A-0060-494C-AB67-D36D2D35E676}" type="presParOf" srcId="{3DB84818-1D52-44CB-BF55-580ED557BD13}" destId="{B116AD78-2B1A-4B1A-A73A-F92A0499613B}" srcOrd="1" destOrd="0" presId="urn:microsoft.com/office/officeart/2005/8/layout/hierarchy1"/>
    <dgm:cxn modelId="{632A9E0A-43B8-4D3E-B05C-EAB2F0729609}" type="presParOf" srcId="{575E0C7A-428B-4286-9B05-FDFD4F874797}" destId="{1E6FB771-FD34-4895-AE29-A8763E9E71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977030-6BF7-4069-B7F5-70478E767F1C}" type="doc">
      <dgm:prSet loTypeId="urn:microsoft.com/office/officeart/2005/8/layout/hierarchy1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CFFCD7C-D4A8-413F-965F-CA72BB46B878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৩.বিশ্লেষন</a:t>
          </a:r>
        </a:p>
      </dgm:t>
    </dgm:pt>
    <dgm:pt modelId="{4D1B1664-6D2D-4199-98F6-B3F34BBF1343}" type="parTrans" cxnId="{8C7C7BD5-1DDC-4CAC-A9CC-553B05F38B7E}">
      <dgm:prSet/>
      <dgm:spPr/>
      <dgm:t>
        <a:bodyPr/>
        <a:lstStyle/>
        <a:p>
          <a:endParaRPr lang="en-US"/>
        </a:p>
      </dgm:t>
    </dgm:pt>
    <dgm:pt modelId="{48105E3C-FB9B-4738-9453-AFB4698799A3}" type="sibTrans" cxnId="{8C7C7BD5-1DDC-4CAC-A9CC-553B05F38B7E}">
      <dgm:prSet/>
      <dgm:spPr/>
      <dgm:t>
        <a:bodyPr/>
        <a:lstStyle/>
        <a:p>
          <a:endParaRPr lang="en-US"/>
        </a:p>
      </dgm:t>
    </dgm:pt>
    <dgm:pt modelId="{7EE1DD20-2D4E-452A-9DFB-8A121832AB87}">
      <dgm:prSet phldrT="[Text]" custT="1"/>
      <dgm:spPr/>
      <dgm:t>
        <a:bodyPr/>
        <a:lstStyle/>
        <a:p>
          <a:r>
            <a:rPr lang="en-US" sz="2000" b="1" dirty="0">
              <a:latin typeface="NikoshBAN" panose="02000000000000000000" pitchFamily="2" charset="0"/>
              <a:cs typeface="NikoshBAN" panose="02000000000000000000" pitchFamily="2" charset="0"/>
            </a:rPr>
            <a:t>Return on common stock</a:t>
          </a:r>
        </a:p>
      </dgm:t>
    </dgm:pt>
    <dgm:pt modelId="{054C072E-80E9-4A21-8AE8-C1CB308D2277}" type="parTrans" cxnId="{098737BE-BF2A-430A-A490-27361BB24D4A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DC8D01-A3BF-4335-BA77-C23978EE7869}" type="sibTrans" cxnId="{098737BE-BF2A-430A-A490-27361BB24D4A}">
      <dgm:prSet/>
      <dgm:spPr/>
      <dgm:t>
        <a:bodyPr/>
        <a:lstStyle/>
        <a:p>
          <a:endParaRPr lang="en-US"/>
        </a:p>
      </dgm:t>
    </dgm:pt>
    <dgm:pt modelId="{41F80B76-91EB-4325-A507-23362FD272DC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7905F1A-AA6B-42F2-BCB7-24AC948AA6B5}" type="parTrans" cxnId="{F9D9AC21-65BD-4001-93F5-03041A371492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378640F-7791-41DF-86F7-05B160F01958}" type="sibTrans" cxnId="{F9D9AC21-65BD-4001-93F5-03041A371492}">
      <dgm:prSet/>
      <dgm:spPr/>
      <dgm:t>
        <a:bodyPr/>
        <a:lstStyle/>
        <a:p>
          <a:endParaRPr lang="en-US"/>
        </a:p>
      </dgm:t>
    </dgm:pt>
    <dgm:pt modelId="{6E74D5DC-5644-4F52-9EE2-0402FCF4D47C}">
      <dgm:prSet phldrT="[Text]" custT="1"/>
      <dgm:spPr/>
      <dgm:t>
        <a:bodyPr/>
        <a:lstStyle/>
        <a:p>
          <a:r>
            <a:rPr lang="en-US" sz="2000" b="1" dirty="0">
              <a:latin typeface="NikoshBAN" panose="02000000000000000000" pitchFamily="2" charset="0"/>
              <a:cs typeface="NikoshBAN" panose="02000000000000000000" pitchFamily="2" charset="0"/>
            </a:rPr>
            <a:t>Payout Ratio</a:t>
          </a:r>
        </a:p>
      </dgm:t>
    </dgm:pt>
    <dgm:pt modelId="{AB0EA85D-9300-4251-BC2F-D55316BDB8B9}" type="parTrans" cxnId="{18DD6189-4F71-40D4-A737-E72E640D185B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8D8024-7116-4531-A995-03C014991E89}" type="sibTrans" cxnId="{18DD6189-4F71-40D4-A737-E72E640D185B}">
      <dgm:prSet/>
      <dgm:spPr/>
      <dgm:t>
        <a:bodyPr/>
        <a:lstStyle/>
        <a:p>
          <a:endParaRPr lang="en-US"/>
        </a:p>
      </dgm:t>
    </dgm:pt>
    <dgm:pt modelId="{D20424A7-97AC-4A6E-A057-9D242B6799DD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A8F93DA8-4D56-4DC5-B36F-CE63865E5E6D}" type="parTrans" cxnId="{3698FCF8-156C-45A0-8292-971B3F1077FA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7069FD-7D9E-4945-975F-8610AE6D6B1C}" type="sibTrans" cxnId="{3698FCF8-156C-45A0-8292-971B3F1077FA}">
      <dgm:prSet/>
      <dgm:spPr/>
      <dgm:t>
        <a:bodyPr/>
        <a:lstStyle/>
        <a:p>
          <a:endParaRPr lang="en-US"/>
        </a:p>
      </dgm:t>
    </dgm:pt>
    <dgm:pt modelId="{D9EAC2B9-9D5E-46E5-8E9C-302688F518CC}">
      <dgm:prSet custT="1"/>
      <dgm:spPr/>
      <dgm:t>
        <a:bodyPr/>
        <a:lstStyle/>
        <a:p>
          <a:r>
            <a:rPr lang="en-US" sz="2000" b="1" dirty="0">
              <a:latin typeface="NikoshBAN" panose="02000000000000000000" pitchFamily="2" charset="0"/>
              <a:cs typeface="NikoshBAN" panose="02000000000000000000" pitchFamily="2" charset="0"/>
            </a:rPr>
            <a:t>Book value Per share</a:t>
          </a:r>
        </a:p>
      </dgm:t>
    </dgm:pt>
    <dgm:pt modelId="{BCA90D03-BEAA-4371-A92A-56482DEA2A91}" type="parTrans" cxnId="{0C7B85BB-ABBC-411D-99C4-3DFD1DDB14B6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8AF3EA-3224-4B4F-A323-8CBF6F100651}" type="sibTrans" cxnId="{0C7B85BB-ABBC-411D-99C4-3DFD1DDB14B6}">
      <dgm:prSet/>
      <dgm:spPr/>
      <dgm:t>
        <a:bodyPr/>
        <a:lstStyle/>
        <a:p>
          <a:endParaRPr lang="en-US"/>
        </a:p>
      </dgm:t>
    </dgm:pt>
    <dgm:pt modelId="{69DD7741-12A8-42F8-8648-894061FA237A}">
      <dgm:prSet custT="1"/>
      <dgm:spPr>
        <a:blipFill>
          <a:blip xmlns:r="http://schemas.openxmlformats.org/officeDocument/2006/relationships" r:embed="rId3"/>
          <a:stretch>
            <a:fillRect b="-200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241DEB1B-DD3B-45E2-9281-D88AFFBF57FF}" type="parTrans" cxnId="{03656409-D1D2-460A-94EE-D10D9EB19840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1249E1-D17F-4C57-B992-54ABA457B0CA}" type="sibTrans" cxnId="{03656409-D1D2-460A-94EE-D10D9EB19840}">
      <dgm:prSet/>
      <dgm:spPr/>
      <dgm:t>
        <a:bodyPr/>
        <a:lstStyle/>
        <a:p>
          <a:endParaRPr lang="en-US"/>
        </a:p>
      </dgm:t>
    </dgm:pt>
    <dgm:pt modelId="{79B8949C-940A-4913-B888-B0163C0F50C5}" type="pres">
      <dgm:prSet presAssocID="{E0977030-6BF7-4069-B7F5-70478E767F1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12B283-0E98-4598-B426-CF2B5F494907}" type="pres">
      <dgm:prSet presAssocID="{FCFFCD7C-D4A8-413F-965F-CA72BB46B878}" presName="hierRoot1" presStyleCnt="0"/>
      <dgm:spPr/>
    </dgm:pt>
    <dgm:pt modelId="{9BF88F4B-5519-4EBC-8079-852C68EDE5BC}" type="pres">
      <dgm:prSet presAssocID="{FCFFCD7C-D4A8-413F-965F-CA72BB46B878}" presName="composite" presStyleCnt="0"/>
      <dgm:spPr/>
    </dgm:pt>
    <dgm:pt modelId="{7ACB8516-7E1B-4B95-9C07-70B67BFB55B5}" type="pres">
      <dgm:prSet presAssocID="{FCFFCD7C-D4A8-413F-965F-CA72BB46B878}" presName="background" presStyleLbl="node0" presStyleIdx="0" presStyleCnt="1"/>
      <dgm:spPr/>
    </dgm:pt>
    <dgm:pt modelId="{7C65147C-610D-4A1F-9D84-D5CFBAC22DC1}" type="pres">
      <dgm:prSet presAssocID="{FCFFCD7C-D4A8-413F-965F-CA72BB46B878}" presName="text" presStyleLbl="fgAcc0" presStyleIdx="0" presStyleCnt="1" custScaleY="61485">
        <dgm:presLayoutVars>
          <dgm:chPref val="3"/>
        </dgm:presLayoutVars>
      </dgm:prSet>
      <dgm:spPr/>
    </dgm:pt>
    <dgm:pt modelId="{139240D4-1C61-4A5C-9478-81122D2B44FC}" type="pres">
      <dgm:prSet presAssocID="{FCFFCD7C-D4A8-413F-965F-CA72BB46B878}" presName="hierChild2" presStyleCnt="0"/>
      <dgm:spPr/>
    </dgm:pt>
    <dgm:pt modelId="{434373ED-C0AD-4B90-9B5F-1D56440D646B}" type="pres">
      <dgm:prSet presAssocID="{054C072E-80E9-4A21-8AE8-C1CB308D2277}" presName="Name10" presStyleLbl="parChTrans1D2" presStyleIdx="0" presStyleCnt="3"/>
      <dgm:spPr/>
    </dgm:pt>
    <dgm:pt modelId="{F2F80E09-496F-4CEA-8DA4-B20D998B0EC1}" type="pres">
      <dgm:prSet presAssocID="{7EE1DD20-2D4E-452A-9DFB-8A121832AB87}" presName="hierRoot2" presStyleCnt="0"/>
      <dgm:spPr/>
    </dgm:pt>
    <dgm:pt modelId="{820AA5EB-B90E-4EA1-84C4-C7CA9DB49145}" type="pres">
      <dgm:prSet presAssocID="{7EE1DD20-2D4E-452A-9DFB-8A121832AB87}" presName="composite2" presStyleCnt="0"/>
      <dgm:spPr/>
    </dgm:pt>
    <dgm:pt modelId="{F3CB9FCB-91E1-451F-BECB-B37F4AE25ED6}" type="pres">
      <dgm:prSet presAssocID="{7EE1DD20-2D4E-452A-9DFB-8A121832AB87}" presName="background2" presStyleLbl="node2" presStyleIdx="0" presStyleCnt="3"/>
      <dgm:spPr/>
    </dgm:pt>
    <dgm:pt modelId="{C60944BE-BEEA-425F-89E1-545547FC9E66}" type="pres">
      <dgm:prSet presAssocID="{7EE1DD20-2D4E-452A-9DFB-8A121832AB87}" presName="text2" presStyleLbl="fgAcc2" presStyleIdx="0" presStyleCnt="3" custScaleX="114491" custScaleY="65128">
        <dgm:presLayoutVars>
          <dgm:chPref val="3"/>
        </dgm:presLayoutVars>
      </dgm:prSet>
      <dgm:spPr/>
    </dgm:pt>
    <dgm:pt modelId="{2F47738D-D701-4D5B-ABD2-E5849E695C9C}" type="pres">
      <dgm:prSet presAssocID="{7EE1DD20-2D4E-452A-9DFB-8A121832AB87}" presName="hierChild3" presStyleCnt="0"/>
      <dgm:spPr/>
    </dgm:pt>
    <dgm:pt modelId="{420DFE81-8D2B-4124-8E4F-CFFAB7BF732F}" type="pres">
      <dgm:prSet presAssocID="{57905F1A-AA6B-42F2-BCB7-24AC948AA6B5}" presName="Name17" presStyleLbl="parChTrans1D3" presStyleIdx="0" presStyleCnt="3"/>
      <dgm:spPr/>
    </dgm:pt>
    <dgm:pt modelId="{D3C35497-57F7-4F4D-A282-CA2962A25554}" type="pres">
      <dgm:prSet presAssocID="{41F80B76-91EB-4325-A507-23362FD272DC}" presName="hierRoot3" presStyleCnt="0"/>
      <dgm:spPr/>
    </dgm:pt>
    <dgm:pt modelId="{3E091CBB-9ABD-484D-ACAD-9B5035852CEE}" type="pres">
      <dgm:prSet presAssocID="{41F80B76-91EB-4325-A507-23362FD272DC}" presName="composite3" presStyleCnt="0"/>
      <dgm:spPr/>
    </dgm:pt>
    <dgm:pt modelId="{C63DBB09-3E53-4D77-91D0-57492D1F33BC}" type="pres">
      <dgm:prSet presAssocID="{41F80B76-91EB-4325-A507-23362FD272DC}" presName="background3" presStyleLbl="node3" presStyleIdx="0" presStyleCnt="3"/>
      <dgm:spPr/>
    </dgm:pt>
    <dgm:pt modelId="{DEFF6421-2923-4103-BC69-20B224F58B8D}" type="pres">
      <dgm:prSet presAssocID="{41F80B76-91EB-4325-A507-23362FD272DC}" presName="text3" presStyleLbl="fgAcc3" presStyleIdx="0" presStyleCnt="3" custScaleY="250510">
        <dgm:presLayoutVars>
          <dgm:chPref val="3"/>
        </dgm:presLayoutVars>
      </dgm:prSet>
      <dgm:spPr/>
    </dgm:pt>
    <dgm:pt modelId="{585FDC9C-311E-4B69-9334-00D3CA6E71E2}" type="pres">
      <dgm:prSet presAssocID="{41F80B76-91EB-4325-A507-23362FD272DC}" presName="hierChild4" presStyleCnt="0"/>
      <dgm:spPr/>
    </dgm:pt>
    <dgm:pt modelId="{F19C8684-1582-4F00-8784-39893AED1A43}" type="pres">
      <dgm:prSet presAssocID="{AB0EA85D-9300-4251-BC2F-D55316BDB8B9}" presName="Name10" presStyleLbl="parChTrans1D2" presStyleIdx="1" presStyleCnt="3"/>
      <dgm:spPr/>
    </dgm:pt>
    <dgm:pt modelId="{A9B492A1-43A1-4EF0-949C-FFC9F981CEDC}" type="pres">
      <dgm:prSet presAssocID="{6E74D5DC-5644-4F52-9EE2-0402FCF4D47C}" presName="hierRoot2" presStyleCnt="0"/>
      <dgm:spPr/>
    </dgm:pt>
    <dgm:pt modelId="{D16EA753-0746-4376-9BC5-0D6A792A1926}" type="pres">
      <dgm:prSet presAssocID="{6E74D5DC-5644-4F52-9EE2-0402FCF4D47C}" presName="composite2" presStyleCnt="0"/>
      <dgm:spPr/>
    </dgm:pt>
    <dgm:pt modelId="{9F39D0BA-01F9-48FF-A389-8309DA6DC4A1}" type="pres">
      <dgm:prSet presAssocID="{6E74D5DC-5644-4F52-9EE2-0402FCF4D47C}" presName="background2" presStyleLbl="node2" presStyleIdx="1" presStyleCnt="3"/>
      <dgm:spPr/>
    </dgm:pt>
    <dgm:pt modelId="{810D0DC0-0948-4971-B39C-7FEFEEBAFB06}" type="pres">
      <dgm:prSet presAssocID="{6E74D5DC-5644-4F52-9EE2-0402FCF4D47C}" presName="text2" presStyleLbl="fgAcc2" presStyleIdx="1" presStyleCnt="3" custScaleX="114491" custScaleY="65128">
        <dgm:presLayoutVars>
          <dgm:chPref val="3"/>
        </dgm:presLayoutVars>
      </dgm:prSet>
      <dgm:spPr/>
    </dgm:pt>
    <dgm:pt modelId="{87A1DD38-0B21-402B-B305-4714445B34F6}" type="pres">
      <dgm:prSet presAssocID="{6E74D5DC-5644-4F52-9EE2-0402FCF4D47C}" presName="hierChild3" presStyleCnt="0"/>
      <dgm:spPr/>
    </dgm:pt>
    <dgm:pt modelId="{49E86F30-76D1-493A-8B84-AA38B514BDE0}" type="pres">
      <dgm:prSet presAssocID="{A8F93DA8-4D56-4DC5-B36F-CE63865E5E6D}" presName="Name17" presStyleLbl="parChTrans1D3" presStyleIdx="1" presStyleCnt="3"/>
      <dgm:spPr/>
    </dgm:pt>
    <dgm:pt modelId="{ED2C841F-7A5D-4731-8502-9CDA422F3DD9}" type="pres">
      <dgm:prSet presAssocID="{D20424A7-97AC-4A6E-A057-9D242B6799DD}" presName="hierRoot3" presStyleCnt="0"/>
      <dgm:spPr/>
    </dgm:pt>
    <dgm:pt modelId="{285E8E03-9457-4A15-908C-DE605F1D808F}" type="pres">
      <dgm:prSet presAssocID="{D20424A7-97AC-4A6E-A057-9D242B6799DD}" presName="composite3" presStyleCnt="0"/>
      <dgm:spPr/>
    </dgm:pt>
    <dgm:pt modelId="{11AEDF6D-041B-46D5-BFC6-5DE595D639E9}" type="pres">
      <dgm:prSet presAssocID="{D20424A7-97AC-4A6E-A057-9D242B6799DD}" presName="background3" presStyleLbl="node3" presStyleIdx="1" presStyleCnt="3"/>
      <dgm:spPr/>
    </dgm:pt>
    <dgm:pt modelId="{EA76BA10-A17C-44E5-8637-3F536EA7E2D5}" type="pres">
      <dgm:prSet presAssocID="{D20424A7-97AC-4A6E-A057-9D242B6799DD}" presName="text3" presStyleLbl="fgAcc3" presStyleIdx="1" presStyleCnt="3" custScaleY="250510">
        <dgm:presLayoutVars>
          <dgm:chPref val="3"/>
        </dgm:presLayoutVars>
      </dgm:prSet>
      <dgm:spPr/>
    </dgm:pt>
    <dgm:pt modelId="{CB474633-B4CD-4C59-9A0B-703A912D720F}" type="pres">
      <dgm:prSet presAssocID="{D20424A7-97AC-4A6E-A057-9D242B6799DD}" presName="hierChild4" presStyleCnt="0"/>
      <dgm:spPr/>
    </dgm:pt>
    <dgm:pt modelId="{F778C64C-06DA-4BA7-A81E-3504967D60C5}" type="pres">
      <dgm:prSet presAssocID="{BCA90D03-BEAA-4371-A92A-56482DEA2A91}" presName="Name10" presStyleLbl="parChTrans1D2" presStyleIdx="2" presStyleCnt="3"/>
      <dgm:spPr/>
    </dgm:pt>
    <dgm:pt modelId="{4F53C2A3-813F-48C7-A8FA-92C436CFCFB5}" type="pres">
      <dgm:prSet presAssocID="{D9EAC2B9-9D5E-46E5-8E9C-302688F518CC}" presName="hierRoot2" presStyleCnt="0"/>
      <dgm:spPr/>
    </dgm:pt>
    <dgm:pt modelId="{6DC6643C-A10B-4CF7-B731-C58AE716C418}" type="pres">
      <dgm:prSet presAssocID="{D9EAC2B9-9D5E-46E5-8E9C-302688F518CC}" presName="composite2" presStyleCnt="0"/>
      <dgm:spPr/>
    </dgm:pt>
    <dgm:pt modelId="{5C3873D3-97D5-4CAC-8D00-0F2C6A6478E0}" type="pres">
      <dgm:prSet presAssocID="{D9EAC2B9-9D5E-46E5-8E9C-302688F518CC}" presName="background2" presStyleLbl="node2" presStyleIdx="2" presStyleCnt="3"/>
      <dgm:spPr/>
    </dgm:pt>
    <dgm:pt modelId="{533A50EC-7FE0-4805-94ED-16CBF726C3FD}" type="pres">
      <dgm:prSet presAssocID="{D9EAC2B9-9D5E-46E5-8E9C-302688F518CC}" presName="text2" presStyleLbl="fgAcc2" presStyleIdx="2" presStyleCnt="3" custScaleX="114491" custScaleY="65128">
        <dgm:presLayoutVars>
          <dgm:chPref val="3"/>
        </dgm:presLayoutVars>
      </dgm:prSet>
      <dgm:spPr/>
    </dgm:pt>
    <dgm:pt modelId="{F111783E-4044-4075-B9F9-066453FA5305}" type="pres">
      <dgm:prSet presAssocID="{D9EAC2B9-9D5E-46E5-8E9C-302688F518CC}" presName="hierChild3" presStyleCnt="0"/>
      <dgm:spPr/>
    </dgm:pt>
    <dgm:pt modelId="{206DB12C-3106-4CE0-AC05-B039624AC528}" type="pres">
      <dgm:prSet presAssocID="{241DEB1B-DD3B-45E2-9281-D88AFFBF57FF}" presName="Name17" presStyleLbl="parChTrans1D3" presStyleIdx="2" presStyleCnt="3"/>
      <dgm:spPr/>
    </dgm:pt>
    <dgm:pt modelId="{575E0C7A-428B-4286-9B05-FDFD4F874797}" type="pres">
      <dgm:prSet presAssocID="{69DD7741-12A8-42F8-8648-894061FA237A}" presName="hierRoot3" presStyleCnt="0"/>
      <dgm:spPr/>
    </dgm:pt>
    <dgm:pt modelId="{3DB84818-1D52-44CB-BF55-580ED557BD13}" type="pres">
      <dgm:prSet presAssocID="{69DD7741-12A8-42F8-8648-894061FA237A}" presName="composite3" presStyleCnt="0"/>
      <dgm:spPr/>
    </dgm:pt>
    <dgm:pt modelId="{5C219352-1FD3-4C6F-AED4-1F6C9053F9DC}" type="pres">
      <dgm:prSet presAssocID="{69DD7741-12A8-42F8-8648-894061FA237A}" presName="background3" presStyleLbl="node3" presStyleIdx="2" presStyleCnt="3"/>
      <dgm:spPr/>
    </dgm:pt>
    <dgm:pt modelId="{B116AD78-2B1A-4B1A-A73A-F92A0499613B}" type="pres">
      <dgm:prSet presAssocID="{69DD7741-12A8-42F8-8648-894061FA237A}" presName="text3" presStyleLbl="fgAcc3" presStyleIdx="2" presStyleCnt="3" custScaleY="250510">
        <dgm:presLayoutVars>
          <dgm:chPref val="3"/>
        </dgm:presLayoutVars>
      </dgm:prSet>
      <dgm:spPr/>
    </dgm:pt>
    <dgm:pt modelId="{1E6FB771-FD34-4895-AE29-A8763E9E71AD}" type="pres">
      <dgm:prSet presAssocID="{69DD7741-12A8-42F8-8648-894061FA237A}" presName="hierChild4" presStyleCnt="0"/>
      <dgm:spPr/>
    </dgm:pt>
  </dgm:ptLst>
  <dgm:cxnLst>
    <dgm:cxn modelId="{03656409-D1D2-460A-94EE-D10D9EB19840}" srcId="{D9EAC2B9-9D5E-46E5-8E9C-302688F518CC}" destId="{69DD7741-12A8-42F8-8648-894061FA237A}" srcOrd="0" destOrd="0" parTransId="{241DEB1B-DD3B-45E2-9281-D88AFFBF57FF}" sibTransId="{6C1249E1-D17F-4C57-B992-54ABA457B0CA}"/>
    <dgm:cxn modelId="{F3BD360C-4BF7-4A41-A8B5-9E1019C08FF3}" type="presOf" srcId="{69DD7741-12A8-42F8-8648-894061FA237A}" destId="{B116AD78-2B1A-4B1A-A73A-F92A0499613B}" srcOrd="0" destOrd="0" presId="urn:microsoft.com/office/officeart/2005/8/layout/hierarchy1"/>
    <dgm:cxn modelId="{18519110-C97B-445E-8135-79B62EFAA00F}" type="presOf" srcId="{57905F1A-AA6B-42F2-BCB7-24AC948AA6B5}" destId="{420DFE81-8D2B-4124-8E4F-CFFAB7BF732F}" srcOrd="0" destOrd="0" presId="urn:microsoft.com/office/officeart/2005/8/layout/hierarchy1"/>
    <dgm:cxn modelId="{1AE4661F-3341-4D5B-90F8-66C0768789D2}" type="presOf" srcId="{D9EAC2B9-9D5E-46E5-8E9C-302688F518CC}" destId="{533A50EC-7FE0-4805-94ED-16CBF726C3FD}" srcOrd="0" destOrd="0" presId="urn:microsoft.com/office/officeart/2005/8/layout/hierarchy1"/>
    <dgm:cxn modelId="{F9D9AC21-65BD-4001-93F5-03041A371492}" srcId="{7EE1DD20-2D4E-452A-9DFB-8A121832AB87}" destId="{41F80B76-91EB-4325-A507-23362FD272DC}" srcOrd="0" destOrd="0" parTransId="{57905F1A-AA6B-42F2-BCB7-24AC948AA6B5}" sibTransId="{F378640F-7791-41DF-86F7-05B160F01958}"/>
    <dgm:cxn modelId="{455C5E56-EE97-4ADA-BCCD-192F21AEDA1A}" type="presOf" srcId="{BCA90D03-BEAA-4371-A92A-56482DEA2A91}" destId="{F778C64C-06DA-4BA7-A81E-3504967D60C5}" srcOrd="0" destOrd="0" presId="urn:microsoft.com/office/officeart/2005/8/layout/hierarchy1"/>
    <dgm:cxn modelId="{EE01F080-7E86-46F2-ABF6-9C00801FC20F}" type="presOf" srcId="{7EE1DD20-2D4E-452A-9DFB-8A121832AB87}" destId="{C60944BE-BEEA-425F-89E1-545547FC9E66}" srcOrd="0" destOrd="0" presId="urn:microsoft.com/office/officeart/2005/8/layout/hierarchy1"/>
    <dgm:cxn modelId="{18DD6189-4F71-40D4-A737-E72E640D185B}" srcId="{FCFFCD7C-D4A8-413F-965F-CA72BB46B878}" destId="{6E74D5DC-5644-4F52-9EE2-0402FCF4D47C}" srcOrd="1" destOrd="0" parTransId="{AB0EA85D-9300-4251-BC2F-D55316BDB8B9}" sibTransId="{AF8D8024-7116-4531-A995-03C014991E89}"/>
    <dgm:cxn modelId="{DC84D78D-06D8-4F32-9E13-177BE8546DF0}" type="presOf" srcId="{FCFFCD7C-D4A8-413F-965F-CA72BB46B878}" destId="{7C65147C-610D-4A1F-9D84-D5CFBAC22DC1}" srcOrd="0" destOrd="0" presId="urn:microsoft.com/office/officeart/2005/8/layout/hierarchy1"/>
    <dgm:cxn modelId="{FEA3BF94-62F9-4666-A3C1-F27BD4C224A1}" type="presOf" srcId="{E0977030-6BF7-4069-B7F5-70478E767F1C}" destId="{79B8949C-940A-4913-B888-B0163C0F50C5}" srcOrd="0" destOrd="0" presId="urn:microsoft.com/office/officeart/2005/8/layout/hierarchy1"/>
    <dgm:cxn modelId="{AC5788A0-C4A3-474F-B57D-552CF94B0AB4}" type="presOf" srcId="{A8F93DA8-4D56-4DC5-B36F-CE63865E5E6D}" destId="{49E86F30-76D1-493A-8B84-AA38B514BDE0}" srcOrd="0" destOrd="0" presId="urn:microsoft.com/office/officeart/2005/8/layout/hierarchy1"/>
    <dgm:cxn modelId="{4BE2D4A0-F1B9-4C49-9C76-8B87B963A56E}" type="presOf" srcId="{AB0EA85D-9300-4251-BC2F-D55316BDB8B9}" destId="{F19C8684-1582-4F00-8784-39893AED1A43}" srcOrd="0" destOrd="0" presId="urn:microsoft.com/office/officeart/2005/8/layout/hierarchy1"/>
    <dgm:cxn modelId="{53305FB6-1E1B-4124-A3FE-381B7BF10A91}" type="presOf" srcId="{054C072E-80E9-4A21-8AE8-C1CB308D2277}" destId="{434373ED-C0AD-4B90-9B5F-1D56440D646B}" srcOrd="0" destOrd="0" presId="urn:microsoft.com/office/officeart/2005/8/layout/hierarchy1"/>
    <dgm:cxn modelId="{0C7B85BB-ABBC-411D-99C4-3DFD1DDB14B6}" srcId="{FCFFCD7C-D4A8-413F-965F-CA72BB46B878}" destId="{D9EAC2B9-9D5E-46E5-8E9C-302688F518CC}" srcOrd="2" destOrd="0" parTransId="{BCA90D03-BEAA-4371-A92A-56482DEA2A91}" sibTransId="{408AF3EA-3224-4B4F-A323-8CBF6F100651}"/>
    <dgm:cxn modelId="{098737BE-BF2A-430A-A490-27361BB24D4A}" srcId="{FCFFCD7C-D4A8-413F-965F-CA72BB46B878}" destId="{7EE1DD20-2D4E-452A-9DFB-8A121832AB87}" srcOrd="0" destOrd="0" parTransId="{054C072E-80E9-4A21-8AE8-C1CB308D2277}" sibTransId="{3FDC8D01-A3BF-4335-BA77-C23978EE7869}"/>
    <dgm:cxn modelId="{832BF2BE-6FF2-4B45-A411-064787228AEF}" type="presOf" srcId="{241DEB1B-DD3B-45E2-9281-D88AFFBF57FF}" destId="{206DB12C-3106-4CE0-AC05-B039624AC528}" srcOrd="0" destOrd="0" presId="urn:microsoft.com/office/officeart/2005/8/layout/hierarchy1"/>
    <dgm:cxn modelId="{24B112CB-33F0-439D-9A65-EE6797A08C91}" type="presOf" srcId="{6E74D5DC-5644-4F52-9EE2-0402FCF4D47C}" destId="{810D0DC0-0948-4971-B39C-7FEFEEBAFB06}" srcOrd="0" destOrd="0" presId="urn:microsoft.com/office/officeart/2005/8/layout/hierarchy1"/>
    <dgm:cxn modelId="{3D1C90D3-3C17-46B2-99B8-E14AE98E0619}" type="presOf" srcId="{D20424A7-97AC-4A6E-A057-9D242B6799DD}" destId="{EA76BA10-A17C-44E5-8637-3F536EA7E2D5}" srcOrd="0" destOrd="0" presId="urn:microsoft.com/office/officeart/2005/8/layout/hierarchy1"/>
    <dgm:cxn modelId="{8C7C7BD5-1DDC-4CAC-A9CC-553B05F38B7E}" srcId="{E0977030-6BF7-4069-B7F5-70478E767F1C}" destId="{FCFFCD7C-D4A8-413F-965F-CA72BB46B878}" srcOrd="0" destOrd="0" parTransId="{4D1B1664-6D2D-4199-98F6-B3F34BBF1343}" sibTransId="{48105E3C-FB9B-4738-9453-AFB4698799A3}"/>
    <dgm:cxn modelId="{E90521E7-B92A-4E3A-B055-5D4DA13147E3}" type="presOf" srcId="{41F80B76-91EB-4325-A507-23362FD272DC}" destId="{DEFF6421-2923-4103-BC69-20B224F58B8D}" srcOrd="0" destOrd="0" presId="urn:microsoft.com/office/officeart/2005/8/layout/hierarchy1"/>
    <dgm:cxn modelId="{3698FCF8-156C-45A0-8292-971B3F1077FA}" srcId="{6E74D5DC-5644-4F52-9EE2-0402FCF4D47C}" destId="{D20424A7-97AC-4A6E-A057-9D242B6799DD}" srcOrd="0" destOrd="0" parTransId="{A8F93DA8-4D56-4DC5-B36F-CE63865E5E6D}" sibTransId="{AA7069FD-7D9E-4945-975F-8610AE6D6B1C}"/>
    <dgm:cxn modelId="{2FAE1FDF-8F0F-47AD-BE7F-D89FED4BE25C}" type="presParOf" srcId="{79B8949C-940A-4913-B888-B0163C0F50C5}" destId="{0C12B283-0E98-4598-B426-CF2B5F494907}" srcOrd="0" destOrd="0" presId="urn:microsoft.com/office/officeart/2005/8/layout/hierarchy1"/>
    <dgm:cxn modelId="{8580E6CB-1C51-4A32-95EC-E90CC25CAF8C}" type="presParOf" srcId="{0C12B283-0E98-4598-B426-CF2B5F494907}" destId="{9BF88F4B-5519-4EBC-8079-852C68EDE5BC}" srcOrd="0" destOrd="0" presId="urn:microsoft.com/office/officeart/2005/8/layout/hierarchy1"/>
    <dgm:cxn modelId="{2DC574C3-6B57-4509-AEA0-BC20E684F28D}" type="presParOf" srcId="{9BF88F4B-5519-4EBC-8079-852C68EDE5BC}" destId="{7ACB8516-7E1B-4B95-9C07-70B67BFB55B5}" srcOrd="0" destOrd="0" presId="urn:microsoft.com/office/officeart/2005/8/layout/hierarchy1"/>
    <dgm:cxn modelId="{4493C0C9-D2C4-4433-8D38-33C5FC44B1FF}" type="presParOf" srcId="{9BF88F4B-5519-4EBC-8079-852C68EDE5BC}" destId="{7C65147C-610D-4A1F-9D84-D5CFBAC22DC1}" srcOrd="1" destOrd="0" presId="urn:microsoft.com/office/officeart/2005/8/layout/hierarchy1"/>
    <dgm:cxn modelId="{EBFF6B05-F006-4A84-AB4D-790ABFC77CCE}" type="presParOf" srcId="{0C12B283-0E98-4598-B426-CF2B5F494907}" destId="{139240D4-1C61-4A5C-9478-81122D2B44FC}" srcOrd="1" destOrd="0" presId="urn:microsoft.com/office/officeart/2005/8/layout/hierarchy1"/>
    <dgm:cxn modelId="{806B3460-3559-4DD5-8E13-CCDEFC00EF7F}" type="presParOf" srcId="{139240D4-1C61-4A5C-9478-81122D2B44FC}" destId="{434373ED-C0AD-4B90-9B5F-1D56440D646B}" srcOrd="0" destOrd="0" presId="urn:microsoft.com/office/officeart/2005/8/layout/hierarchy1"/>
    <dgm:cxn modelId="{279FED2D-0941-4ACC-BA6C-1F144F325E18}" type="presParOf" srcId="{139240D4-1C61-4A5C-9478-81122D2B44FC}" destId="{F2F80E09-496F-4CEA-8DA4-B20D998B0EC1}" srcOrd="1" destOrd="0" presId="urn:microsoft.com/office/officeart/2005/8/layout/hierarchy1"/>
    <dgm:cxn modelId="{F8247A55-FA21-4992-8AE9-03ED45F3C11B}" type="presParOf" srcId="{F2F80E09-496F-4CEA-8DA4-B20D998B0EC1}" destId="{820AA5EB-B90E-4EA1-84C4-C7CA9DB49145}" srcOrd="0" destOrd="0" presId="urn:microsoft.com/office/officeart/2005/8/layout/hierarchy1"/>
    <dgm:cxn modelId="{9661A50D-2E35-4E73-A0B1-BACDCEA629D5}" type="presParOf" srcId="{820AA5EB-B90E-4EA1-84C4-C7CA9DB49145}" destId="{F3CB9FCB-91E1-451F-BECB-B37F4AE25ED6}" srcOrd="0" destOrd="0" presId="urn:microsoft.com/office/officeart/2005/8/layout/hierarchy1"/>
    <dgm:cxn modelId="{DE55F17A-39E4-4211-AE13-C4E8F568B2DD}" type="presParOf" srcId="{820AA5EB-B90E-4EA1-84C4-C7CA9DB49145}" destId="{C60944BE-BEEA-425F-89E1-545547FC9E66}" srcOrd="1" destOrd="0" presId="urn:microsoft.com/office/officeart/2005/8/layout/hierarchy1"/>
    <dgm:cxn modelId="{3EA175A3-0B2B-41A5-9D1F-C4212EFA0934}" type="presParOf" srcId="{F2F80E09-496F-4CEA-8DA4-B20D998B0EC1}" destId="{2F47738D-D701-4D5B-ABD2-E5849E695C9C}" srcOrd="1" destOrd="0" presId="urn:microsoft.com/office/officeart/2005/8/layout/hierarchy1"/>
    <dgm:cxn modelId="{3CB65365-1D7C-4B09-B777-CDADFD777890}" type="presParOf" srcId="{2F47738D-D701-4D5B-ABD2-E5849E695C9C}" destId="{420DFE81-8D2B-4124-8E4F-CFFAB7BF732F}" srcOrd="0" destOrd="0" presId="urn:microsoft.com/office/officeart/2005/8/layout/hierarchy1"/>
    <dgm:cxn modelId="{6B81213A-E25B-4CE6-B7A2-C7D491E8AB76}" type="presParOf" srcId="{2F47738D-D701-4D5B-ABD2-E5849E695C9C}" destId="{D3C35497-57F7-4F4D-A282-CA2962A25554}" srcOrd="1" destOrd="0" presId="urn:microsoft.com/office/officeart/2005/8/layout/hierarchy1"/>
    <dgm:cxn modelId="{9F65BF7C-81F5-44AA-99A2-4195F0D13F1B}" type="presParOf" srcId="{D3C35497-57F7-4F4D-A282-CA2962A25554}" destId="{3E091CBB-9ABD-484D-ACAD-9B5035852CEE}" srcOrd="0" destOrd="0" presId="urn:microsoft.com/office/officeart/2005/8/layout/hierarchy1"/>
    <dgm:cxn modelId="{1D4664B3-5F60-4FBA-8583-85E37AEF0A9F}" type="presParOf" srcId="{3E091CBB-9ABD-484D-ACAD-9B5035852CEE}" destId="{C63DBB09-3E53-4D77-91D0-57492D1F33BC}" srcOrd="0" destOrd="0" presId="urn:microsoft.com/office/officeart/2005/8/layout/hierarchy1"/>
    <dgm:cxn modelId="{7B5B2051-7EE4-46D3-B7A3-6BEB422656D8}" type="presParOf" srcId="{3E091CBB-9ABD-484D-ACAD-9B5035852CEE}" destId="{DEFF6421-2923-4103-BC69-20B224F58B8D}" srcOrd="1" destOrd="0" presId="urn:microsoft.com/office/officeart/2005/8/layout/hierarchy1"/>
    <dgm:cxn modelId="{3E8AAD7F-69EA-4036-A280-896C5A382389}" type="presParOf" srcId="{D3C35497-57F7-4F4D-A282-CA2962A25554}" destId="{585FDC9C-311E-4B69-9334-00D3CA6E71E2}" srcOrd="1" destOrd="0" presId="urn:microsoft.com/office/officeart/2005/8/layout/hierarchy1"/>
    <dgm:cxn modelId="{754E4974-570E-45A9-BAEB-1BD979D2644B}" type="presParOf" srcId="{139240D4-1C61-4A5C-9478-81122D2B44FC}" destId="{F19C8684-1582-4F00-8784-39893AED1A43}" srcOrd="2" destOrd="0" presId="urn:microsoft.com/office/officeart/2005/8/layout/hierarchy1"/>
    <dgm:cxn modelId="{92A2D3DB-7F7C-4671-8ADC-427D496CF67D}" type="presParOf" srcId="{139240D4-1C61-4A5C-9478-81122D2B44FC}" destId="{A9B492A1-43A1-4EF0-949C-FFC9F981CEDC}" srcOrd="3" destOrd="0" presId="urn:microsoft.com/office/officeart/2005/8/layout/hierarchy1"/>
    <dgm:cxn modelId="{46217DCF-8C63-4B53-9461-CF47EFDE4E24}" type="presParOf" srcId="{A9B492A1-43A1-4EF0-949C-FFC9F981CEDC}" destId="{D16EA753-0746-4376-9BC5-0D6A792A1926}" srcOrd="0" destOrd="0" presId="urn:microsoft.com/office/officeart/2005/8/layout/hierarchy1"/>
    <dgm:cxn modelId="{552FDD9B-9DA0-4F7F-879D-9C9F81478F90}" type="presParOf" srcId="{D16EA753-0746-4376-9BC5-0D6A792A1926}" destId="{9F39D0BA-01F9-48FF-A389-8309DA6DC4A1}" srcOrd="0" destOrd="0" presId="urn:microsoft.com/office/officeart/2005/8/layout/hierarchy1"/>
    <dgm:cxn modelId="{C546A13E-03B2-4D54-BDD0-6AF95D2FFE9F}" type="presParOf" srcId="{D16EA753-0746-4376-9BC5-0D6A792A1926}" destId="{810D0DC0-0948-4971-B39C-7FEFEEBAFB06}" srcOrd="1" destOrd="0" presId="urn:microsoft.com/office/officeart/2005/8/layout/hierarchy1"/>
    <dgm:cxn modelId="{A48114F8-3042-4A0B-965E-0981780483C1}" type="presParOf" srcId="{A9B492A1-43A1-4EF0-949C-FFC9F981CEDC}" destId="{87A1DD38-0B21-402B-B305-4714445B34F6}" srcOrd="1" destOrd="0" presId="urn:microsoft.com/office/officeart/2005/8/layout/hierarchy1"/>
    <dgm:cxn modelId="{36BD13B2-7348-4910-B216-0ED3A7A08BBE}" type="presParOf" srcId="{87A1DD38-0B21-402B-B305-4714445B34F6}" destId="{49E86F30-76D1-493A-8B84-AA38B514BDE0}" srcOrd="0" destOrd="0" presId="urn:microsoft.com/office/officeart/2005/8/layout/hierarchy1"/>
    <dgm:cxn modelId="{ED5E4F5E-B2E8-45DF-B61F-36C94BF69825}" type="presParOf" srcId="{87A1DD38-0B21-402B-B305-4714445B34F6}" destId="{ED2C841F-7A5D-4731-8502-9CDA422F3DD9}" srcOrd="1" destOrd="0" presId="urn:microsoft.com/office/officeart/2005/8/layout/hierarchy1"/>
    <dgm:cxn modelId="{2AE09B9C-7020-4725-8C45-F3E681925EB1}" type="presParOf" srcId="{ED2C841F-7A5D-4731-8502-9CDA422F3DD9}" destId="{285E8E03-9457-4A15-908C-DE605F1D808F}" srcOrd="0" destOrd="0" presId="urn:microsoft.com/office/officeart/2005/8/layout/hierarchy1"/>
    <dgm:cxn modelId="{36131A7A-A668-488D-BB61-F12BA1F5697A}" type="presParOf" srcId="{285E8E03-9457-4A15-908C-DE605F1D808F}" destId="{11AEDF6D-041B-46D5-BFC6-5DE595D639E9}" srcOrd="0" destOrd="0" presId="urn:microsoft.com/office/officeart/2005/8/layout/hierarchy1"/>
    <dgm:cxn modelId="{01F82EAB-A962-46BC-AB5B-52042DAC01D7}" type="presParOf" srcId="{285E8E03-9457-4A15-908C-DE605F1D808F}" destId="{EA76BA10-A17C-44E5-8637-3F536EA7E2D5}" srcOrd="1" destOrd="0" presId="urn:microsoft.com/office/officeart/2005/8/layout/hierarchy1"/>
    <dgm:cxn modelId="{D42BBB91-901C-436E-B949-8201366D7E22}" type="presParOf" srcId="{ED2C841F-7A5D-4731-8502-9CDA422F3DD9}" destId="{CB474633-B4CD-4C59-9A0B-703A912D720F}" srcOrd="1" destOrd="0" presId="urn:microsoft.com/office/officeart/2005/8/layout/hierarchy1"/>
    <dgm:cxn modelId="{C4C3F2B9-08C2-472E-B51A-65919968D45F}" type="presParOf" srcId="{139240D4-1C61-4A5C-9478-81122D2B44FC}" destId="{F778C64C-06DA-4BA7-A81E-3504967D60C5}" srcOrd="4" destOrd="0" presId="urn:microsoft.com/office/officeart/2005/8/layout/hierarchy1"/>
    <dgm:cxn modelId="{32867514-A9CF-48CD-9FFF-A4A47722BCD5}" type="presParOf" srcId="{139240D4-1C61-4A5C-9478-81122D2B44FC}" destId="{4F53C2A3-813F-48C7-A8FA-92C436CFCFB5}" srcOrd="5" destOrd="0" presId="urn:microsoft.com/office/officeart/2005/8/layout/hierarchy1"/>
    <dgm:cxn modelId="{479B3F58-E41D-4727-83E6-2E1FB74CB4D0}" type="presParOf" srcId="{4F53C2A3-813F-48C7-A8FA-92C436CFCFB5}" destId="{6DC6643C-A10B-4CF7-B731-C58AE716C418}" srcOrd="0" destOrd="0" presId="urn:microsoft.com/office/officeart/2005/8/layout/hierarchy1"/>
    <dgm:cxn modelId="{7995D8AE-3F39-4014-85A5-7A7A8F72D6AA}" type="presParOf" srcId="{6DC6643C-A10B-4CF7-B731-C58AE716C418}" destId="{5C3873D3-97D5-4CAC-8D00-0F2C6A6478E0}" srcOrd="0" destOrd="0" presId="urn:microsoft.com/office/officeart/2005/8/layout/hierarchy1"/>
    <dgm:cxn modelId="{DFA98607-1FDB-4D63-9EA8-9208A09969A3}" type="presParOf" srcId="{6DC6643C-A10B-4CF7-B731-C58AE716C418}" destId="{533A50EC-7FE0-4805-94ED-16CBF726C3FD}" srcOrd="1" destOrd="0" presId="urn:microsoft.com/office/officeart/2005/8/layout/hierarchy1"/>
    <dgm:cxn modelId="{54E6AE8A-5C45-4DA1-BA35-7E84D1E0B29B}" type="presParOf" srcId="{4F53C2A3-813F-48C7-A8FA-92C436CFCFB5}" destId="{F111783E-4044-4075-B9F9-066453FA5305}" srcOrd="1" destOrd="0" presId="urn:microsoft.com/office/officeart/2005/8/layout/hierarchy1"/>
    <dgm:cxn modelId="{6F1B2E70-2FFE-4D14-91B2-BD4862C8D015}" type="presParOf" srcId="{F111783E-4044-4075-B9F9-066453FA5305}" destId="{206DB12C-3106-4CE0-AC05-B039624AC528}" srcOrd="0" destOrd="0" presId="urn:microsoft.com/office/officeart/2005/8/layout/hierarchy1"/>
    <dgm:cxn modelId="{D40DA13B-D93C-49DD-8EEE-535899712BAB}" type="presParOf" srcId="{F111783E-4044-4075-B9F9-066453FA5305}" destId="{575E0C7A-428B-4286-9B05-FDFD4F874797}" srcOrd="1" destOrd="0" presId="urn:microsoft.com/office/officeart/2005/8/layout/hierarchy1"/>
    <dgm:cxn modelId="{A2FC6ACC-EE05-4593-B41D-6326EE8F4D02}" type="presParOf" srcId="{575E0C7A-428B-4286-9B05-FDFD4F874797}" destId="{3DB84818-1D52-44CB-BF55-580ED557BD13}" srcOrd="0" destOrd="0" presId="urn:microsoft.com/office/officeart/2005/8/layout/hierarchy1"/>
    <dgm:cxn modelId="{2A38365E-72CB-4344-9D75-F8EC49BCCD13}" type="presParOf" srcId="{3DB84818-1D52-44CB-BF55-580ED557BD13}" destId="{5C219352-1FD3-4C6F-AED4-1F6C9053F9DC}" srcOrd="0" destOrd="0" presId="urn:microsoft.com/office/officeart/2005/8/layout/hierarchy1"/>
    <dgm:cxn modelId="{5443061A-0060-494C-AB67-D36D2D35E676}" type="presParOf" srcId="{3DB84818-1D52-44CB-BF55-580ED557BD13}" destId="{B116AD78-2B1A-4B1A-A73A-F92A0499613B}" srcOrd="1" destOrd="0" presId="urn:microsoft.com/office/officeart/2005/8/layout/hierarchy1"/>
    <dgm:cxn modelId="{632A9E0A-43B8-4D3E-B05C-EAB2F0729609}" type="presParOf" srcId="{575E0C7A-428B-4286-9B05-FDFD4F874797}" destId="{1E6FB771-FD34-4895-AE29-A8763E9E71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86591-D821-4E55-A0D4-0C71A62862C0}">
      <dsp:nvSpPr>
        <dsp:cNvPr id="0" name=""/>
        <dsp:cNvSpPr/>
      </dsp:nvSpPr>
      <dsp:spPr>
        <a:xfrm>
          <a:off x="6464009" y="3031575"/>
          <a:ext cx="98715" cy="686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171"/>
              </a:lnTo>
              <a:lnTo>
                <a:pt x="98715" y="480171"/>
              </a:lnTo>
              <a:lnTo>
                <a:pt x="98715" y="68664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C13CE-1667-4AF4-8252-570CED6CA73C}">
      <dsp:nvSpPr>
        <dsp:cNvPr id="0" name=""/>
        <dsp:cNvSpPr/>
      </dsp:nvSpPr>
      <dsp:spPr>
        <a:xfrm>
          <a:off x="3838575" y="1567716"/>
          <a:ext cx="2625434" cy="609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319"/>
              </a:lnTo>
              <a:lnTo>
                <a:pt x="2625434" y="403319"/>
              </a:lnTo>
              <a:lnTo>
                <a:pt x="2625434" y="60979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03B4F6-01B6-458D-BB62-DA14837CD3BB}">
      <dsp:nvSpPr>
        <dsp:cNvPr id="0" name=""/>
        <dsp:cNvSpPr/>
      </dsp:nvSpPr>
      <dsp:spPr>
        <a:xfrm>
          <a:off x="3739859" y="1567716"/>
          <a:ext cx="98715" cy="609797"/>
        </a:xfrm>
        <a:custGeom>
          <a:avLst/>
          <a:gdLst/>
          <a:ahLst/>
          <a:cxnLst/>
          <a:rect l="0" t="0" r="0" b="0"/>
          <a:pathLst>
            <a:path>
              <a:moveTo>
                <a:pt x="98715" y="0"/>
              </a:moveTo>
              <a:lnTo>
                <a:pt x="98715" y="403319"/>
              </a:lnTo>
              <a:lnTo>
                <a:pt x="0" y="403319"/>
              </a:lnTo>
              <a:lnTo>
                <a:pt x="0" y="60979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B89D8-0FD7-420C-AF35-40A38AA96B88}">
      <dsp:nvSpPr>
        <dsp:cNvPr id="0" name=""/>
        <dsp:cNvSpPr/>
      </dsp:nvSpPr>
      <dsp:spPr>
        <a:xfrm>
          <a:off x="1114425" y="1567716"/>
          <a:ext cx="2724149" cy="648223"/>
        </a:xfrm>
        <a:custGeom>
          <a:avLst/>
          <a:gdLst/>
          <a:ahLst/>
          <a:cxnLst/>
          <a:rect l="0" t="0" r="0" b="0"/>
          <a:pathLst>
            <a:path>
              <a:moveTo>
                <a:pt x="2724149" y="0"/>
              </a:moveTo>
              <a:lnTo>
                <a:pt x="2724149" y="441745"/>
              </a:lnTo>
              <a:lnTo>
                <a:pt x="0" y="441745"/>
              </a:lnTo>
              <a:lnTo>
                <a:pt x="0" y="64822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7F9CE-7B38-49BF-8185-4D56F981EA19}">
      <dsp:nvSpPr>
        <dsp:cNvPr id="0" name=""/>
        <dsp:cNvSpPr/>
      </dsp:nvSpPr>
      <dsp:spPr>
        <a:xfrm>
          <a:off x="2724150" y="152397"/>
          <a:ext cx="2228849" cy="1415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07A443-9027-4C8B-8422-8E461C844700}">
      <dsp:nvSpPr>
        <dsp:cNvPr id="0" name=""/>
        <dsp:cNvSpPr/>
      </dsp:nvSpPr>
      <dsp:spPr>
        <a:xfrm>
          <a:off x="2971800" y="387664"/>
          <a:ext cx="2228849" cy="1415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ব্যবসায়ের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ধরন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013253" y="429117"/>
        <a:ext cx="2145943" cy="1332413"/>
      </dsp:txXfrm>
    </dsp:sp>
    <dsp:sp modelId="{2F1B673F-4C8E-4247-B157-5F0B8CE8BC7A}">
      <dsp:nvSpPr>
        <dsp:cNvPr id="0" name=""/>
        <dsp:cNvSpPr/>
      </dsp:nvSpPr>
      <dsp:spPr>
        <a:xfrm>
          <a:off x="0" y="2215940"/>
          <a:ext cx="2228849" cy="8540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1290E-980D-4BEF-A369-053C40143706}">
      <dsp:nvSpPr>
        <dsp:cNvPr id="0" name=""/>
        <dsp:cNvSpPr/>
      </dsp:nvSpPr>
      <dsp:spPr>
        <a:xfrm>
          <a:off x="247650" y="2451208"/>
          <a:ext cx="2228849" cy="8540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এক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মালিকানা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72665" y="2476223"/>
        <a:ext cx="2178819" cy="804030"/>
      </dsp:txXfrm>
    </dsp:sp>
    <dsp:sp modelId="{3C091FC3-6134-4952-8A06-313F3848F11E}">
      <dsp:nvSpPr>
        <dsp:cNvPr id="0" name=""/>
        <dsp:cNvSpPr/>
      </dsp:nvSpPr>
      <dsp:spPr>
        <a:xfrm>
          <a:off x="2625434" y="2177514"/>
          <a:ext cx="2228849" cy="8540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51076-B5DE-4D94-BC74-F9BB8BE4BA49}">
      <dsp:nvSpPr>
        <dsp:cNvPr id="0" name=""/>
        <dsp:cNvSpPr/>
      </dsp:nvSpPr>
      <dsp:spPr>
        <a:xfrm>
          <a:off x="2873084" y="2412782"/>
          <a:ext cx="2228849" cy="8540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অংশিদারী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898099" y="2437797"/>
        <a:ext cx="2178819" cy="804030"/>
      </dsp:txXfrm>
    </dsp:sp>
    <dsp:sp modelId="{D7246A81-03E6-4050-B3DF-E32269D94BDC}">
      <dsp:nvSpPr>
        <dsp:cNvPr id="0" name=""/>
        <dsp:cNvSpPr/>
      </dsp:nvSpPr>
      <dsp:spPr>
        <a:xfrm>
          <a:off x="5349584" y="2177514"/>
          <a:ext cx="2228849" cy="8540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E7A8B-C23B-4549-8DAD-7F4EA525FFD5}">
      <dsp:nvSpPr>
        <dsp:cNvPr id="0" name=""/>
        <dsp:cNvSpPr/>
      </dsp:nvSpPr>
      <dsp:spPr>
        <a:xfrm>
          <a:off x="5597234" y="2412782"/>
          <a:ext cx="2228849" cy="8540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যৌথ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622249" y="2437797"/>
        <a:ext cx="2178819" cy="804030"/>
      </dsp:txXfrm>
    </dsp:sp>
    <dsp:sp modelId="{723BF5F2-6C5A-4512-AB52-012F0D2DC76F}">
      <dsp:nvSpPr>
        <dsp:cNvPr id="0" name=""/>
        <dsp:cNvSpPr/>
      </dsp:nvSpPr>
      <dsp:spPr>
        <a:xfrm>
          <a:off x="5448299" y="3718225"/>
          <a:ext cx="2228849" cy="20663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AE894-9DFE-42EC-B5C8-393F911C4154}">
      <dsp:nvSpPr>
        <dsp:cNvPr id="0" name=""/>
        <dsp:cNvSpPr/>
      </dsp:nvSpPr>
      <dsp:spPr>
        <a:xfrm>
          <a:off x="5695949" y="3953492"/>
          <a:ext cx="2228849" cy="2066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১.সাধারন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শেয়ার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২.অগ্রাধিকার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শেয়ার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৩.ট্রেজারি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স্টক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সংরক্ষিত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মূনাফা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৫.লভ্যাংশ</a:t>
          </a:r>
        </a:p>
      </dsp:txBody>
      <dsp:txXfrm>
        <a:off x="5756469" y="4014012"/>
        <a:ext cx="2107809" cy="19452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257D9-26D5-406E-B583-882D10BE4823}">
      <dsp:nvSpPr>
        <dsp:cNvPr id="0" name=""/>
        <dsp:cNvSpPr/>
      </dsp:nvSpPr>
      <dsp:spPr>
        <a:xfrm>
          <a:off x="6706314" y="3631201"/>
          <a:ext cx="91440" cy="7288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886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B399E-D004-44B5-8FEB-AAFFC0A06CEF}">
      <dsp:nvSpPr>
        <dsp:cNvPr id="0" name=""/>
        <dsp:cNvSpPr/>
      </dsp:nvSpPr>
      <dsp:spPr>
        <a:xfrm>
          <a:off x="3949303" y="1570077"/>
          <a:ext cx="2802731" cy="604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543"/>
              </a:lnTo>
              <a:lnTo>
                <a:pt x="2802731" y="392543"/>
              </a:lnTo>
              <a:lnTo>
                <a:pt x="2802731" y="60497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DBDE4-554D-4389-9AA0-C3F53AC3420D}">
      <dsp:nvSpPr>
        <dsp:cNvPr id="0" name=""/>
        <dsp:cNvSpPr/>
      </dsp:nvSpPr>
      <dsp:spPr>
        <a:xfrm>
          <a:off x="3903583" y="3693146"/>
          <a:ext cx="91440" cy="666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692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4006F-5AE1-4930-9B21-2BFF91148C0D}">
      <dsp:nvSpPr>
        <dsp:cNvPr id="0" name=""/>
        <dsp:cNvSpPr/>
      </dsp:nvSpPr>
      <dsp:spPr>
        <a:xfrm>
          <a:off x="3903583" y="1570077"/>
          <a:ext cx="91440" cy="666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692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042A-62BB-4C9C-A168-ACDE0EA6C178}">
      <dsp:nvSpPr>
        <dsp:cNvPr id="0" name=""/>
        <dsp:cNvSpPr/>
      </dsp:nvSpPr>
      <dsp:spPr>
        <a:xfrm>
          <a:off x="1100851" y="3693146"/>
          <a:ext cx="91440" cy="666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692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E4AB0-4EAF-418D-9835-1F0B08D162A7}">
      <dsp:nvSpPr>
        <dsp:cNvPr id="0" name=""/>
        <dsp:cNvSpPr/>
      </dsp:nvSpPr>
      <dsp:spPr>
        <a:xfrm>
          <a:off x="1146571" y="1570077"/>
          <a:ext cx="2802731" cy="666922"/>
        </a:xfrm>
        <a:custGeom>
          <a:avLst/>
          <a:gdLst/>
          <a:ahLst/>
          <a:cxnLst/>
          <a:rect l="0" t="0" r="0" b="0"/>
          <a:pathLst>
            <a:path>
              <a:moveTo>
                <a:pt x="2802731" y="0"/>
              </a:moveTo>
              <a:lnTo>
                <a:pt x="2802731" y="454488"/>
              </a:lnTo>
              <a:lnTo>
                <a:pt x="0" y="454488"/>
              </a:lnTo>
              <a:lnTo>
                <a:pt x="0" y="66692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F55B96-C642-4044-A64B-D15972DA04AB}">
      <dsp:nvSpPr>
        <dsp:cNvPr id="0" name=""/>
        <dsp:cNvSpPr/>
      </dsp:nvSpPr>
      <dsp:spPr>
        <a:xfrm>
          <a:off x="2802731" y="113930"/>
          <a:ext cx="2293143" cy="1456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55D15-1B9A-405A-8886-1EA9DF40AB14}">
      <dsp:nvSpPr>
        <dsp:cNvPr id="0" name=""/>
        <dsp:cNvSpPr/>
      </dsp:nvSpPr>
      <dsp:spPr>
        <a:xfrm>
          <a:off x="3057524" y="355984"/>
          <a:ext cx="2293143" cy="1456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err="1">
              <a:latin typeface="NikoshBAN" pitchFamily="2" charset="0"/>
              <a:cs typeface="NikoshBAN" pitchFamily="2" charset="0"/>
            </a:rPr>
            <a:t>আলোচনার</a:t>
          </a:r>
          <a:r>
            <a:rPr lang="en-US" sz="33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300" b="1" kern="1200" dirty="0" err="1">
              <a:latin typeface="NikoshBAN" pitchFamily="2" charset="0"/>
              <a:cs typeface="NikoshBAN" pitchFamily="2" charset="0"/>
            </a:rPr>
            <a:t>বিষয়</a:t>
          </a:r>
          <a:endParaRPr lang="en-US" sz="3300" b="1" kern="1200" dirty="0">
            <a:latin typeface="NikoshBAN" pitchFamily="2" charset="0"/>
            <a:cs typeface="NikoshBAN" pitchFamily="2" charset="0"/>
          </a:endParaRPr>
        </a:p>
      </dsp:txBody>
      <dsp:txXfrm>
        <a:off x="3100173" y="398633"/>
        <a:ext cx="2207845" cy="1370848"/>
      </dsp:txXfrm>
    </dsp:sp>
    <dsp:sp modelId="{5A4E478C-45EC-40C4-9B67-EC3E060553CD}">
      <dsp:nvSpPr>
        <dsp:cNvPr id="0" name=""/>
        <dsp:cNvSpPr/>
      </dsp:nvSpPr>
      <dsp:spPr>
        <a:xfrm>
          <a:off x="0" y="2236999"/>
          <a:ext cx="2293143" cy="14561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F5D5B-5F2A-4E44-8E74-C988CD6D4346}">
      <dsp:nvSpPr>
        <dsp:cNvPr id="0" name=""/>
        <dsp:cNvSpPr/>
      </dsp:nvSpPr>
      <dsp:spPr>
        <a:xfrm>
          <a:off x="254793" y="2479053"/>
          <a:ext cx="2293143" cy="1456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err="1">
              <a:latin typeface="NikoshBAN" pitchFamily="2" charset="0"/>
              <a:cs typeface="NikoshBAN" pitchFamily="2" charset="0"/>
            </a:rPr>
            <a:t>হিসাবরক্ষন</a:t>
          </a:r>
          <a:endParaRPr lang="en-US" sz="3300" b="1" kern="1200" dirty="0">
            <a:latin typeface="NikoshBAN" pitchFamily="2" charset="0"/>
            <a:cs typeface="NikoshBAN" pitchFamily="2" charset="0"/>
          </a:endParaRPr>
        </a:p>
      </dsp:txBody>
      <dsp:txXfrm>
        <a:off x="297442" y="2521702"/>
        <a:ext cx="2207845" cy="1370848"/>
      </dsp:txXfrm>
    </dsp:sp>
    <dsp:sp modelId="{62775F5F-7757-42AD-9371-B8FCBD7A33A0}">
      <dsp:nvSpPr>
        <dsp:cNvPr id="0" name=""/>
        <dsp:cNvSpPr/>
      </dsp:nvSpPr>
      <dsp:spPr>
        <a:xfrm>
          <a:off x="0" y="4360068"/>
          <a:ext cx="2293143" cy="14561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C6895-BBA9-4205-A247-781BE5F88D87}">
      <dsp:nvSpPr>
        <dsp:cNvPr id="0" name=""/>
        <dsp:cNvSpPr/>
      </dsp:nvSpPr>
      <dsp:spPr>
        <a:xfrm>
          <a:off x="254793" y="4602122"/>
          <a:ext cx="2293143" cy="1456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3300" b="1" kern="1200" dirty="0">
            <a:latin typeface="NikoshBAN" pitchFamily="2" charset="0"/>
            <a:cs typeface="NikoshBAN" pitchFamily="2" charset="0"/>
          </a:endParaRPr>
        </a:p>
      </dsp:txBody>
      <dsp:txXfrm>
        <a:off x="297442" y="4644771"/>
        <a:ext cx="2207845" cy="1370848"/>
      </dsp:txXfrm>
    </dsp:sp>
    <dsp:sp modelId="{FA8DE325-F0F3-44B6-BD5E-5AE7B260C282}">
      <dsp:nvSpPr>
        <dsp:cNvPr id="0" name=""/>
        <dsp:cNvSpPr/>
      </dsp:nvSpPr>
      <dsp:spPr>
        <a:xfrm>
          <a:off x="2802731" y="2236999"/>
          <a:ext cx="2293143" cy="14561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BAFE8-DCFA-4CBD-88AF-0928AB6775A2}">
      <dsp:nvSpPr>
        <dsp:cNvPr id="0" name=""/>
        <dsp:cNvSpPr/>
      </dsp:nvSpPr>
      <dsp:spPr>
        <a:xfrm>
          <a:off x="3057524" y="2479053"/>
          <a:ext cx="2293143" cy="1456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err="1">
              <a:latin typeface="NikoshBAN" pitchFamily="2" charset="0"/>
              <a:cs typeface="NikoshBAN" pitchFamily="2" charset="0"/>
            </a:rPr>
            <a:t>উপস্থাপন</a:t>
          </a:r>
          <a:endParaRPr lang="en-US" sz="3300" b="1" kern="1200" dirty="0">
            <a:latin typeface="NikoshBAN" pitchFamily="2" charset="0"/>
            <a:cs typeface="NikoshBAN" pitchFamily="2" charset="0"/>
          </a:endParaRPr>
        </a:p>
      </dsp:txBody>
      <dsp:txXfrm>
        <a:off x="3100173" y="2521702"/>
        <a:ext cx="2207845" cy="1370848"/>
      </dsp:txXfrm>
    </dsp:sp>
    <dsp:sp modelId="{847B32DE-B1FA-4C0F-9347-A9C09E36EE56}">
      <dsp:nvSpPr>
        <dsp:cNvPr id="0" name=""/>
        <dsp:cNvSpPr/>
      </dsp:nvSpPr>
      <dsp:spPr>
        <a:xfrm>
          <a:off x="2802731" y="4360068"/>
          <a:ext cx="2293143" cy="14561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24238-83C0-40BC-8CCE-011EC9B9782B}">
      <dsp:nvSpPr>
        <dsp:cNvPr id="0" name=""/>
        <dsp:cNvSpPr/>
      </dsp:nvSpPr>
      <dsp:spPr>
        <a:xfrm>
          <a:off x="3057524" y="4602122"/>
          <a:ext cx="2293143" cy="1456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33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300" b="1" kern="1200" dirty="0" err="1">
              <a:latin typeface="NikoshBAN" pitchFamily="2" charset="0"/>
              <a:cs typeface="NikoshBAN" pitchFamily="2" charset="0"/>
            </a:rPr>
            <a:t>অবস্থার</a:t>
          </a:r>
          <a:r>
            <a:rPr lang="en-US" sz="33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3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3300" b="1" kern="1200" dirty="0">
            <a:latin typeface="NikoshBAN" pitchFamily="2" charset="0"/>
            <a:cs typeface="NikoshBAN" pitchFamily="2" charset="0"/>
          </a:endParaRPr>
        </a:p>
      </dsp:txBody>
      <dsp:txXfrm>
        <a:off x="3100173" y="4644771"/>
        <a:ext cx="2207845" cy="1370848"/>
      </dsp:txXfrm>
    </dsp:sp>
    <dsp:sp modelId="{4C273CE3-586E-445D-966F-C41B171C3642}">
      <dsp:nvSpPr>
        <dsp:cNvPr id="0" name=""/>
        <dsp:cNvSpPr/>
      </dsp:nvSpPr>
      <dsp:spPr>
        <a:xfrm>
          <a:off x="5605462" y="2175055"/>
          <a:ext cx="2293143" cy="14561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9E11C-A883-4111-ACB4-F3287C15908C}">
      <dsp:nvSpPr>
        <dsp:cNvPr id="0" name=""/>
        <dsp:cNvSpPr/>
      </dsp:nvSpPr>
      <dsp:spPr>
        <a:xfrm>
          <a:off x="5860256" y="2417109"/>
          <a:ext cx="2293143" cy="1456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3300" b="1" kern="1200" dirty="0">
            <a:latin typeface="NikoshBAN" pitchFamily="2" charset="0"/>
            <a:cs typeface="NikoshBAN" pitchFamily="2" charset="0"/>
          </a:endParaRPr>
        </a:p>
      </dsp:txBody>
      <dsp:txXfrm>
        <a:off x="5902905" y="2459758"/>
        <a:ext cx="2207845" cy="1370848"/>
      </dsp:txXfrm>
    </dsp:sp>
    <dsp:sp modelId="{B51D8BBD-C9DC-46AE-B3BE-85289154CF37}">
      <dsp:nvSpPr>
        <dsp:cNvPr id="0" name=""/>
        <dsp:cNvSpPr/>
      </dsp:nvSpPr>
      <dsp:spPr>
        <a:xfrm>
          <a:off x="5605462" y="4360068"/>
          <a:ext cx="2293143" cy="14561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A9707-14B2-48E8-A789-C4441F87B413}">
      <dsp:nvSpPr>
        <dsp:cNvPr id="0" name=""/>
        <dsp:cNvSpPr/>
      </dsp:nvSpPr>
      <dsp:spPr>
        <a:xfrm>
          <a:off x="5860256" y="4602122"/>
          <a:ext cx="2293143" cy="1456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3300" b="1" kern="1200" dirty="0">
            <a:latin typeface="NikoshBAN" pitchFamily="2" charset="0"/>
            <a:cs typeface="NikoshBAN" pitchFamily="2" charset="0"/>
          </a:endParaRPr>
        </a:p>
      </dsp:txBody>
      <dsp:txXfrm>
        <a:off x="5902905" y="4644771"/>
        <a:ext cx="2207845" cy="13708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6B91E7-C3B2-41A4-9D2C-6FF6004A113B}">
      <dsp:nvSpPr>
        <dsp:cNvPr id="0" name=""/>
        <dsp:cNvSpPr/>
      </dsp:nvSpPr>
      <dsp:spPr>
        <a:xfrm>
          <a:off x="7618225" y="2378721"/>
          <a:ext cx="91440" cy="267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4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B76D9-C1E7-4009-A42E-DAD21DFA9E3B}">
      <dsp:nvSpPr>
        <dsp:cNvPr id="0" name=""/>
        <dsp:cNvSpPr/>
      </dsp:nvSpPr>
      <dsp:spPr>
        <a:xfrm>
          <a:off x="6841441" y="1527416"/>
          <a:ext cx="822503" cy="267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240"/>
              </a:lnTo>
              <a:lnTo>
                <a:pt x="822503" y="182240"/>
              </a:lnTo>
              <a:lnTo>
                <a:pt x="822503" y="26742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19F78-108C-4758-BFD1-634A82E44626}">
      <dsp:nvSpPr>
        <dsp:cNvPr id="0" name=""/>
        <dsp:cNvSpPr/>
      </dsp:nvSpPr>
      <dsp:spPr>
        <a:xfrm>
          <a:off x="6233804" y="2378721"/>
          <a:ext cx="91440" cy="267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4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126B81-C869-4E54-882F-9CC0056AD8D0}">
      <dsp:nvSpPr>
        <dsp:cNvPr id="0" name=""/>
        <dsp:cNvSpPr/>
      </dsp:nvSpPr>
      <dsp:spPr>
        <a:xfrm>
          <a:off x="6279524" y="1527416"/>
          <a:ext cx="561917" cy="267421"/>
        </a:xfrm>
        <a:custGeom>
          <a:avLst/>
          <a:gdLst/>
          <a:ahLst/>
          <a:cxnLst/>
          <a:rect l="0" t="0" r="0" b="0"/>
          <a:pathLst>
            <a:path>
              <a:moveTo>
                <a:pt x="561917" y="0"/>
              </a:moveTo>
              <a:lnTo>
                <a:pt x="561917" y="182240"/>
              </a:lnTo>
              <a:lnTo>
                <a:pt x="0" y="182240"/>
              </a:lnTo>
              <a:lnTo>
                <a:pt x="0" y="26742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9C694-A7D4-405F-A59D-8F8856E68D11}">
      <dsp:nvSpPr>
        <dsp:cNvPr id="0" name=""/>
        <dsp:cNvSpPr/>
      </dsp:nvSpPr>
      <dsp:spPr>
        <a:xfrm>
          <a:off x="5128868" y="676111"/>
          <a:ext cx="1712573" cy="267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240"/>
              </a:lnTo>
              <a:lnTo>
                <a:pt x="1712573" y="182240"/>
              </a:lnTo>
              <a:lnTo>
                <a:pt x="1712573" y="26742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8C3BC-9EC6-41B0-B070-18C8DCB447DC}">
      <dsp:nvSpPr>
        <dsp:cNvPr id="0" name=""/>
        <dsp:cNvSpPr/>
      </dsp:nvSpPr>
      <dsp:spPr>
        <a:xfrm>
          <a:off x="4606322" y="3680456"/>
          <a:ext cx="91440" cy="267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4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2E714-42B2-47A5-8546-AE24D0856181}">
      <dsp:nvSpPr>
        <dsp:cNvPr id="0" name=""/>
        <dsp:cNvSpPr/>
      </dsp:nvSpPr>
      <dsp:spPr>
        <a:xfrm>
          <a:off x="4606322" y="2400955"/>
          <a:ext cx="91440" cy="245187"/>
        </a:xfrm>
        <a:custGeom>
          <a:avLst/>
          <a:gdLst/>
          <a:ahLst/>
          <a:cxnLst/>
          <a:rect l="0" t="0" r="0" b="0"/>
          <a:pathLst>
            <a:path>
              <a:moveTo>
                <a:pt x="96559" y="0"/>
              </a:moveTo>
              <a:lnTo>
                <a:pt x="96559" y="160005"/>
              </a:lnTo>
              <a:lnTo>
                <a:pt x="45720" y="160005"/>
              </a:lnTo>
              <a:lnTo>
                <a:pt x="45720" y="24518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17661-4F11-41C8-9C6F-548B0800B454}">
      <dsp:nvSpPr>
        <dsp:cNvPr id="0" name=""/>
        <dsp:cNvSpPr/>
      </dsp:nvSpPr>
      <dsp:spPr>
        <a:xfrm>
          <a:off x="3416294" y="1527416"/>
          <a:ext cx="1286586" cy="289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474"/>
              </a:lnTo>
              <a:lnTo>
                <a:pt x="1286586" y="204474"/>
              </a:lnTo>
              <a:lnTo>
                <a:pt x="1286586" y="28965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ACD05-AC49-4E97-BADB-410C24593539}">
      <dsp:nvSpPr>
        <dsp:cNvPr id="0" name=""/>
        <dsp:cNvSpPr/>
      </dsp:nvSpPr>
      <dsp:spPr>
        <a:xfrm>
          <a:off x="3249044" y="3972100"/>
          <a:ext cx="91440" cy="267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4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9C349-59CE-4A7D-ACF4-EC0D40944CFB}">
      <dsp:nvSpPr>
        <dsp:cNvPr id="0" name=""/>
        <dsp:cNvSpPr/>
      </dsp:nvSpPr>
      <dsp:spPr>
        <a:xfrm>
          <a:off x="1937486" y="2378721"/>
          <a:ext cx="1357277" cy="267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240"/>
              </a:lnTo>
              <a:lnTo>
                <a:pt x="1357277" y="182240"/>
              </a:lnTo>
              <a:lnTo>
                <a:pt x="1357277" y="2674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A57EE-85AF-4DAE-8CD5-0E4C9B1EB24F}">
      <dsp:nvSpPr>
        <dsp:cNvPr id="0" name=""/>
        <dsp:cNvSpPr/>
      </dsp:nvSpPr>
      <dsp:spPr>
        <a:xfrm>
          <a:off x="1891766" y="3745425"/>
          <a:ext cx="91440" cy="267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4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34BBF5-7BCE-4F39-B9E5-64741C6B97D7}">
      <dsp:nvSpPr>
        <dsp:cNvPr id="0" name=""/>
        <dsp:cNvSpPr/>
      </dsp:nvSpPr>
      <dsp:spPr>
        <a:xfrm>
          <a:off x="1891766" y="2378721"/>
          <a:ext cx="91440" cy="267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4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E95D7-333C-40E6-AC48-1F537421472E}">
      <dsp:nvSpPr>
        <dsp:cNvPr id="0" name=""/>
        <dsp:cNvSpPr/>
      </dsp:nvSpPr>
      <dsp:spPr>
        <a:xfrm>
          <a:off x="534489" y="3680456"/>
          <a:ext cx="91440" cy="267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4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3918AC-BC00-4009-A065-F133A21C2AF1}">
      <dsp:nvSpPr>
        <dsp:cNvPr id="0" name=""/>
        <dsp:cNvSpPr/>
      </dsp:nvSpPr>
      <dsp:spPr>
        <a:xfrm>
          <a:off x="580209" y="2378721"/>
          <a:ext cx="1357277" cy="267421"/>
        </a:xfrm>
        <a:custGeom>
          <a:avLst/>
          <a:gdLst/>
          <a:ahLst/>
          <a:cxnLst/>
          <a:rect l="0" t="0" r="0" b="0"/>
          <a:pathLst>
            <a:path>
              <a:moveTo>
                <a:pt x="1357277" y="0"/>
              </a:moveTo>
              <a:lnTo>
                <a:pt x="1357277" y="182240"/>
              </a:lnTo>
              <a:lnTo>
                <a:pt x="0" y="182240"/>
              </a:lnTo>
              <a:lnTo>
                <a:pt x="0" y="2674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18243B-7110-4551-B0C0-97F8C4E4B676}">
      <dsp:nvSpPr>
        <dsp:cNvPr id="0" name=""/>
        <dsp:cNvSpPr/>
      </dsp:nvSpPr>
      <dsp:spPr>
        <a:xfrm>
          <a:off x="1937486" y="1527416"/>
          <a:ext cx="1478808" cy="267421"/>
        </a:xfrm>
        <a:custGeom>
          <a:avLst/>
          <a:gdLst/>
          <a:ahLst/>
          <a:cxnLst/>
          <a:rect l="0" t="0" r="0" b="0"/>
          <a:pathLst>
            <a:path>
              <a:moveTo>
                <a:pt x="1478808" y="0"/>
              </a:moveTo>
              <a:lnTo>
                <a:pt x="1478808" y="182240"/>
              </a:lnTo>
              <a:lnTo>
                <a:pt x="0" y="182240"/>
              </a:lnTo>
              <a:lnTo>
                <a:pt x="0" y="26742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38B91-A346-44E6-B72D-EF47B1D6BCBA}">
      <dsp:nvSpPr>
        <dsp:cNvPr id="0" name=""/>
        <dsp:cNvSpPr/>
      </dsp:nvSpPr>
      <dsp:spPr>
        <a:xfrm>
          <a:off x="3416294" y="676111"/>
          <a:ext cx="1712573" cy="267421"/>
        </a:xfrm>
        <a:custGeom>
          <a:avLst/>
          <a:gdLst/>
          <a:ahLst/>
          <a:cxnLst/>
          <a:rect l="0" t="0" r="0" b="0"/>
          <a:pathLst>
            <a:path>
              <a:moveTo>
                <a:pt x="1712573" y="0"/>
              </a:moveTo>
              <a:lnTo>
                <a:pt x="1712573" y="182240"/>
              </a:lnTo>
              <a:lnTo>
                <a:pt x="0" y="182240"/>
              </a:lnTo>
              <a:lnTo>
                <a:pt x="0" y="26742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2D42E-B475-4CCE-93C5-332EB13261B7}">
      <dsp:nvSpPr>
        <dsp:cNvPr id="0" name=""/>
        <dsp:cNvSpPr/>
      </dsp:nvSpPr>
      <dsp:spPr>
        <a:xfrm>
          <a:off x="3967147" y="92228"/>
          <a:ext cx="2323441" cy="583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E407FD4-34B9-4A3C-992B-170FA4E0E09C}">
      <dsp:nvSpPr>
        <dsp:cNvPr id="0" name=""/>
        <dsp:cNvSpPr/>
      </dsp:nvSpPr>
      <dsp:spPr>
        <a:xfrm>
          <a:off x="4069314" y="189286"/>
          <a:ext cx="2323441" cy="5838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১.সাধারন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শেয়ার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086415" y="206387"/>
        <a:ext cx="2289239" cy="549681"/>
      </dsp:txXfrm>
    </dsp:sp>
    <dsp:sp modelId="{D299BCFB-8483-4A67-BD58-EDCF2E281230}">
      <dsp:nvSpPr>
        <dsp:cNvPr id="0" name=""/>
        <dsp:cNvSpPr/>
      </dsp:nvSpPr>
      <dsp:spPr>
        <a:xfrm>
          <a:off x="2511303" y="943533"/>
          <a:ext cx="1809982" cy="583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35B0CE2-2104-4DCC-8792-A3A1A74EEA69}">
      <dsp:nvSpPr>
        <dsp:cNvPr id="0" name=""/>
        <dsp:cNvSpPr/>
      </dsp:nvSpPr>
      <dsp:spPr>
        <a:xfrm>
          <a:off x="2613470" y="1040591"/>
          <a:ext cx="1809982" cy="5838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একক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ইস্যু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630571" y="1057692"/>
        <a:ext cx="1775780" cy="549681"/>
      </dsp:txXfrm>
    </dsp:sp>
    <dsp:sp modelId="{3E2E8FF5-3E97-4FF3-BF17-1DE879C3F97C}">
      <dsp:nvSpPr>
        <dsp:cNvPr id="0" name=""/>
        <dsp:cNvSpPr/>
      </dsp:nvSpPr>
      <dsp:spPr>
        <a:xfrm>
          <a:off x="1477736" y="1794838"/>
          <a:ext cx="919501" cy="583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2E64444-AC96-413E-A5F3-F2D43A6B1E95}">
      <dsp:nvSpPr>
        <dsp:cNvPr id="0" name=""/>
        <dsp:cNvSpPr/>
      </dsp:nvSpPr>
      <dsp:spPr>
        <a:xfrm>
          <a:off x="1579903" y="1891896"/>
          <a:ext cx="919501" cy="5838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নগদ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597004" y="1908997"/>
        <a:ext cx="885299" cy="549681"/>
      </dsp:txXfrm>
    </dsp:sp>
    <dsp:sp modelId="{0DCD10A5-0847-451F-8480-C5622C5CAFFA}">
      <dsp:nvSpPr>
        <dsp:cNvPr id="0" name=""/>
        <dsp:cNvSpPr/>
      </dsp:nvSpPr>
      <dsp:spPr>
        <a:xfrm>
          <a:off x="232076" y="2646142"/>
          <a:ext cx="696264" cy="1034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7D3A8DD-1718-4C67-925F-8250BED3DD70}">
      <dsp:nvSpPr>
        <dsp:cNvPr id="0" name=""/>
        <dsp:cNvSpPr/>
      </dsp:nvSpPr>
      <dsp:spPr>
        <a:xfrm>
          <a:off x="334243" y="2743201"/>
          <a:ext cx="696264" cy="1034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পার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54636" y="2763594"/>
        <a:ext cx="655478" cy="993528"/>
      </dsp:txXfrm>
    </dsp:sp>
    <dsp:sp modelId="{38B5C901-0D45-44E7-AA75-293402D54BD6}">
      <dsp:nvSpPr>
        <dsp:cNvPr id="0" name=""/>
        <dsp:cNvSpPr/>
      </dsp:nvSpPr>
      <dsp:spPr>
        <a:xfrm>
          <a:off x="3737" y="3947878"/>
          <a:ext cx="1152944" cy="16671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4474D06-C39D-4658-8E67-B1CC1A39028B}">
      <dsp:nvSpPr>
        <dsp:cNvPr id="0" name=""/>
        <dsp:cNvSpPr/>
      </dsp:nvSpPr>
      <dsp:spPr>
        <a:xfrm>
          <a:off x="105904" y="4044936"/>
          <a:ext cx="1152944" cy="166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অভিহত মূল্যের অতিরিক্ত মূল্য অতিরিক্ত মূলধনে যাবে 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139673" y="4078705"/>
        <a:ext cx="1085406" cy="1599652"/>
      </dsp:txXfrm>
    </dsp:sp>
    <dsp:sp modelId="{0A98194B-9E17-4008-9E9F-230D242A7249}">
      <dsp:nvSpPr>
        <dsp:cNvPr id="0" name=""/>
        <dsp:cNvSpPr/>
      </dsp:nvSpPr>
      <dsp:spPr>
        <a:xfrm>
          <a:off x="1589354" y="2646142"/>
          <a:ext cx="696264" cy="1099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44AB074-3489-4E79-92F5-DEFCCF3DD4F7}">
      <dsp:nvSpPr>
        <dsp:cNvPr id="0" name=""/>
        <dsp:cNvSpPr/>
      </dsp:nvSpPr>
      <dsp:spPr>
        <a:xfrm>
          <a:off x="1691521" y="2743201"/>
          <a:ext cx="696264" cy="1099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নো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পার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711914" y="2763594"/>
        <a:ext cx="655478" cy="1058496"/>
      </dsp:txXfrm>
    </dsp:sp>
    <dsp:sp modelId="{D3E9E5B6-7EB2-4064-808B-ECB2ECFC5D7B}">
      <dsp:nvSpPr>
        <dsp:cNvPr id="0" name=""/>
        <dsp:cNvSpPr/>
      </dsp:nvSpPr>
      <dsp:spPr>
        <a:xfrm>
          <a:off x="1361014" y="4012847"/>
          <a:ext cx="1152944" cy="16671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AB08CC-D997-4397-848F-00616008AA48}">
      <dsp:nvSpPr>
        <dsp:cNvPr id="0" name=""/>
        <dsp:cNvSpPr/>
      </dsp:nvSpPr>
      <dsp:spPr>
        <a:xfrm>
          <a:off x="1463181" y="4109905"/>
          <a:ext cx="1152944" cy="166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itchFamily="2" charset="0"/>
              <a:cs typeface="NikoshBAN" pitchFamily="2" charset="0"/>
            </a:rPr>
            <a:t>অতিরিক্ত মূলধন নাই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1496950" y="4143674"/>
        <a:ext cx="1085406" cy="1599652"/>
      </dsp:txXfrm>
    </dsp:sp>
    <dsp:sp modelId="{F680D722-4162-482B-A953-6475F52D3336}">
      <dsp:nvSpPr>
        <dsp:cNvPr id="0" name=""/>
        <dsp:cNvSpPr/>
      </dsp:nvSpPr>
      <dsp:spPr>
        <a:xfrm>
          <a:off x="2946632" y="2646142"/>
          <a:ext cx="696264" cy="1325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61F46C6-2DAC-45BD-B2E5-F8AE73B81E7B}">
      <dsp:nvSpPr>
        <dsp:cNvPr id="0" name=""/>
        <dsp:cNvSpPr/>
      </dsp:nvSpPr>
      <dsp:spPr>
        <a:xfrm>
          <a:off x="3048798" y="2743201"/>
          <a:ext cx="696264" cy="1325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অভিহিত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069191" y="2763594"/>
        <a:ext cx="655478" cy="1285171"/>
      </dsp:txXfrm>
    </dsp:sp>
    <dsp:sp modelId="{C6F350EB-8345-4C27-9397-C9CBEA2A638E}">
      <dsp:nvSpPr>
        <dsp:cNvPr id="0" name=""/>
        <dsp:cNvSpPr/>
      </dsp:nvSpPr>
      <dsp:spPr>
        <a:xfrm>
          <a:off x="2718292" y="4239522"/>
          <a:ext cx="1152944" cy="16671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112127C-562F-49AE-8FA9-ECC0AE1D0DD5}">
      <dsp:nvSpPr>
        <dsp:cNvPr id="0" name=""/>
        <dsp:cNvSpPr/>
      </dsp:nvSpPr>
      <dsp:spPr>
        <a:xfrm>
          <a:off x="2820459" y="4336580"/>
          <a:ext cx="1152944" cy="166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অভিহত মূল্যের অতিরিক্ত মূল্য অতিরিক্ত মূলধনে যাবে 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2854228" y="4370349"/>
        <a:ext cx="1085406" cy="1599652"/>
      </dsp:txXfrm>
    </dsp:sp>
    <dsp:sp modelId="{A4A9D7D4-E8EA-41D1-A860-5527E44E7157}">
      <dsp:nvSpPr>
        <dsp:cNvPr id="0" name=""/>
        <dsp:cNvSpPr/>
      </dsp:nvSpPr>
      <dsp:spPr>
        <a:xfrm>
          <a:off x="4000069" y="1817072"/>
          <a:ext cx="1405622" cy="583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4F359D-AC3C-43D6-BFA8-9C66B872E0E6}">
      <dsp:nvSpPr>
        <dsp:cNvPr id="0" name=""/>
        <dsp:cNvSpPr/>
      </dsp:nvSpPr>
      <dsp:spPr>
        <a:xfrm>
          <a:off x="4102236" y="1914130"/>
          <a:ext cx="1405622" cy="5838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অনগদ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119337" y="1931231"/>
        <a:ext cx="1371420" cy="549681"/>
      </dsp:txXfrm>
    </dsp:sp>
    <dsp:sp modelId="{9B87F1AC-5602-42F7-BF21-093AE0EDD876}">
      <dsp:nvSpPr>
        <dsp:cNvPr id="0" name=""/>
        <dsp:cNvSpPr/>
      </dsp:nvSpPr>
      <dsp:spPr>
        <a:xfrm>
          <a:off x="4303909" y="2646142"/>
          <a:ext cx="696264" cy="1034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B9F43F1-AEF6-4373-AEA5-0E157C0902FB}">
      <dsp:nvSpPr>
        <dsp:cNvPr id="0" name=""/>
        <dsp:cNvSpPr/>
      </dsp:nvSpPr>
      <dsp:spPr>
        <a:xfrm>
          <a:off x="4406076" y="2743201"/>
          <a:ext cx="696264" cy="1034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426469" y="2763594"/>
        <a:ext cx="655478" cy="993528"/>
      </dsp:txXfrm>
    </dsp:sp>
    <dsp:sp modelId="{4DC01B6B-5023-41CD-AEA8-4EDB758B807C}">
      <dsp:nvSpPr>
        <dsp:cNvPr id="0" name=""/>
        <dsp:cNvSpPr/>
      </dsp:nvSpPr>
      <dsp:spPr>
        <a:xfrm>
          <a:off x="4075569" y="3947878"/>
          <a:ext cx="1152944" cy="16671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1A8BF3-5B54-40D2-902A-8C3D3098EC27}">
      <dsp:nvSpPr>
        <dsp:cNvPr id="0" name=""/>
        <dsp:cNvSpPr/>
      </dsp:nvSpPr>
      <dsp:spPr>
        <a:xfrm>
          <a:off x="4177736" y="4044936"/>
          <a:ext cx="1152944" cy="166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অভিহত মূল্যের অতিরিক্ত মূল্য অতিরিক্ত মূলধনে যাবে 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4211505" y="4078705"/>
        <a:ext cx="1085406" cy="1599652"/>
      </dsp:txXfrm>
    </dsp:sp>
    <dsp:sp modelId="{32018341-F321-421B-A236-8DAC6601C502}">
      <dsp:nvSpPr>
        <dsp:cNvPr id="0" name=""/>
        <dsp:cNvSpPr/>
      </dsp:nvSpPr>
      <dsp:spPr>
        <a:xfrm>
          <a:off x="5936450" y="943533"/>
          <a:ext cx="1809982" cy="583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D461EE-46A9-47BA-9311-F68292FDB029}">
      <dsp:nvSpPr>
        <dsp:cNvPr id="0" name=""/>
        <dsp:cNvSpPr/>
      </dsp:nvSpPr>
      <dsp:spPr>
        <a:xfrm>
          <a:off x="6038616" y="1040591"/>
          <a:ext cx="1809982" cy="5838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যৌথ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ইস্যু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6055717" y="1057692"/>
        <a:ext cx="1775780" cy="549681"/>
      </dsp:txXfrm>
    </dsp:sp>
    <dsp:sp modelId="{27B86089-E91A-4FE3-81F8-42E6192D624E}">
      <dsp:nvSpPr>
        <dsp:cNvPr id="0" name=""/>
        <dsp:cNvSpPr/>
      </dsp:nvSpPr>
      <dsp:spPr>
        <a:xfrm>
          <a:off x="5559187" y="1794838"/>
          <a:ext cx="1440674" cy="583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B89F042-41C2-4025-A425-4B10E30C4F06}">
      <dsp:nvSpPr>
        <dsp:cNvPr id="0" name=""/>
        <dsp:cNvSpPr/>
      </dsp:nvSpPr>
      <dsp:spPr>
        <a:xfrm>
          <a:off x="5661353" y="1891896"/>
          <a:ext cx="1440674" cy="5838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আনুপাতিক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678454" y="1908997"/>
        <a:ext cx="1406472" cy="549681"/>
      </dsp:txXfrm>
    </dsp:sp>
    <dsp:sp modelId="{6C38C71E-A975-42D5-A213-CCF9C29F1C60}">
      <dsp:nvSpPr>
        <dsp:cNvPr id="0" name=""/>
        <dsp:cNvSpPr/>
      </dsp:nvSpPr>
      <dsp:spPr>
        <a:xfrm>
          <a:off x="5931391" y="2646142"/>
          <a:ext cx="696264" cy="20416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F6C091A-1C28-45A3-B67D-46E318FA953C}">
      <dsp:nvSpPr>
        <dsp:cNvPr id="0" name=""/>
        <dsp:cNvSpPr/>
      </dsp:nvSpPr>
      <dsp:spPr>
        <a:xfrm>
          <a:off x="6033558" y="2743201"/>
          <a:ext cx="696264" cy="2041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দুটার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বাজার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মূল্য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দেয়া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থাকে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6053951" y="2763594"/>
        <a:ext cx="655478" cy="2000878"/>
      </dsp:txXfrm>
    </dsp:sp>
    <dsp:sp modelId="{D31F3532-5EDD-427F-8A1A-C5BDDC470770}">
      <dsp:nvSpPr>
        <dsp:cNvPr id="0" name=""/>
        <dsp:cNvSpPr/>
      </dsp:nvSpPr>
      <dsp:spPr>
        <a:xfrm>
          <a:off x="7204194" y="1794838"/>
          <a:ext cx="919501" cy="583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632F8BC-05B3-4EB2-8DB2-DFFC6CDD0859}">
      <dsp:nvSpPr>
        <dsp:cNvPr id="0" name=""/>
        <dsp:cNvSpPr/>
      </dsp:nvSpPr>
      <dsp:spPr>
        <a:xfrm>
          <a:off x="7306361" y="1891896"/>
          <a:ext cx="919501" cy="5838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বর্ধিত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7323462" y="1908997"/>
        <a:ext cx="885299" cy="549681"/>
      </dsp:txXfrm>
    </dsp:sp>
    <dsp:sp modelId="{695F4380-652B-4580-A289-48A366B15A47}">
      <dsp:nvSpPr>
        <dsp:cNvPr id="0" name=""/>
        <dsp:cNvSpPr/>
      </dsp:nvSpPr>
      <dsp:spPr>
        <a:xfrm>
          <a:off x="7315813" y="2646142"/>
          <a:ext cx="696264" cy="20416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DBED10-8292-4111-B2F5-2D598ABCF917}">
      <dsp:nvSpPr>
        <dsp:cNvPr id="0" name=""/>
        <dsp:cNvSpPr/>
      </dsp:nvSpPr>
      <dsp:spPr>
        <a:xfrm>
          <a:off x="7417979" y="2743201"/>
          <a:ext cx="696264" cy="2041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একটার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বাজার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মূল্য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দেয়া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থাকে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7438372" y="2763594"/>
        <a:ext cx="655478" cy="20008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1E8EA-44DC-45DA-815B-64D765D6DC08}">
      <dsp:nvSpPr>
        <dsp:cNvPr id="0" name=""/>
        <dsp:cNvSpPr/>
      </dsp:nvSpPr>
      <dsp:spPr>
        <a:xfrm>
          <a:off x="7269827" y="2179004"/>
          <a:ext cx="463825" cy="405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323"/>
              </a:lnTo>
              <a:lnTo>
                <a:pt x="463825" y="276323"/>
              </a:lnTo>
              <a:lnTo>
                <a:pt x="463825" y="40548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81196-F22F-49B3-9ABF-00FF12623759}">
      <dsp:nvSpPr>
        <dsp:cNvPr id="0" name=""/>
        <dsp:cNvSpPr/>
      </dsp:nvSpPr>
      <dsp:spPr>
        <a:xfrm>
          <a:off x="6806002" y="2179004"/>
          <a:ext cx="463825" cy="405480"/>
        </a:xfrm>
        <a:custGeom>
          <a:avLst/>
          <a:gdLst/>
          <a:ahLst/>
          <a:cxnLst/>
          <a:rect l="0" t="0" r="0" b="0"/>
          <a:pathLst>
            <a:path>
              <a:moveTo>
                <a:pt x="463825" y="0"/>
              </a:moveTo>
              <a:lnTo>
                <a:pt x="463825" y="276323"/>
              </a:lnTo>
              <a:lnTo>
                <a:pt x="0" y="276323"/>
              </a:lnTo>
              <a:lnTo>
                <a:pt x="0" y="40548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19D91-9607-436E-88AB-826C12449B6E}">
      <dsp:nvSpPr>
        <dsp:cNvPr id="0" name=""/>
        <dsp:cNvSpPr/>
      </dsp:nvSpPr>
      <dsp:spPr>
        <a:xfrm>
          <a:off x="4486877" y="888204"/>
          <a:ext cx="2782950" cy="405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323"/>
              </a:lnTo>
              <a:lnTo>
                <a:pt x="2782950" y="276323"/>
              </a:lnTo>
              <a:lnTo>
                <a:pt x="2782950" y="40548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E8178-C84A-4ADC-8462-0AF1C8F25235}">
      <dsp:nvSpPr>
        <dsp:cNvPr id="0" name=""/>
        <dsp:cNvSpPr/>
      </dsp:nvSpPr>
      <dsp:spPr>
        <a:xfrm>
          <a:off x="5414527" y="2179004"/>
          <a:ext cx="463825" cy="405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323"/>
              </a:lnTo>
              <a:lnTo>
                <a:pt x="463825" y="276323"/>
              </a:lnTo>
              <a:lnTo>
                <a:pt x="463825" y="40548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D1B36-5761-4690-B778-9639F2F47155}">
      <dsp:nvSpPr>
        <dsp:cNvPr id="0" name=""/>
        <dsp:cNvSpPr/>
      </dsp:nvSpPr>
      <dsp:spPr>
        <a:xfrm>
          <a:off x="4904982" y="4282739"/>
          <a:ext cx="91440" cy="4054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548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71158-C8D9-4487-8851-8CC4ED6918FC}">
      <dsp:nvSpPr>
        <dsp:cNvPr id="0" name=""/>
        <dsp:cNvSpPr/>
      </dsp:nvSpPr>
      <dsp:spPr>
        <a:xfrm>
          <a:off x="4950702" y="2179004"/>
          <a:ext cx="463825" cy="405480"/>
        </a:xfrm>
        <a:custGeom>
          <a:avLst/>
          <a:gdLst/>
          <a:ahLst/>
          <a:cxnLst/>
          <a:rect l="0" t="0" r="0" b="0"/>
          <a:pathLst>
            <a:path>
              <a:moveTo>
                <a:pt x="463825" y="0"/>
              </a:moveTo>
              <a:lnTo>
                <a:pt x="463825" y="276323"/>
              </a:lnTo>
              <a:lnTo>
                <a:pt x="0" y="276323"/>
              </a:lnTo>
              <a:lnTo>
                <a:pt x="0" y="40548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2D5A9-6EAF-43F5-8EEF-8F9A0E24B595}">
      <dsp:nvSpPr>
        <dsp:cNvPr id="0" name=""/>
        <dsp:cNvSpPr/>
      </dsp:nvSpPr>
      <dsp:spPr>
        <a:xfrm>
          <a:off x="4486877" y="888204"/>
          <a:ext cx="927650" cy="405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323"/>
              </a:lnTo>
              <a:lnTo>
                <a:pt x="927650" y="276323"/>
              </a:lnTo>
              <a:lnTo>
                <a:pt x="927650" y="40548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614DED-9BBC-4F24-86B1-86B320BD9653}">
      <dsp:nvSpPr>
        <dsp:cNvPr id="0" name=""/>
        <dsp:cNvSpPr/>
      </dsp:nvSpPr>
      <dsp:spPr>
        <a:xfrm>
          <a:off x="3559226" y="2179004"/>
          <a:ext cx="463825" cy="405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323"/>
              </a:lnTo>
              <a:lnTo>
                <a:pt x="463825" y="276323"/>
              </a:lnTo>
              <a:lnTo>
                <a:pt x="463825" y="40548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4AC0D-CA62-4367-BDA1-5C39ED49F380}">
      <dsp:nvSpPr>
        <dsp:cNvPr id="0" name=""/>
        <dsp:cNvSpPr/>
      </dsp:nvSpPr>
      <dsp:spPr>
        <a:xfrm>
          <a:off x="3095401" y="2179004"/>
          <a:ext cx="463825" cy="405480"/>
        </a:xfrm>
        <a:custGeom>
          <a:avLst/>
          <a:gdLst/>
          <a:ahLst/>
          <a:cxnLst/>
          <a:rect l="0" t="0" r="0" b="0"/>
          <a:pathLst>
            <a:path>
              <a:moveTo>
                <a:pt x="463825" y="0"/>
              </a:moveTo>
              <a:lnTo>
                <a:pt x="463825" y="276323"/>
              </a:lnTo>
              <a:lnTo>
                <a:pt x="0" y="276323"/>
              </a:lnTo>
              <a:lnTo>
                <a:pt x="0" y="40548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81A6B-78FC-47AD-95B7-EA35032E72AD}">
      <dsp:nvSpPr>
        <dsp:cNvPr id="0" name=""/>
        <dsp:cNvSpPr/>
      </dsp:nvSpPr>
      <dsp:spPr>
        <a:xfrm>
          <a:off x="3559226" y="888204"/>
          <a:ext cx="927650" cy="405480"/>
        </a:xfrm>
        <a:custGeom>
          <a:avLst/>
          <a:gdLst/>
          <a:ahLst/>
          <a:cxnLst/>
          <a:rect l="0" t="0" r="0" b="0"/>
          <a:pathLst>
            <a:path>
              <a:moveTo>
                <a:pt x="927650" y="0"/>
              </a:moveTo>
              <a:lnTo>
                <a:pt x="927650" y="276323"/>
              </a:lnTo>
              <a:lnTo>
                <a:pt x="0" y="276323"/>
              </a:lnTo>
              <a:lnTo>
                <a:pt x="0" y="40548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C9DA81-41A7-4D99-8286-3E02A37F2794}">
      <dsp:nvSpPr>
        <dsp:cNvPr id="0" name=""/>
        <dsp:cNvSpPr/>
      </dsp:nvSpPr>
      <dsp:spPr>
        <a:xfrm>
          <a:off x="1703926" y="2179004"/>
          <a:ext cx="463825" cy="405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323"/>
              </a:lnTo>
              <a:lnTo>
                <a:pt x="463825" y="276323"/>
              </a:lnTo>
              <a:lnTo>
                <a:pt x="463825" y="40548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D3BF0A-FCE0-48F2-B03B-81BF3887106B}">
      <dsp:nvSpPr>
        <dsp:cNvPr id="0" name=""/>
        <dsp:cNvSpPr/>
      </dsp:nvSpPr>
      <dsp:spPr>
        <a:xfrm>
          <a:off x="1194381" y="4282739"/>
          <a:ext cx="91440" cy="4054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548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B6C36-3129-4E27-B8D5-7E85F18B44F5}">
      <dsp:nvSpPr>
        <dsp:cNvPr id="0" name=""/>
        <dsp:cNvSpPr/>
      </dsp:nvSpPr>
      <dsp:spPr>
        <a:xfrm>
          <a:off x="1240101" y="2179004"/>
          <a:ext cx="463825" cy="405480"/>
        </a:xfrm>
        <a:custGeom>
          <a:avLst/>
          <a:gdLst/>
          <a:ahLst/>
          <a:cxnLst/>
          <a:rect l="0" t="0" r="0" b="0"/>
          <a:pathLst>
            <a:path>
              <a:moveTo>
                <a:pt x="463825" y="0"/>
              </a:moveTo>
              <a:lnTo>
                <a:pt x="463825" y="276323"/>
              </a:lnTo>
              <a:lnTo>
                <a:pt x="0" y="276323"/>
              </a:lnTo>
              <a:lnTo>
                <a:pt x="0" y="40548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CFD1B5-C35E-4279-8B20-586C480475CB}">
      <dsp:nvSpPr>
        <dsp:cNvPr id="0" name=""/>
        <dsp:cNvSpPr/>
      </dsp:nvSpPr>
      <dsp:spPr>
        <a:xfrm>
          <a:off x="1703926" y="888204"/>
          <a:ext cx="2782950" cy="405480"/>
        </a:xfrm>
        <a:custGeom>
          <a:avLst/>
          <a:gdLst/>
          <a:ahLst/>
          <a:cxnLst/>
          <a:rect l="0" t="0" r="0" b="0"/>
          <a:pathLst>
            <a:path>
              <a:moveTo>
                <a:pt x="2782950" y="0"/>
              </a:moveTo>
              <a:lnTo>
                <a:pt x="2782950" y="276323"/>
              </a:lnTo>
              <a:lnTo>
                <a:pt x="0" y="276323"/>
              </a:lnTo>
              <a:lnTo>
                <a:pt x="0" y="40548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C56D1-FC27-4B36-A93C-FEB478362EC4}">
      <dsp:nvSpPr>
        <dsp:cNvPr id="0" name=""/>
        <dsp:cNvSpPr/>
      </dsp:nvSpPr>
      <dsp:spPr>
        <a:xfrm>
          <a:off x="3342333" y="2885"/>
          <a:ext cx="2289086" cy="885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ED98F6E-ECB4-4CC2-890F-2BE0B8B717E8}">
      <dsp:nvSpPr>
        <dsp:cNvPr id="0" name=""/>
        <dsp:cNvSpPr/>
      </dsp:nvSpPr>
      <dsp:spPr>
        <a:xfrm>
          <a:off x="3497245" y="150051"/>
          <a:ext cx="2289086" cy="885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২.অগ্রাধিকার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শেয়ার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3523175" y="175981"/>
        <a:ext cx="2237226" cy="833459"/>
      </dsp:txXfrm>
    </dsp:sp>
    <dsp:sp modelId="{6E35DEE6-F4A4-405F-81D5-2C009C311F44}">
      <dsp:nvSpPr>
        <dsp:cNvPr id="0" name=""/>
        <dsp:cNvSpPr/>
      </dsp:nvSpPr>
      <dsp:spPr>
        <a:xfrm>
          <a:off x="1006824" y="1293685"/>
          <a:ext cx="1394203" cy="885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A6C9DE-252C-4A26-A485-79D1AAE5D2A9}">
      <dsp:nvSpPr>
        <dsp:cNvPr id="0" name=""/>
        <dsp:cNvSpPr/>
      </dsp:nvSpPr>
      <dsp:spPr>
        <a:xfrm>
          <a:off x="1161736" y="1440851"/>
          <a:ext cx="1394203" cy="885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লাভে</a:t>
          </a:r>
          <a:r>
            <a:rPr lang="bn-IN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অংশগ্রহন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1187666" y="1466781"/>
        <a:ext cx="1342343" cy="833459"/>
      </dsp:txXfrm>
    </dsp:sp>
    <dsp:sp modelId="{CE99564F-8B1C-4D94-A5ED-2FBF37E14A16}">
      <dsp:nvSpPr>
        <dsp:cNvPr id="0" name=""/>
        <dsp:cNvSpPr/>
      </dsp:nvSpPr>
      <dsp:spPr>
        <a:xfrm>
          <a:off x="931187" y="2584485"/>
          <a:ext cx="617827" cy="1698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431AE75-8A91-4747-9F73-6A16AE978DBD}">
      <dsp:nvSpPr>
        <dsp:cNvPr id="0" name=""/>
        <dsp:cNvSpPr/>
      </dsp:nvSpPr>
      <dsp:spPr>
        <a:xfrm>
          <a:off x="1086099" y="2731651"/>
          <a:ext cx="617827" cy="169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itchFamily="2" charset="0"/>
              <a:cs typeface="NikoshBAN" pitchFamily="2" charset="0"/>
            </a:rPr>
            <a:t>অংশগ্রহনমূলক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1104195" y="2749747"/>
        <a:ext cx="581635" cy="1662062"/>
      </dsp:txXfrm>
    </dsp:sp>
    <dsp:sp modelId="{7C4BB363-12C7-4BD0-BD86-1A5969ED8976}">
      <dsp:nvSpPr>
        <dsp:cNvPr id="0" name=""/>
        <dsp:cNvSpPr/>
      </dsp:nvSpPr>
      <dsp:spPr>
        <a:xfrm>
          <a:off x="184522" y="4688220"/>
          <a:ext cx="2111158" cy="13339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6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000BD5F-7E9F-4977-B5F6-DAAC8572B2FF}">
      <dsp:nvSpPr>
        <dsp:cNvPr id="0" name=""/>
        <dsp:cNvSpPr/>
      </dsp:nvSpPr>
      <dsp:spPr>
        <a:xfrm>
          <a:off x="339433" y="4835386"/>
          <a:ext cx="2111158" cy="1333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প্রথমে </a:t>
          </a:r>
          <a:r>
            <a:rPr lang="en-US" sz="20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অগ্রাধিকা</a:t>
          </a: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রের মত সাধারনরা ও একই হারে পাবে ,পরে মুলধন হারে উভয়ই পাবে</a:t>
          </a:r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8502" y="4874455"/>
        <a:ext cx="2033020" cy="1255789"/>
      </dsp:txXfrm>
    </dsp:sp>
    <dsp:sp modelId="{D919ABA1-E4FF-49A7-B5EB-A6BE642AA4F0}">
      <dsp:nvSpPr>
        <dsp:cNvPr id="0" name=""/>
        <dsp:cNvSpPr/>
      </dsp:nvSpPr>
      <dsp:spPr>
        <a:xfrm>
          <a:off x="1858837" y="2584485"/>
          <a:ext cx="617827" cy="1698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FF6063B-FEE0-44C4-88AC-BBE3B4DAC5BA}">
      <dsp:nvSpPr>
        <dsp:cNvPr id="0" name=""/>
        <dsp:cNvSpPr/>
      </dsp:nvSpPr>
      <dsp:spPr>
        <a:xfrm>
          <a:off x="2013749" y="2731651"/>
          <a:ext cx="617827" cy="169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itchFamily="2" charset="0"/>
              <a:cs typeface="NikoshBAN" pitchFamily="2" charset="0"/>
            </a:rPr>
            <a:t>নন-অংশগ্রহনমূলক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2031845" y="2749747"/>
        <a:ext cx="581635" cy="1662062"/>
      </dsp:txXfrm>
    </dsp:sp>
    <dsp:sp modelId="{D633B0F8-0C9B-4654-B2EB-78864C0B8A07}">
      <dsp:nvSpPr>
        <dsp:cNvPr id="0" name=""/>
        <dsp:cNvSpPr/>
      </dsp:nvSpPr>
      <dsp:spPr>
        <a:xfrm>
          <a:off x="2862125" y="1293685"/>
          <a:ext cx="1394203" cy="885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1D92EAE-CEAC-4E05-8D14-8807AD389729}">
      <dsp:nvSpPr>
        <dsp:cNvPr id="0" name=""/>
        <dsp:cNvSpPr/>
      </dsp:nvSpPr>
      <dsp:spPr>
        <a:xfrm>
          <a:off x="3017036" y="1440851"/>
          <a:ext cx="1394203" cy="885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পরিশোধ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3042966" y="1466781"/>
        <a:ext cx="1342343" cy="833459"/>
      </dsp:txXfrm>
    </dsp:sp>
    <dsp:sp modelId="{91645C0A-02A8-48F7-970C-6A1AB854896C}">
      <dsp:nvSpPr>
        <dsp:cNvPr id="0" name=""/>
        <dsp:cNvSpPr/>
      </dsp:nvSpPr>
      <dsp:spPr>
        <a:xfrm>
          <a:off x="2786488" y="2584485"/>
          <a:ext cx="617827" cy="1698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16D88ED-5845-4187-88ED-D661071E8147}">
      <dsp:nvSpPr>
        <dsp:cNvPr id="0" name=""/>
        <dsp:cNvSpPr/>
      </dsp:nvSpPr>
      <dsp:spPr>
        <a:xfrm>
          <a:off x="2941399" y="2731651"/>
          <a:ext cx="617827" cy="169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itchFamily="2" charset="0"/>
              <a:cs typeface="NikoshBAN" pitchFamily="2" charset="0"/>
            </a:rPr>
            <a:t>পরিশোধ্য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2959495" y="2749747"/>
        <a:ext cx="581635" cy="1662062"/>
      </dsp:txXfrm>
    </dsp:sp>
    <dsp:sp modelId="{9324B0F4-28F9-4C26-A904-020B06D45156}">
      <dsp:nvSpPr>
        <dsp:cNvPr id="0" name=""/>
        <dsp:cNvSpPr/>
      </dsp:nvSpPr>
      <dsp:spPr>
        <a:xfrm>
          <a:off x="3714138" y="2584485"/>
          <a:ext cx="617827" cy="1698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0124A66-5CA5-433D-ABA1-89D56BF7A0F9}">
      <dsp:nvSpPr>
        <dsp:cNvPr id="0" name=""/>
        <dsp:cNvSpPr/>
      </dsp:nvSpPr>
      <dsp:spPr>
        <a:xfrm>
          <a:off x="3869049" y="2731651"/>
          <a:ext cx="617827" cy="169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itchFamily="2" charset="0"/>
              <a:cs typeface="NikoshBAN" pitchFamily="2" charset="0"/>
            </a:rPr>
            <a:t>অপরিশোধ্য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3887145" y="2749747"/>
        <a:ext cx="581635" cy="1662062"/>
      </dsp:txXfrm>
    </dsp:sp>
    <dsp:sp modelId="{1EE911E1-AE1E-48B4-B8C1-6B4EE5D51864}">
      <dsp:nvSpPr>
        <dsp:cNvPr id="0" name=""/>
        <dsp:cNvSpPr/>
      </dsp:nvSpPr>
      <dsp:spPr>
        <a:xfrm>
          <a:off x="4717425" y="1293685"/>
          <a:ext cx="1394203" cy="885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4FE8633-D2C4-4CB2-A600-DCFBA6F54133}">
      <dsp:nvSpPr>
        <dsp:cNvPr id="0" name=""/>
        <dsp:cNvSpPr/>
      </dsp:nvSpPr>
      <dsp:spPr>
        <a:xfrm>
          <a:off x="4872337" y="1440851"/>
          <a:ext cx="1394203" cy="885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লভ্যাংশ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প্রদান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4898267" y="1466781"/>
        <a:ext cx="1342343" cy="833459"/>
      </dsp:txXfrm>
    </dsp:sp>
    <dsp:sp modelId="{74318DC9-76F3-4E57-A794-C76ABD284B1F}">
      <dsp:nvSpPr>
        <dsp:cNvPr id="0" name=""/>
        <dsp:cNvSpPr/>
      </dsp:nvSpPr>
      <dsp:spPr>
        <a:xfrm>
          <a:off x="4641788" y="2584485"/>
          <a:ext cx="617827" cy="1698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1B61847-FEEF-422A-9E3E-66851A0C961C}">
      <dsp:nvSpPr>
        <dsp:cNvPr id="0" name=""/>
        <dsp:cNvSpPr/>
      </dsp:nvSpPr>
      <dsp:spPr>
        <a:xfrm>
          <a:off x="4796699" y="2731651"/>
          <a:ext cx="617827" cy="169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itchFamily="2" charset="0"/>
              <a:cs typeface="NikoshBAN" pitchFamily="2" charset="0"/>
            </a:rPr>
            <a:t>ক্রমযোজিত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4814795" y="2749747"/>
        <a:ext cx="581635" cy="1662062"/>
      </dsp:txXfrm>
    </dsp:sp>
    <dsp:sp modelId="{D6684591-5683-4C70-B972-F722DAD423E8}">
      <dsp:nvSpPr>
        <dsp:cNvPr id="0" name=""/>
        <dsp:cNvSpPr/>
      </dsp:nvSpPr>
      <dsp:spPr>
        <a:xfrm>
          <a:off x="3895122" y="4688220"/>
          <a:ext cx="2111158" cy="13339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6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F87E5B-F192-4B1F-83AE-902991059884}">
      <dsp:nvSpPr>
        <dsp:cNvPr id="0" name=""/>
        <dsp:cNvSpPr/>
      </dsp:nvSpPr>
      <dsp:spPr>
        <a:xfrm>
          <a:off x="4050034" y="4835386"/>
          <a:ext cx="2111158" cy="1333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প্রতি বছর এর জন্য লাভ পাবে যখন ঘোষনা করা হোক না কেন</a:t>
          </a:r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89103" y="4874455"/>
        <a:ext cx="2033020" cy="1255789"/>
      </dsp:txXfrm>
    </dsp:sp>
    <dsp:sp modelId="{233DACB0-72D3-44A4-BE20-204A8D76F5E8}">
      <dsp:nvSpPr>
        <dsp:cNvPr id="0" name=""/>
        <dsp:cNvSpPr/>
      </dsp:nvSpPr>
      <dsp:spPr>
        <a:xfrm>
          <a:off x="5569438" y="2584485"/>
          <a:ext cx="617827" cy="1698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B94EC75-5AF5-46AC-9FFC-93B330D190A7}">
      <dsp:nvSpPr>
        <dsp:cNvPr id="0" name=""/>
        <dsp:cNvSpPr/>
      </dsp:nvSpPr>
      <dsp:spPr>
        <a:xfrm>
          <a:off x="5724350" y="2731651"/>
          <a:ext cx="617827" cy="169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itchFamily="2" charset="0"/>
              <a:cs typeface="NikoshBAN" pitchFamily="2" charset="0"/>
            </a:rPr>
            <a:t>অক্রমযোজিত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5742446" y="2749747"/>
        <a:ext cx="581635" cy="1662062"/>
      </dsp:txXfrm>
    </dsp:sp>
    <dsp:sp modelId="{7F4585F1-B293-4A93-AD0C-00E978E41BDE}">
      <dsp:nvSpPr>
        <dsp:cNvPr id="0" name=""/>
        <dsp:cNvSpPr/>
      </dsp:nvSpPr>
      <dsp:spPr>
        <a:xfrm>
          <a:off x="6572725" y="1293685"/>
          <a:ext cx="1394203" cy="885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1B88C1C-DF49-4D9F-8DB9-6B748439D7C1}">
      <dsp:nvSpPr>
        <dsp:cNvPr id="0" name=""/>
        <dsp:cNvSpPr/>
      </dsp:nvSpPr>
      <dsp:spPr>
        <a:xfrm>
          <a:off x="6727637" y="1440851"/>
          <a:ext cx="1394203" cy="885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রুপান্তরযোগ্যতা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6753567" y="1466781"/>
        <a:ext cx="1342343" cy="833459"/>
      </dsp:txXfrm>
    </dsp:sp>
    <dsp:sp modelId="{27057C4D-3BEC-4C7F-BBA0-D28E5688F4FA}">
      <dsp:nvSpPr>
        <dsp:cNvPr id="0" name=""/>
        <dsp:cNvSpPr/>
      </dsp:nvSpPr>
      <dsp:spPr>
        <a:xfrm>
          <a:off x="6497088" y="2584485"/>
          <a:ext cx="617827" cy="1698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7257C06-F810-494D-AE13-9AF716BF0E79}">
      <dsp:nvSpPr>
        <dsp:cNvPr id="0" name=""/>
        <dsp:cNvSpPr/>
      </dsp:nvSpPr>
      <dsp:spPr>
        <a:xfrm>
          <a:off x="6652000" y="2731651"/>
          <a:ext cx="617827" cy="169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itchFamily="2" charset="0"/>
              <a:cs typeface="NikoshBAN" pitchFamily="2" charset="0"/>
            </a:rPr>
            <a:t>রূপান্তরযোগ্য 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6670096" y="2749747"/>
        <a:ext cx="581635" cy="1662062"/>
      </dsp:txXfrm>
    </dsp:sp>
    <dsp:sp modelId="{558F41C3-573F-4623-8365-8871AF46B88C}">
      <dsp:nvSpPr>
        <dsp:cNvPr id="0" name=""/>
        <dsp:cNvSpPr/>
      </dsp:nvSpPr>
      <dsp:spPr>
        <a:xfrm>
          <a:off x="7424739" y="2584485"/>
          <a:ext cx="617827" cy="1698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FD0674-73AE-4CCD-8BBB-82871E740EFE}">
      <dsp:nvSpPr>
        <dsp:cNvPr id="0" name=""/>
        <dsp:cNvSpPr/>
      </dsp:nvSpPr>
      <dsp:spPr>
        <a:xfrm>
          <a:off x="7579650" y="2731651"/>
          <a:ext cx="617827" cy="169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itchFamily="2" charset="0"/>
              <a:cs typeface="NikoshBAN" pitchFamily="2" charset="0"/>
            </a:rPr>
            <a:t>অরূপান্তরযোগ্য 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7597746" y="2749747"/>
        <a:ext cx="581635" cy="16620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99285-1703-47A2-9DCF-3AF4DD893C48}">
      <dsp:nvSpPr>
        <dsp:cNvPr id="0" name=""/>
        <dsp:cNvSpPr/>
      </dsp:nvSpPr>
      <dsp:spPr>
        <a:xfrm>
          <a:off x="3875484" y="2651892"/>
          <a:ext cx="2750343" cy="654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993"/>
              </a:lnTo>
              <a:lnTo>
                <a:pt x="2750343" y="445993"/>
              </a:lnTo>
              <a:lnTo>
                <a:pt x="2750343" y="65445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87C0A-6D3F-42D8-BAAC-65B4DB3F68BA}">
      <dsp:nvSpPr>
        <dsp:cNvPr id="0" name=""/>
        <dsp:cNvSpPr/>
      </dsp:nvSpPr>
      <dsp:spPr>
        <a:xfrm>
          <a:off x="3829764" y="2651892"/>
          <a:ext cx="91440" cy="654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445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A0A2D6-EA5A-4C0A-8305-FE598BD08509}">
      <dsp:nvSpPr>
        <dsp:cNvPr id="0" name=""/>
        <dsp:cNvSpPr/>
      </dsp:nvSpPr>
      <dsp:spPr>
        <a:xfrm>
          <a:off x="1125140" y="2651892"/>
          <a:ext cx="2750343" cy="654456"/>
        </a:xfrm>
        <a:custGeom>
          <a:avLst/>
          <a:gdLst/>
          <a:ahLst/>
          <a:cxnLst/>
          <a:rect l="0" t="0" r="0" b="0"/>
          <a:pathLst>
            <a:path>
              <a:moveTo>
                <a:pt x="2750343" y="0"/>
              </a:moveTo>
              <a:lnTo>
                <a:pt x="2750343" y="445993"/>
              </a:lnTo>
              <a:lnTo>
                <a:pt x="0" y="445993"/>
              </a:lnTo>
              <a:lnTo>
                <a:pt x="0" y="65445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354BC-00DC-4A0F-8C98-33A5662DCE20}">
      <dsp:nvSpPr>
        <dsp:cNvPr id="0" name=""/>
        <dsp:cNvSpPr/>
      </dsp:nvSpPr>
      <dsp:spPr>
        <a:xfrm>
          <a:off x="2500312" y="1015876"/>
          <a:ext cx="1375171" cy="654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993"/>
              </a:lnTo>
              <a:lnTo>
                <a:pt x="1375171" y="445993"/>
              </a:lnTo>
              <a:lnTo>
                <a:pt x="1375171" y="65445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8FA65-ACE3-4551-9BCA-F4B9291EEC40}">
      <dsp:nvSpPr>
        <dsp:cNvPr id="0" name=""/>
        <dsp:cNvSpPr/>
      </dsp:nvSpPr>
      <dsp:spPr>
        <a:xfrm>
          <a:off x="1125140" y="1015876"/>
          <a:ext cx="1375171" cy="654456"/>
        </a:xfrm>
        <a:custGeom>
          <a:avLst/>
          <a:gdLst/>
          <a:ahLst/>
          <a:cxnLst/>
          <a:rect l="0" t="0" r="0" b="0"/>
          <a:pathLst>
            <a:path>
              <a:moveTo>
                <a:pt x="1375171" y="0"/>
              </a:moveTo>
              <a:lnTo>
                <a:pt x="1375171" y="445993"/>
              </a:lnTo>
              <a:lnTo>
                <a:pt x="0" y="445993"/>
              </a:lnTo>
              <a:lnTo>
                <a:pt x="0" y="65445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AD9F48-7D63-44ED-A84A-DD7E9466E8B2}">
      <dsp:nvSpPr>
        <dsp:cNvPr id="0" name=""/>
        <dsp:cNvSpPr/>
      </dsp:nvSpPr>
      <dsp:spPr>
        <a:xfrm>
          <a:off x="1159291" y="34316"/>
          <a:ext cx="2682042" cy="981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6EE28BF-D696-4514-8948-FD33C41F8919}">
      <dsp:nvSpPr>
        <dsp:cNvPr id="0" name=""/>
        <dsp:cNvSpPr/>
      </dsp:nvSpPr>
      <dsp:spPr>
        <a:xfrm>
          <a:off x="1409322" y="271846"/>
          <a:ext cx="2682042" cy="9815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৩.ট্রেজারি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স্টক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38071" y="300595"/>
        <a:ext cx="2624544" cy="924061"/>
      </dsp:txXfrm>
    </dsp:sp>
    <dsp:sp modelId="{DF801F98-C76E-4061-BEEF-C52FFE1B253B}">
      <dsp:nvSpPr>
        <dsp:cNvPr id="0" name=""/>
        <dsp:cNvSpPr/>
      </dsp:nvSpPr>
      <dsp:spPr>
        <a:xfrm>
          <a:off x="0" y="1670333"/>
          <a:ext cx="2250281" cy="981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87A619-C649-4B32-8FAC-BF40A011243C}">
      <dsp:nvSpPr>
        <dsp:cNvPr id="0" name=""/>
        <dsp:cNvSpPr/>
      </dsp:nvSpPr>
      <dsp:spPr>
        <a:xfrm>
          <a:off x="250031" y="1907863"/>
          <a:ext cx="2250281" cy="9815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8780" y="1936612"/>
        <a:ext cx="2192783" cy="924061"/>
      </dsp:txXfrm>
    </dsp:sp>
    <dsp:sp modelId="{E279DA4F-A4F1-47D7-AFB9-83CB5C52C741}">
      <dsp:nvSpPr>
        <dsp:cNvPr id="0" name=""/>
        <dsp:cNvSpPr/>
      </dsp:nvSpPr>
      <dsp:spPr>
        <a:xfrm>
          <a:off x="2750343" y="1670333"/>
          <a:ext cx="2250281" cy="981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3AF61FA-B5AD-4211-8C75-CDD76BA8310D}">
      <dsp:nvSpPr>
        <dsp:cNvPr id="0" name=""/>
        <dsp:cNvSpPr/>
      </dsp:nvSpPr>
      <dsp:spPr>
        <a:xfrm>
          <a:off x="3000375" y="1907863"/>
          <a:ext cx="2250281" cy="9815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বিক্রয়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29124" y="1936612"/>
        <a:ext cx="2192783" cy="924061"/>
      </dsp:txXfrm>
    </dsp:sp>
    <dsp:sp modelId="{8F458F44-4007-4F44-82E9-191165FB71CD}">
      <dsp:nvSpPr>
        <dsp:cNvPr id="0" name=""/>
        <dsp:cNvSpPr/>
      </dsp:nvSpPr>
      <dsp:spPr>
        <a:xfrm>
          <a:off x="0" y="3306349"/>
          <a:ext cx="2250281" cy="981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D4CD2D-48EC-4D3E-AFE7-20C06BD09449}">
      <dsp:nvSpPr>
        <dsp:cNvPr id="0" name=""/>
        <dsp:cNvSpPr/>
      </dsp:nvSpPr>
      <dsp:spPr>
        <a:xfrm>
          <a:off x="250031" y="3543879"/>
          <a:ext cx="2250281" cy="9815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ক্রয়ের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সমান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8780" y="3572628"/>
        <a:ext cx="2192783" cy="924061"/>
      </dsp:txXfrm>
    </dsp:sp>
    <dsp:sp modelId="{77DD42C4-4F7E-45E0-995B-740F10597662}">
      <dsp:nvSpPr>
        <dsp:cNvPr id="0" name=""/>
        <dsp:cNvSpPr/>
      </dsp:nvSpPr>
      <dsp:spPr>
        <a:xfrm>
          <a:off x="2750343" y="3306349"/>
          <a:ext cx="2250281" cy="981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30521D7-05DC-428C-B855-433278830C7C}">
      <dsp:nvSpPr>
        <dsp:cNvPr id="0" name=""/>
        <dsp:cNvSpPr/>
      </dsp:nvSpPr>
      <dsp:spPr>
        <a:xfrm>
          <a:off x="3000375" y="3543879"/>
          <a:ext cx="2250281" cy="9815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ক্রয়ের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29124" y="3572628"/>
        <a:ext cx="2192783" cy="924061"/>
      </dsp:txXfrm>
    </dsp:sp>
    <dsp:sp modelId="{572B60A1-202C-4D1B-850B-48C23C646C09}">
      <dsp:nvSpPr>
        <dsp:cNvPr id="0" name=""/>
        <dsp:cNvSpPr/>
      </dsp:nvSpPr>
      <dsp:spPr>
        <a:xfrm>
          <a:off x="5500687" y="3306349"/>
          <a:ext cx="2250281" cy="981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28210EE-FC32-4FDB-95F3-EAA383C61037}">
      <dsp:nvSpPr>
        <dsp:cNvPr id="0" name=""/>
        <dsp:cNvSpPr/>
      </dsp:nvSpPr>
      <dsp:spPr>
        <a:xfrm>
          <a:off x="5750718" y="3543879"/>
          <a:ext cx="2250281" cy="9815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ক্রয়ের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অধিক</a:t>
          </a:r>
        </a:p>
      </dsp:txBody>
      <dsp:txXfrm>
        <a:off x="5779467" y="3572628"/>
        <a:ext cx="2192783" cy="9240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788F5-5EB0-476A-A13F-FACECF74B061}">
      <dsp:nvSpPr>
        <dsp:cNvPr id="0" name=""/>
        <dsp:cNvSpPr/>
      </dsp:nvSpPr>
      <dsp:spPr>
        <a:xfrm>
          <a:off x="7331758" y="4731097"/>
          <a:ext cx="91440" cy="421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05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5D52AF-70F5-440D-AC9D-1CBCEAF581DD}">
      <dsp:nvSpPr>
        <dsp:cNvPr id="0" name=""/>
        <dsp:cNvSpPr/>
      </dsp:nvSpPr>
      <dsp:spPr>
        <a:xfrm>
          <a:off x="7331758" y="2364120"/>
          <a:ext cx="91440" cy="421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05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59070-5D4E-406C-B6DA-5B50132402B6}">
      <dsp:nvSpPr>
        <dsp:cNvPr id="0" name=""/>
        <dsp:cNvSpPr/>
      </dsp:nvSpPr>
      <dsp:spPr>
        <a:xfrm>
          <a:off x="4148668" y="1023731"/>
          <a:ext cx="3228809" cy="421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938"/>
              </a:lnTo>
              <a:lnTo>
                <a:pt x="3228809" y="286938"/>
              </a:lnTo>
              <a:lnTo>
                <a:pt x="3228809" y="42105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4239D-3199-437B-A792-1435D8B6DA44}">
      <dsp:nvSpPr>
        <dsp:cNvPr id="0" name=""/>
        <dsp:cNvSpPr/>
      </dsp:nvSpPr>
      <dsp:spPr>
        <a:xfrm>
          <a:off x="5179218" y="4731097"/>
          <a:ext cx="91440" cy="421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05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0E5EF-D375-464F-A9AF-FDEFEBD7857A}">
      <dsp:nvSpPr>
        <dsp:cNvPr id="0" name=""/>
        <dsp:cNvSpPr/>
      </dsp:nvSpPr>
      <dsp:spPr>
        <a:xfrm>
          <a:off x="5179218" y="2364120"/>
          <a:ext cx="91440" cy="421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05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581FD-2884-46C2-B388-A79918337F05}">
      <dsp:nvSpPr>
        <dsp:cNvPr id="0" name=""/>
        <dsp:cNvSpPr/>
      </dsp:nvSpPr>
      <dsp:spPr>
        <a:xfrm>
          <a:off x="4148668" y="1023731"/>
          <a:ext cx="1076269" cy="421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938"/>
              </a:lnTo>
              <a:lnTo>
                <a:pt x="1076269" y="286938"/>
              </a:lnTo>
              <a:lnTo>
                <a:pt x="1076269" y="42105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D7349-B4B1-4A0A-AD69-F9B8E2183643}">
      <dsp:nvSpPr>
        <dsp:cNvPr id="0" name=""/>
        <dsp:cNvSpPr/>
      </dsp:nvSpPr>
      <dsp:spPr>
        <a:xfrm>
          <a:off x="3026678" y="4731097"/>
          <a:ext cx="91440" cy="421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05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884CAF-ADF5-444A-B3E3-8140B9292794}">
      <dsp:nvSpPr>
        <dsp:cNvPr id="0" name=""/>
        <dsp:cNvSpPr/>
      </dsp:nvSpPr>
      <dsp:spPr>
        <a:xfrm>
          <a:off x="3026678" y="2364120"/>
          <a:ext cx="91440" cy="421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05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FCB3D-E510-4A95-B5DC-2044FCDD4645}">
      <dsp:nvSpPr>
        <dsp:cNvPr id="0" name=""/>
        <dsp:cNvSpPr/>
      </dsp:nvSpPr>
      <dsp:spPr>
        <a:xfrm>
          <a:off x="3072398" y="1023731"/>
          <a:ext cx="1076269" cy="421058"/>
        </a:xfrm>
        <a:custGeom>
          <a:avLst/>
          <a:gdLst/>
          <a:ahLst/>
          <a:cxnLst/>
          <a:rect l="0" t="0" r="0" b="0"/>
          <a:pathLst>
            <a:path>
              <a:moveTo>
                <a:pt x="1076269" y="0"/>
              </a:moveTo>
              <a:lnTo>
                <a:pt x="1076269" y="286938"/>
              </a:lnTo>
              <a:lnTo>
                <a:pt x="0" y="286938"/>
              </a:lnTo>
              <a:lnTo>
                <a:pt x="0" y="42105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EBF55-4BF0-4486-BA2F-F87DA4066746}">
      <dsp:nvSpPr>
        <dsp:cNvPr id="0" name=""/>
        <dsp:cNvSpPr/>
      </dsp:nvSpPr>
      <dsp:spPr>
        <a:xfrm>
          <a:off x="874139" y="4731097"/>
          <a:ext cx="91440" cy="421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05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0D8D3-BE19-4B26-9938-CF817EF5207A}">
      <dsp:nvSpPr>
        <dsp:cNvPr id="0" name=""/>
        <dsp:cNvSpPr/>
      </dsp:nvSpPr>
      <dsp:spPr>
        <a:xfrm>
          <a:off x="874139" y="2364120"/>
          <a:ext cx="91440" cy="421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05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B82B0D-0A90-4129-9C65-0D9F3726DF00}">
      <dsp:nvSpPr>
        <dsp:cNvPr id="0" name=""/>
        <dsp:cNvSpPr/>
      </dsp:nvSpPr>
      <dsp:spPr>
        <a:xfrm>
          <a:off x="919859" y="1023731"/>
          <a:ext cx="3228809" cy="421058"/>
        </a:xfrm>
        <a:custGeom>
          <a:avLst/>
          <a:gdLst/>
          <a:ahLst/>
          <a:cxnLst/>
          <a:rect l="0" t="0" r="0" b="0"/>
          <a:pathLst>
            <a:path>
              <a:moveTo>
                <a:pt x="3228809" y="0"/>
              </a:moveTo>
              <a:lnTo>
                <a:pt x="3228809" y="286938"/>
              </a:lnTo>
              <a:lnTo>
                <a:pt x="0" y="286938"/>
              </a:lnTo>
              <a:lnTo>
                <a:pt x="0" y="42105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ECDE2-5861-4842-BB7D-715E450B31FD}">
      <dsp:nvSpPr>
        <dsp:cNvPr id="0" name=""/>
        <dsp:cNvSpPr/>
      </dsp:nvSpPr>
      <dsp:spPr>
        <a:xfrm>
          <a:off x="3424786" y="104400"/>
          <a:ext cx="1447764" cy="919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A1F6010-0D95-4358-AA71-24303498CDAA}">
      <dsp:nvSpPr>
        <dsp:cNvPr id="0" name=""/>
        <dsp:cNvSpPr/>
      </dsp:nvSpPr>
      <dsp:spPr>
        <a:xfrm>
          <a:off x="3585649" y="257220"/>
          <a:ext cx="1447764" cy="9193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itchFamily="2" charset="0"/>
              <a:cs typeface="NikoshBAN" pitchFamily="2" charset="0"/>
            </a:rPr>
            <a:t>৪.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লভ্যাংশ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612575" y="284146"/>
        <a:ext cx="1393912" cy="865478"/>
      </dsp:txXfrm>
    </dsp:sp>
    <dsp:sp modelId="{398A10F6-8728-4C34-B4B2-4BA553C7E60C}">
      <dsp:nvSpPr>
        <dsp:cNvPr id="0" name=""/>
        <dsp:cNvSpPr/>
      </dsp:nvSpPr>
      <dsp:spPr>
        <a:xfrm>
          <a:off x="195976" y="1444789"/>
          <a:ext cx="1447764" cy="919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5FCBA9-000B-4F6E-9FE3-2E6CF6FF4290}">
      <dsp:nvSpPr>
        <dsp:cNvPr id="0" name=""/>
        <dsp:cNvSpPr/>
      </dsp:nvSpPr>
      <dsp:spPr>
        <a:xfrm>
          <a:off x="356839" y="1597609"/>
          <a:ext cx="1447764" cy="9193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3765" y="1624535"/>
        <a:ext cx="1393912" cy="865478"/>
      </dsp:txXfrm>
    </dsp:sp>
    <dsp:sp modelId="{B10768E5-7EDF-45D2-87BE-E75B720A7615}">
      <dsp:nvSpPr>
        <dsp:cNvPr id="0" name=""/>
        <dsp:cNvSpPr/>
      </dsp:nvSpPr>
      <dsp:spPr>
        <a:xfrm>
          <a:off x="247980" y="2785178"/>
          <a:ext cx="1343757" cy="19459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EE7ED0D-EBFA-4176-A889-0C393293B706}">
      <dsp:nvSpPr>
        <dsp:cNvPr id="0" name=""/>
        <dsp:cNvSpPr/>
      </dsp:nvSpPr>
      <dsp:spPr>
        <a:xfrm>
          <a:off x="408843" y="2937997"/>
          <a:ext cx="1343757" cy="19459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সংরক্ষিত আয় হতে নগদ দেয়া হয়</a:t>
          </a:r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448200" y="2977354"/>
        <a:ext cx="1265043" cy="1867205"/>
      </dsp:txXfrm>
    </dsp:sp>
    <dsp:sp modelId="{B30FC670-7907-43BB-896E-BE8844837DD8}">
      <dsp:nvSpPr>
        <dsp:cNvPr id="0" name=""/>
        <dsp:cNvSpPr/>
      </dsp:nvSpPr>
      <dsp:spPr>
        <a:xfrm>
          <a:off x="4451" y="5152156"/>
          <a:ext cx="1830814" cy="919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129AC1-6CE4-4587-A25C-35281D1C360F}">
      <dsp:nvSpPr>
        <dsp:cNvPr id="0" name=""/>
        <dsp:cNvSpPr/>
      </dsp:nvSpPr>
      <dsp:spPr>
        <a:xfrm>
          <a:off x="165314" y="5304975"/>
          <a:ext cx="1830814" cy="9193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অভিহত মূল্যের অতিরিক্ত মূল্য অতিরিক্ত মূলধনে যাব</a:t>
          </a:r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192240" y="5331901"/>
        <a:ext cx="1776962" cy="865478"/>
      </dsp:txXfrm>
    </dsp:sp>
    <dsp:sp modelId="{ED973B3B-49A5-42B2-9794-DABA42F078E7}">
      <dsp:nvSpPr>
        <dsp:cNvPr id="0" name=""/>
        <dsp:cNvSpPr/>
      </dsp:nvSpPr>
      <dsp:spPr>
        <a:xfrm>
          <a:off x="2348516" y="1444789"/>
          <a:ext cx="1447764" cy="919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AF93BF-7E79-42EA-A552-5D057101CC58}">
      <dsp:nvSpPr>
        <dsp:cNvPr id="0" name=""/>
        <dsp:cNvSpPr/>
      </dsp:nvSpPr>
      <dsp:spPr>
        <a:xfrm>
          <a:off x="2509379" y="1597609"/>
          <a:ext cx="1447764" cy="9193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স্টক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36305" y="1624535"/>
        <a:ext cx="1393912" cy="865478"/>
      </dsp:txXfrm>
    </dsp:sp>
    <dsp:sp modelId="{318BFE88-DBE5-420D-9ADD-E44391519EDA}">
      <dsp:nvSpPr>
        <dsp:cNvPr id="0" name=""/>
        <dsp:cNvSpPr/>
      </dsp:nvSpPr>
      <dsp:spPr>
        <a:xfrm>
          <a:off x="2400520" y="2785178"/>
          <a:ext cx="1343757" cy="19459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76287CB-6AE5-4528-B66F-D2AC0231885C}">
      <dsp:nvSpPr>
        <dsp:cNvPr id="0" name=""/>
        <dsp:cNvSpPr/>
      </dsp:nvSpPr>
      <dsp:spPr>
        <a:xfrm>
          <a:off x="2561382" y="2937997"/>
          <a:ext cx="1343757" cy="19459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সংরক্ষিত আয় হতে নতুন স্টক দেয়া হয়</a:t>
          </a:r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2600739" y="2977354"/>
        <a:ext cx="1265043" cy="1867205"/>
      </dsp:txXfrm>
    </dsp:sp>
    <dsp:sp modelId="{5E5DAE8C-C7B6-47A8-8645-283E8D100F98}">
      <dsp:nvSpPr>
        <dsp:cNvPr id="0" name=""/>
        <dsp:cNvSpPr/>
      </dsp:nvSpPr>
      <dsp:spPr>
        <a:xfrm>
          <a:off x="2156991" y="5152156"/>
          <a:ext cx="1830814" cy="919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0F4F8D2-3635-4327-810B-99B378139B9F}">
      <dsp:nvSpPr>
        <dsp:cNvPr id="0" name=""/>
        <dsp:cNvSpPr/>
      </dsp:nvSpPr>
      <dsp:spPr>
        <a:xfrm>
          <a:off x="2317854" y="5304975"/>
          <a:ext cx="1830814" cy="9193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অভিহত মূল্যের অতিরিক্ত মূল্য অতিরিক্ত মূলধনে যাবে </a:t>
          </a:r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2344780" y="5331901"/>
        <a:ext cx="1776962" cy="865478"/>
      </dsp:txXfrm>
    </dsp:sp>
    <dsp:sp modelId="{494B3329-FA54-4355-8C3B-7D13C63780DA}">
      <dsp:nvSpPr>
        <dsp:cNvPr id="0" name=""/>
        <dsp:cNvSpPr/>
      </dsp:nvSpPr>
      <dsp:spPr>
        <a:xfrm>
          <a:off x="4501056" y="1444789"/>
          <a:ext cx="1447764" cy="919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1B770D-6407-4083-9F54-CD603413A0BA}">
      <dsp:nvSpPr>
        <dsp:cNvPr id="0" name=""/>
        <dsp:cNvSpPr/>
      </dsp:nvSpPr>
      <dsp:spPr>
        <a:xfrm>
          <a:off x="4661918" y="1597609"/>
          <a:ext cx="1447764" cy="9193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সম্পদ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88844" y="1624535"/>
        <a:ext cx="1393912" cy="865478"/>
      </dsp:txXfrm>
    </dsp:sp>
    <dsp:sp modelId="{2C7D9098-47F3-403B-97C8-70A620D99D0F}">
      <dsp:nvSpPr>
        <dsp:cNvPr id="0" name=""/>
        <dsp:cNvSpPr/>
      </dsp:nvSpPr>
      <dsp:spPr>
        <a:xfrm>
          <a:off x="4553059" y="2785178"/>
          <a:ext cx="1343757" cy="19459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B0BD92A-7D5D-4782-BF5B-1D985BBB3AEF}">
      <dsp:nvSpPr>
        <dsp:cNvPr id="0" name=""/>
        <dsp:cNvSpPr/>
      </dsp:nvSpPr>
      <dsp:spPr>
        <a:xfrm>
          <a:off x="4713922" y="2937997"/>
          <a:ext cx="1343757" cy="19459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সংরক্ষিত আয় হতে সম্পদ দেয়া </a:t>
          </a:r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4753279" y="2977354"/>
        <a:ext cx="1265043" cy="1867205"/>
      </dsp:txXfrm>
    </dsp:sp>
    <dsp:sp modelId="{5FA1D6F3-F66B-43F9-8F45-B556C3967CC3}">
      <dsp:nvSpPr>
        <dsp:cNvPr id="0" name=""/>
        <dsp:cNvSpPr/>
      </dsp:nvSpPr>
      <dsp:spPr>
        <a:xfrm>
          <a:off x="4309531" y="5152156"/>
          <a:ext cx="1830814" cy="919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4E3A5B-1132-4097-9F97-773D55DCC5DD}">
      <dsp:nvSpPr>
        <dsp:cNvPr id="0" name=""/>
        <dsp:cNvSpPr/>
      </dsp:nvSpPr>
      <dsp:spPr>
        <a:xfrm>
          <a:off x="4470394" y="5304975"/>
          <a:ext cx="1830814" cy="9193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অভিহত মূল্যের অতিরিক্ত মূল্য লাভ /লোকসান </a:t>
          </a:r>
          <a:r>
            <a:rPr lang="bn-IN" sz="2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হ</a:t>
          </a:r>
          <a:r>
            <a:rPr lang="en-US" sz="20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</a:t>
          </a:r>
          <a:r>
            <a:rPr lang="en-US" sz="2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97320" y="5331901"/>
        <a:ext cx="1776962" cy="865478"/>
      </dsp:txXfrm>
    </dsp:sp>
    <dsp:sp modelId="{B252C506-2A5D-4F3B-B68C-1674AF361564}">
      <dsp:nvSpPr>
        <dsp:cNvPr id="0" name=""/>
        <dsp:cNvSpPr/>
      </dsp:nvSpPr>
      <dsp:spPr>
        <a:xfrm>
          <a:off x="6653595" y="1444789"/>
          <a:ext cx="1447764" cy="919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890CDF9-9357-42A2-B63D-4D42CE892C0B}">
      <dsp:nvSpPr>
        <dsp:cNvPr id="0" name=""/>
        <dsp:cNvSpPr/>
      </dsp:nvSpPr>
      <dsp:spPr>
        <a:xfrm>
          <a:off x="6814458" y="1597609"/>
          <a:ext cx="1447764" cy="9193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তারল্য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841384" y="1624535"/>
        <a:ext cx="1393912" cy="865478"/>
      </dsp:txXfrm>
    </dsp:sp>
    <dsp:sp modelId="{7DE2CED8-832D-4092-ABED-BEB3C1ED94E2}">
      <dsp:nvSpPr>
        <dsp:cNvPr id="0" name=""/>
        <dsp:cNvSpPr/>
      </dsp:nvSpPr>
      <dsp:spPr>
        <a:xfrm>
          <a:off x="6705599" y="2785178"/>
          <a:ext cx="1343757" cy="19459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E65E592-D086-4146-9B6C-88E9733F8253}">
      <dsp:nvSpPr>
        <dsp:cNvPr id="0" name=""/>
        <dsp:cNvSpPr/>
      </dsp:nvSpPr>
      <dsp:spPr>
        <a:xfrm>
          <a:off x="6866462" y="2937997"/>
          <a:ext cx="1343757" cy="19459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অতিরিক্ত মূলধন হতে নগদ/স্টক/সম্পদ দেয়া হয়</a:t>
          </a:r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6905819" y="2977354"/>
        <a:ext cx="1265043" cy="1867205"/>
      </dsp:txXfrm>
    </dsp:sp>
    <dsp:sp modelId="{CB43542E-A736-4847-A4F2-6C3AC5B260BD}">
      <dsp:nvSpPr>
        <dsp:cNvPr id="0" name=""/>
        <dsp:cNvSpPr/>
      </dsp:nvSpPr>
      <dsp:spPr>
        <a:xfrm>
          <a:off x="6462071" y="5152156"/>
          <a:ext cx="1830814" cy="919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B2323D0-8FAF-4A78-A259-B75B7EA3E92B}">
      <dsp:nvSpPr>
        <dsp:cNvPr id="0" name=""/>
        <dsp:cNvSpPr/>
      </dsp:nvSpPr>
      <dsp:spPr>
        <a:xfrm>
          <a:off x="6622933" y="5304975"/>
          <a:ext cx="1830814" cy="9193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অভিহত মূল্যের অতিরিক্ত মূল্য অতিরিক্ত মূলধনে যাবে </a:t>
          </a:r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6649859" y="5331901"/>
        <a:ext cx="1776962" cy="8654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AF87E-4084-4FF4-83E5-F30A4FEED93F}">
      <dsp:nvSpPr>
        <dsp:cNvPr id="0" name=""/>
        <dsp:cNvSpPr/>
      </dsp:nvSpPr>
      <dsp:spPr>
        <a:xfrm>
          <a:off x="6804392" y="3119270"/>
          <a:ext cx="91440" cy="5805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059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82740-EA40-4D5F-9475-32004B80463D}">
      <dsp:nvSpPr>
        <dsp:cNvPr id="0" name=""/>
        <dsp:cNvSpPr/>
      </dsp:nvSpPr>
      <dsp:spPr>
        <a:xfrm>
          <a:off x="4003893" y="1271010"/>
          <a:ext cx="2846219" cy="580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659"/>
              </a:lnTo>
              <a:lnTo>
                <a:pt x="2846219" y="395659"/>
              </a:lnTo>
              <a:lnTo>
                <a:pt x="2846219" y="58059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B0A46-94F7-4C38-B004-9C8FC5327A6A}">
      <dsp:nvSpPr>
        <dsp:cNvPr id="0" name=""/>
        <dsp:cNvSpPr/>
      </dsp:nvSpPr>
      <dsp:spPr>
        <a:xfrm>
          <a:off x="4066453" y="3119270"/>
          <a:ext cx="91440" cy="5805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059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2BBCA-335A-4953-B921-02A9D87CBF62}">
      <dsp:nvSpPr>
        <dsp:cNvPr id="0" name=""/>
        <dsp:cNvSpPr/>
      </dsp:nvSpPr>
      <dsp:spPr>
        <a:xfrm>
          <a:off x="4003893" y="1271010"/>
          <a:ext cx="108280" cy="580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659"/>
              </a:lnTo>
              <a:lnTo>
                <a:pt x="108280" y="395659"/>
              </a:lnTo>
              <a:lnTo>
                <a:pt x="108280" y="58059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74524-9EFB-47EC-B6C5-7227062C3C23}">
      <dsp:nvSpPr>
        <dsp:cNvPr id="0" name=""/>
        <dsp:cNvSpPr/>
      </dsp:nvSpPr>
      <dsp:spPr>
        <a:xfrm>
          <a:off x="1220234" y="3119270"/>
          <a:ext cx="91440" cy="5805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059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88BFB-7580-4B57-BCDF-DAA2401E8F25}">
      <dsp:nvSpPr>
        <dsp:cNvPr id="0" name=""/>
        <dsp:cNvSpPr/>
      </dsp:nvSpPr>
      <dsp:spPr>
        <a:xfrm>
          <a:off x="1265954" y="1271010"/>
          <a:ext cx="2737938" cy="580596"/>
        </a:xfrm>
        <a:custGeom>
          <a:avLst/>
          <a:gdLst/>
          <a:ahLst/>
          <a:cxnLst/>
          <a:rect l="0" t="0" r="0" b="0"/>
          <a:pathLst>
            <a:path>
              <a:moveTo>
                <a:pt x="2737938" y="0"/>
              </a:moveTo>
              <a:lnTo>
                <a:pt x="2737938" y="395659"/>
              </a:lnTo>
              <a:lnTo>
                <a:pt x="0" y="395659"/>
              </a:lnTo>
              <a:lnTo>
                <a:pt x="0" y="58059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1D5EE-7C36-4EED-B5FB-84F909875EC0}">
      <dsp:nvSpPr>
        <dsp:cNvPr id="0" name=""/>
        <dsp:cNvSpPr/>
      </dsp:nvSpPr>
      <dsp:spPr>
        <a:xfrm>
          <a:off x="3005732" y="3346"/>
          <a:ext cx="1996320" cy="1267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2FE6DB7-F903-48D8-929D-7A073D005572}">
      <dsp:nvSpPr>
        <dsp:cNvPr id="0" name=""/>
        <dsp:cNvSpPr/>
      </dsp:nvSpPr>
      <dsp:spPr>
        <a:xfrm>
          <a:off x="3227546" y="214069"/>
          <a:ext cx="1996320" cy="1267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লভ্যাংশে বিবেচ্য তারিখ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64675" y="251198"/>
        <a:ext cx="1922062" cy="1193405"/>
      </dsp:txXfrm>
    </dsp:sp>
    <dsp:sp modelId="{327E0F87-C4E2-47C9-AE65-F80E36A8808E}">
      <dsp:nvSpPr>
        <dsp:cNvPr id="0" name=""/>
        <dsp:cNvSpPr/>
      </dsp:nvSpPr>
      <dsp:spPr>
        <a:xfrm>
          <a:off x="10518" y="1851606"/>
          <a:ext cx="2510872" cy="1267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158D4FE-3881-45BB-A9A1-9B6AFA945B84}">
      <dsp:nvSpPr>
        <dsp:cNvPr id="0" name=""/>
        <dsp:cNvSpPr/>
      </dsp:nvSpPr>
      <dsp:spPr>
        <a:xfrm>
          <a:off x="232331" y="2062329"/>
          <a:ext cx="2510872" cy="1267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Decleration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9460" y="2099458"/>
        <a:ext cx="2436614" cy="1193405"/>
      </dsp:txXfrm>
    </dsp:sp>
    <dsp:sp modelId="{DDC71F9C-F7F9-418C-BC6B-137351170A40}">
      <dsp:nvSpPr>
        <dsp:cNvPr id="0" name=""/>
        <dsp:cNvSpPr/>
      </dsp:nvSpPr>
      <dsp:spPr>
        <a:xfrm>
          <a:off x="267794" y="3699867"/>
          <a:ext cx="1996320" cy="1267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7B2547-054D-4806-8D40-CC406EAAC10C}">
      <dsp:nvSpPr>
        <dsp:cNvPr id="0" name=""/>
        <dsp:cNvSpPr/>
      </dsp:nvSpPr>
      <dsp:spPr>
        <a:xfrm>
          <a:off x="489607" y="3910589"/>
          <a:ext cx="1996320" cy="1267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Entry</a:t>
          </a:r>
        </a:p>
      </dsp:txBody>
      <dsp:txXfrm>
        <a:off x="526736" y="3947718"/>
        <a:ext cx="1922062" cy="1193405"/>
      </dsp:txXfrm>
    </dsp:sp>
    <dsp:sp modelId="{1FC76373-0B28-430C-9B6D-47B923368722}">
      <dsp:nvSpPr>
        <dsp:cNvPr id="0" name=""/>
        <dsp:cNvSpPr/>
      </dsp:nvSpPr>
      <dsp:spPr>
        <a:xfrm>
          <a:off x="2965017" y="1851606"/>
          <a:ext cx="2294311" cy="1267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F9AA48-75AF-43EB-9EFE-E4C25DEDFAEB}">
      <dsp:nvSpPr>
        <dsp:cNvPr id="0" name=""/>
        <dsp:cNvSpPr/>
      </dsp:nvSpPr>
      <dsp:spPr>
        <a:xfrm>
          <a:off x="3186831" y="2062329"/>
          <a:ext cx="2294311" cy="1267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Record</a:t>
          </a:r>
        </a:p>
      </dsp:txBody>
      <dsp:txXfrm>
        <a:off x="3223960" y="2099458"/>
        <a:ext cx="2220053" cy="1193405"/>
      </dsp:txXfrm>
    </dsp:sp>
    <dsp:sp modelId="{E3182CCE-A36E-4CCE-B6DE-EBF6C55B7698}">
      <dsp:nvSpPr>
        <dsp:cNvPr id="0" name=""/>
        <dsp:cNvSpPr/>
      </dsp:nvSpPr>
      <dsp:spPr>
        <a:xfrm>
          <a:off x="3114013" y="3699867"/>
          <a:ext cx="1996320" cy="1267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5626E90-D3C1-4A2B-B3AB-347EAFC4B7EB}">
      <dsp:nvSpPr>
        <dsp:cNvPr id="0" name=""/>
        <dsp:cNvSpPr/>
      </dsp:nvSpPr>
      <dsp:spPr>
        <a:xfrm>
          <a:off x="3335826" y="3910589"/>
          <a:ext cx="1996320" cy="1267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No Entry</a:t>
          </a:r>
        </a:p>
      </dsp:txBody>
      <dsp:txXfrm>
        <a:off x="3372955" y="3947718"/>
        <a:ext cx="1922062" cy="1193405"/>
      </dsp:txXfrm>
    </dsp:sp>
    <dsp:sp modelId="{2688C948-A76B-484F-8E1E-3D7656BB3212}">
      <dsp:nvSpPr>
        <dsp:cNvPr id="0" name=""/>
        <dsp:cNvSpPr/>
      </dsp:nvSpPr>
      <dsp:spPr>
        <a:xfrm>
          <a:off x="5702956" y="1851606"/>
          <a:ext cx="2294311" cy="1267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1C463A9-947D-4C90-ACF8-1689248770BE}">
      <dsp:nvSpPr>
        <dsp:cNvPr id="0" name=""/>
        <dsp:cNvSpPr/>
      </dsp:nvSpPr>
      <dsp:spPr>
        <a:xfrm>
          <a:off x="5924769" y="2062329"/>
          <a:ext cx="2294311" cy="1267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Payment</a:t>
          </a:r>
        </a:p>
      </dsp:txBody>
      <dsp:txXfrm>
        <a:off x="5961898" y="2099458"/>
        <a:ext cx="2220053" cy="1193405"/>
      </dsp:txXfrm>
    </dsp:sp>
    <dsp:sp modelId="{05824CB7-7F6C-46B0-B280-81F31608C080}">
      <dsp:nvSpPr>
        <dsp:cNvPr id="0" name=""/>
        <dsp:cNvSpPr/>
      </dsp:nvSpPr>
      <dsp:spPr>
        <a:xfrm>
          <a:off x="5851951" y="3699867"/>
          <a:ext cx="1996320" cy="1267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AB0D269-E0E6-4C68-88A9-1D2055970FBF}">
      <dsp:nvSpPr>
        <dsp:cNvPr id="0" name=""/>
        <dsp:cNvSpPr/>
      </dsp:nvSpPr>
      <dsp:spPr>
        <a:xfrm>
          <a:off x="6073765" y="3910589"/>
          <a:ext cx="1996320" cy="1267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Entry</a:t>
          </a:r>
        </a:p>
      </dsp:txBody>
      <dsp:txXfrm>
        <a:off x="6110894" y="3947718"/>
        <a:ext cx="1922062" cy="11934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DB12C-3106-4CE0-AC05-B039624AC528}">
      <dsp:nvSpPr>
        <dsp:cNvPr id="0" name=""/>
        <dsp:cNvSpPr/>
      </dsp:nvSpPr>
      <dsp:spPr>
        <a:xfrm>
          <a:off x="6535775" y="2091651"/>
          <a:ext cx="91440" cy="555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54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8C64C-06DA-4BA7-A81E-3504967D60C5}">
      <dsp:nvSpPr>
        <dsp:cNvPr id="0" name=""/>
        <dsp:cNvSpPr/>
      </dsp:nvSpPr>
      <dsp:spPr>
        <a:xfrm>
          <a:off x="3970602" y="746424"/>
          <a:ext cx="2610892" cy="555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503"/>
              </a:lnTo>
              <a:lnTo>
                <a:pt x="2610892" y="378503"/>
              </a:lnTo>
              <a:lnTo>
                <a:pt x="2610892" y="55542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86F30-76D1-493A-8B84-AA38B514BDE0}">
      <dsp:nvSpPr>
        <dsp:cNvPr id="0" name=""/>
        <dsp:cNvSpPr/>
      </dsp:nvSpPr>
      <dsp:spPr>
        <a:xfrm>
          <a:off x="3924882" y="2091651"/>
          <a:ext cx="91440" cy="555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54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9C8684-1582-4F00-8784-39893AED1A43}">
      <dsp:nvSpPr>
        <dsp:cNvPr id="0" name=""/>
        <dsp:cNvSpPr/>
      </dsp:nvSpPr>
      <dsp:spPr>
        <a:xfrm>
          <a:off x="3924882" y="746424"/>
          <a:ext cx="91440" cy="555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542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DFE81-8D2B-4124-8E4F-CFFAB7BF732F}">
      <dsp:nvSpPr>
        <dsp:cNvPr id="0" name=""/>
        <dsp:cNvSpPr/>
      </dsp:nvSpPr>
      <dsp:spPr>
        <a:xfrm>
          <a:off x="1313989" y="2091651"/>
          <a:ext cx="91440" cy="555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54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4373ED-C0AD-4B90-9B5F-1D56440D646B}">
      <dsp:nvSpPr>
        <dsp:cNvPr id="0" name=""/>
        <dsp:cNvSpPr/>
      </dsp:nvSpPr>
      <dsp:spPr>
        <a:xfrm>
          <a:off x="1359709" y="746424"/>
          <a:ext cx="2610892" cy="555421"/>
        </a:xfrm>
        <a:custGeom>
          <a:avLst/>
          <a:gdLst/>
          <a:ahLst/>
          <a:cxnLst/>
          <a:rect l="0" t="0" r="0" b="0"/>
          <a:pathLst>
            <a:path>
              <a:moveTo>
                <a:pt x="2610892" y="0"/>
              </a:moveTo>
              <a:lnTo>
                <a:pt x="2610892" y="378503"/>
              </a:lnTo>
              <a:lnTo>
                <a:pt x="0" y="378503"/>
              </a:lnTo>
              <a:lnTo>
                <a:pt x="0" y="55542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CB8516-7E1B-4B95-9C07-70B67BFB55B5}">
      <dsp:nvSpPr>
        <dsp:cNvPr id="0" name=""/>
        <dsp:cNvSpPr/>
      </dsp:nvSpPr>
      <dsp:spPr>
        <a:xfrm>
          <a:off x="3015722" y="798"/>
          <a:ext cx="1909758" cy="7456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65147C-610D-4A1F-9D84-D5CFBAC22DC1}">
      <dsp:nvSpPr>
        <dsp:cNvPr id="0" name=""/>
        <dsp:cNvSpPr/>
      </dsp:nvSpPr>
      <dsp:spPr>
        <a:xfrm>
          <a:off x="3227918" y="202383"/>
          <a:ext cx="1909758" cy="7456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৩.বিশ্লেষন</a:t>
          </a:r>
        </a:p>
      </dsp:txBody>
      <dsp:txXfrm>
        <a:off x="3249757" y="224222"/>
        <a:ext cx="1866080" cy="701948"/>
      </dsp:txXfrm>
    </dsp:sp>
    <dsp:sp modelId="{F3CB9FCB-91E1-451F-BECB-B37F4AE25ED6}">
      <dsp:nvSpPr>
        <dsp:cNvPr id="0" name=""/>
        <dsp:cNvSpPr/>
      </dsp:nvSpPr>
      <dsp:spPr>
        <a:xfrm>
          <a:off x="266458" y="1301846"/>
          <a:ext cx="2186501" cy="7898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60944BE-BEEA-425F-89E1-545547FC9E66}">
      <dsp:nvSpPr>
        <dsp:cNvPr id="0" name=""/>
        <dsp:cNvSpPr/>
      </dsp:nvSpPr>
      <dsp:spPr>
        <a:xfrm>
          <a:off x="478653" y="1503432"/>
          <a:ext cx="2186501" cy="789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Return on common stock</a:t>
          </a:r>
        </a:p>
      </dsp:txBody>
      <dsp:txXfrm>
        <a:off x="501786" y="1526565"/>
        <a:ext cx="2140235" cy="743539"/>
      </dsp:txXfrm>
    </dsp:sp>
    <dsp:sp modelId="{C63DBB09-3E53-4D77-91D0-57492D1F33BC}">
      <dsp:nvSpPr>
        <dsp:cNvPr id="0" name=""/>
        <dsp:cNvSpPr/>
      </dsp:nvSpPr>
      <dsp:spPr>
        <a:xfrm>
          <a:off x="404830" y="2647073"/>
          <a:ext cx="1909758" cy="3037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EFF6421-2923-4103-BC69-20B224F58B8D}">
      <dsp:nvSpPr>
        <dsp:cNvPr id="0" name=""/>
        <dsp:cNvSpPr/>
      </dsp:nvSpPr>
      <dsp:spPr>
        <a:xfrm>
          <a:off x="617025" y="2848658"/>
          <a:ext cx="1909758" cy="3037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000" b="1" i="1" kern="1200" smtClean="0">
                      <a:latin typeface="Cambria Math"/>
                    </a:rPr>
                  </m:ctrlPr>
                </m:fPr>
                <m:num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𝑵𝑰</m:t>
                  </m:r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𝑷𝑫</m:t>
                  </m:r>
                </m:num>
                <m:den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𝑨𝑪𝑺</m:t>
                  </m:r>
                </m:den>
              </m:f>
              <m:r>
                <a:rPr lang="en-US" sz="20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0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2960" y="2904593"/>
        <a:ext cx="1797888" cy="2926056"/>
      </dsp:txXfrm>
    </dsp:sp>
    <dsp:sp modelId="{9F39D0BA-01F9-48FF-A389-8309DA6DC4A1}">
      <dsp:nvSpPr>
        <dsp:cNvPr id="0" name=""/>
        <dsp:cNvSpPr/>
      </dsp:nvSpPr>
      <dsp:spPr>
        <a:xfrm>
          <a:off x="2877351" y="1301846"/>
          <a:ext cx="2186501" cy="7898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10D0DC0-0948-4971-B39C-7FEFEEBAFB06}">
      <dsp:nvSpPr>
        <dsp:cNvPr id="0" name=""/>
        <dsp:cNvSpPr/>
      </dsp:nvSpPr>
      <dsp:spPr>
        <a:xfrm>
          <a:off x="3089546" y="1503432"/>
          <a:ext cx="2186501" cy="789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Payout Ratio</a:t>
          </a:r>
        </a:p>
      </dsp:txBody>
      <dsp:txXfrm>
        <a:off x="3112679" y="1526565"/>
        <a:ext cx="2140235" cy="743539"/>
      </dsp:txXfrm>
    </dsp:sp>
    <dsp:sp modelId="{11AEDF6D-041B-46D5-BFC6-5DE595D639E9}">
      <dsp:nvSpPr>
        <dsp:cNvPr id="0" name=""/>
        <dsp:cNvSpPr/>
      </dsp:nvSpPr>
      <dsp:spPr>
        <a:xfrm>
          <a:off x="3015722" y="2647073"/>
          <a:ext cx="1909758" cy="3037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76BA10-A17C-44E5-8637-3F536EA7E2D5}">
      <dsp:nvSpPr>
        <dsp:cNvPr id="0" name=""/>
        <dsp:cNvSpPr/>
      </dsp:nvSpPr>
      <dsp:spPr>
        <a:xfrm>
          <a:off x="3227918" y="2848658"/>
          <a:ext cx="1909758" cy="3037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000" b="1" i="1" kern="1200" smtClean="0">
                      <a:latin typeface="Cambria Math"/>
                    </a:rPr>
                  </m:ctrlPr>
                </m:fPr>
                <m:num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𝑪𝒂𝒔𝒉</m:t>
                  </m:r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𝑫𝒊𝒗𝒊𝒅𝒆𝒏𝒅</m:t>
                  </m:r>
                </m:num>
                <m:den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𝑵𝑰</m:t>
                  </m:r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𝑷𝑫</m:t>
                  </m:r>
                </m:den>
              </m:f>
              <m:r>
                <a:rPr lang="en-US" sz="20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0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83853" y="2904593"/>
        <a:ext cx="1797888" cy="2926056"/>
      </dsp:txXfrm>
    </dsp:sp>
    <dsp:sp modelId="{5C3873D3-97D5-4CAC-8D00-0F2C6A6478E0}">
      <dsp:nvSpPr>
        <dsp:cNvPr id="0" name=""/>
        <dsp:cNvSpPr/>
      </dsp:nvSpPr>
      <dsp:spPr>
        <a:xfrm>
          <a:off x="5488244" y="1301846"/>
          <a:ext cx="2186501" cy="7898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33A50EC-7FE0-4805-94ED-16CBF726C3FD}">
      <dsp:nvSpPr>
        <dsp:cNvPr id="0" name=""/>
        <dsp:cNvSpPr/>
      </dsp:nvSpPr>
      <dsp:spPr>
        <a:xfrm>
          <a:off x="5700439" y="1503432"/>
          <a:ext cx="2186501" cy="789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Book value Per share</a:t>
          </a:r>
        </a:p>
      </dsp:txBody>
      <dsp:txXfrm>
        <a:off x="5723572" y="1526565"/>
        <a:ext cx="2140235" cy="743539"/>
      </dsp:txXfrm>
    </dsp:sp>
    <dsp:sp modelId="{5C219352-1FD3-4C6F-AED4-1F6C9053F9DC}">
      <dsp:nvSpPr>
        <dsp:cNvPr id="0" name=""/>
        <dsp:cNvSpPr/>
      </dsp:nvSpPr>
      <dsp:spPr>
        <a:xfrm>
          <a:off x="5626615" y="2647073"/>
          <a:ext cx="1909758" cy="3037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116AD78-2B1A-4B1A-A73A-F92A0499613B}">
      <dsp:nvSpPr>
        <dsp:cNvPr id="0" name=""/>
        <dsp:cNvSpPr/>
      </dsp:nvSpPr>
      <dsp:spPr>
        <a:xfrm>
          <a:off x="5838811" y="2848658"/>
          <a:ext cx="1909758" cy="3037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000" b="1" i="1" kern="1200" smtClean="0">
                      <a:latin typeface="Cambria Math"/>
                    </a:rPr>
                  </m:ctrlPr>
                </m:fPr>
                <m:num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𝒄𝒐𝒎𝒎𝒐𝒏</m:t>
                  </m:r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𝒔𝒉𝒂𝒓𝒆𝒉𝒐𝒍𝒅𝒆𝒓</m:t>
                  </m:r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𝒆𝒒𝒖𝒊𝒕𝒚</m:t>
                  </m:r>
                </m:num>
                <m:den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𝒄𝒐𝒎𝒎𝒐𝒏</m:t>
                  </m:r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𝒐𝒖𝒕𝒔𝒕𝒂𝒏𝒅𝒊𝒏𝒈</m:t>
                  </m:r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𝒔𝒉𝒂𝒓𝒆</m:t>
                  </m:r>
                </m:den>
              </m:f>
            </m:oMath>
          </a14:m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94746" y="2904593"/>
        <a:ext cx="1797888" cy="2926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8E4CA-66DD-4C2A-8734-9151A0FA85AC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B5B6D-81A5-4105-906D-6AE9607E2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8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D58FE13-350B-4FE6-AA90-40CA74AFEB3E}" type="datetime1">
              <a:rPr lang="en-US" smtClean="0"/>
              <a:t>6/15/2019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F064-3610-4FAE-9FDD-31205B14D8FF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BCB2-D2C5-4588-A8E5-9BC017D30DAC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81BB-E192-426B-A324-C58D921F6215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D3F6-F6F0-439B-9CF7-D16A32A9851B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49EC-C02E-4516-9333-30C7243C6E31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F060-B3A5-48CE-B9C1-7BC8236B2F34}" type="datetime1">
              <a:rPr lang="en-US" smtClean="0"/>
              <a:t>6/15/2019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4829-FFD5-4B65-B93C-88425A2E1C22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4B0E-EE5D-406D-A171-1049BBF04DC4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F7BA-32B5-4942-9723-B044F23F31A1}" type="datetime1">
              <a:rPr lang="en-US" smtClean="0"/>
              <a:t>6/15/2019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7AA9-913D-4891-9D9C-6BAC6AC65F70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906AFA9-DBD5-4927-841B-B9106356B1F5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2FEF80-E9FA-4C2E-93A5-6336CA4C3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9E0C-19F0-46CC-ABDA-EE4925E5CF17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E5A16F-9B45-453A-8DBD-8045B1A31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9764BD-CBFD-40EB-BEA6-8C330C8E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03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58611069"/>
              </p:ext>
            </p:extLst>
          </p:nvPr>
        </p:nvGraphicFramePr>
        <p:xfrm>
          <a:off x="571500" y="457200"/>
          <a:ext cx="8001000" cy="4559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ED8DC57-34EC-44FE-AC86-816EC1AD5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25B6-2C1A-48D4-8C19-3C90046379A0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5ECB3FE-D35F-4523-A59F-DCA2813B2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54D7F27-D7D0-4B97-A00D-48ABB03F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E7509DD-D610-4309-A864-3A5B91B8A35D}"/>
              </a:ext>
            </a:extLst>
          </p:cNvPr>
          <p:cNvSpPr txBox="1"/>
          <p:nvPr/>
        </p:nvSpPr>
        <p:spPr>
          <a:xfrm>
            <a:off x="457200" y="5200471"/>
            <a:ext cx="8115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নোটঃ.১.ক্রয়ের বেশি দামে যদি বিক্রয় হয় তবে অতিরিক্ত মূলধন বাড়ে।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২. ক্রয়ের কম দামে যদি বিক্রয় হয় তবে পূর্বের অতিরিক্ত মূলধন হতে সমন্বয় করতে হয়,যদি পূর্বের অতিরিক্ত মূলধন হতে সমন্বয় সম্ভব না হয় তবে সংরক্ষিত আয় হতে সমন্বয় করতে হয়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3088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AD9F48-7D63-44ED-A84A-DD7E9466E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2DAD9F48-7D63-44ED-A84A-DD7E9466E8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2DAD9F48-7D63-44ED-A84A-DD7E9466E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2DAD9F48-7D63-44ED-A84A-DD7E9466E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EE28BF-D696-4514-8948-FD33C41F8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86EE28BF-D696-4514-8948-FD33C41F89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86EE28BF-D696-4514-8948-FD33C41F8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86EE28BF-D696-4514-8948-FD33C41F8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F8FA65-ACE3-4551-9BCA-F4B9291EE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3AF8FA65-ACE3-4551-9BCA-F4B9291EEC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3AF8FA65-ACE3-4551-9BCA-F4B9291EE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3AF8FA65-ACE3-4551-9BCA-F4B9291EE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801F98-C76E-4061-BEEF-C52FFE1B2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DF801F98-C76E-4061-BEEF-C52FFE1B25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DF801F98-C76E-4061-BEEF-C52FFE1B2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DF801F98-C76E-4061-BEEF-C52FFE1B2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87A619-C649-4B32-8FAC-BF40A0112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F187A619-C649-4B32-8FAC-BF40A0112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F187A619-C649-4B32-8FAC-BF40A0112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F187A619-C649-4B32-8FAC-BF40A0112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E354BC-00DC-4A0F-8C98-33A5662DC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4BE354BC-00DC-4A0F-8C98-33A5662DCE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4BE354BC-00DC-4A0F-8C98-33A5662DC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4BE354BC-00DC-4A0F-8C98-33A5662DC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79DA4F-A4F1-47D7-AFB9-83CB5C52C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E279DA4F-A4F1-47D7-AFB9-83CB5C52C7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E279DA4F-A4F1-47D7-AFB9-83CB5C52C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E279DA4F-A4F1-47D7-AFB9-83CB5C52C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AF61FA-B5AD-4211-8C75-CDD76BA83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03AF61FA-B5AD-4211-8C75-CDD76BA831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03AF61FA-B5AD-4211-8C75-CDD76BA83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03AF61FA-B5AD-4211-8C75-CDD76BA83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A0A2D6-EA5A-4C0A-8305-FE598BD08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9FA0A2D6-EA5A-4C0A-8305-FE598BD085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9FA0A2D6-EA5A-4C0A-8305-FE598BD08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9FA0A2D6-EA5A-4C0A-8305-FE598BD08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458F44-4007-4F44-82E9-191165FB7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8F458F44-4007-4F44-82E9-191165FB71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8F458F44-4007-4F44-82E9-191165FB7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8F458F44-4007-4F44-82E9-191165FB7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D4CD2D-48EC-4D3E-AFE7-20C06BD09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17D4CD2D-48EC-4D3E-AFE7-20C06BD094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17D4CD2D-48EC-4D3E-AFE7-20C06BD09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17D4CD2D-48EC-4D3E-AFE7-20C06BD09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287C0A-6D3F-42D8-BAAC-65B4DB3F6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85287C0A-6D3F-42D8-BAAC-65B4DB3F68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85287C0A-6D3F-42D8-BAAC-65B4DB3F6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85287C0A-6D3F-42D8-BAAC-65B4DB3F6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DD42C4-4F7E-45E0-995B-740F10597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77DD42C4-4F7E-45E0-995B-740F105976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77DD42C4-4F7E-45E0-995B-740F10597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77DD42C4-4F7E-45E0-995B-740F10597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0521D7-05DC-428C-B855-433278830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F30521D7-05DC-428C-B855-433278830C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F30521D7-05DC-428C-B855-433278830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F30521D7-05DC-428C-B855-433278830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199285-1703-47A2-9DCF-3AF4DD893C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EE199285-1703-47A2-9DCF-3AF4DD893C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EE199285-1703-47A2-9DCF-3AF4DD893C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EE199285-1703-47A2-9DCF-3AF4DD893C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2B60A1-202C-4D1B-850B-48C23C646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572B60A1-202C-4D1B-850B-48C23C646C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572B60A1-202C-4D1B-850B-48C23C646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572B60A1-202C-4D1B-850B-48C23C646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8210EE-FC32-4FDB-95F3-EAA383C61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A28210EE-FC32-4FDB-95F3-EAA383C610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A28210EE-FC32-4FDB-95F3-EAA383C61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A28210EE-FC32-4FDB-95F3-EAA383C61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8EAFCB8-11F8-440B-8B65-3C26404C3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4B0E-EE5D-406D-A171-1049BBF04DC4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EDD1214-43C6-410B-A341-D1AA02F01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8CFC051-6C68-4866-8BA5-845AF8B18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CF3B0F34-2F4C-43F5-99BA-06D4103784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677756"/>
              </p:ext>
            </p:extLst>
          </p:nvPr>
        </p:nvGraphicFramePr>
        <p:xfrm>
          <a:off x="304800" y="304800"/>
          <a:ext cx="8458200" cy="6328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22000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9ECDE2-5861-4842-BB7D-715E450B3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7F9ECDE2-5861-4842-BB7D-715E450B31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7F9ECDE2-5861-4842-BB7D-715E450B3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7F9ECDE2-5861-4842-BB7D-715E450B3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1F6010-0D95-4358-AA71-24303498C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0A1F6010-0D95-4358-AA71-24303498CD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0A1F6010-0D95-4358-AA71-24303498C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0A1F6010-0D95-4358-AA71-24303498C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B82B0D-0A90-4129-9C65-0D9F3726D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ABB82B0D-0A90-4129-9C65-0D9F3726DF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ABB82B0D-0A90-4129-9C65-0D9F3726D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ABB82B0D-0A90-4129-9C65-0D9F3726D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8A10F6-8728-4C34-B4B2-4BA553C7E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398A10F6-8728-4C34-B4B2-4BA553C7E6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398A10F6-8728-4C34-B4B2-4BA553C7E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398A10F6-8728-4C34-B4B2-4BA553C7E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5FCBA9-000B-4F6E-9FE3-2E6CF6FF4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FF5FCBA9-000B-4F6E-9FE3-2E6CF6FF42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FF5FCBA9-000B-4F6E-9FE3-2E6CF6FF4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FF5FCBA9-000B-4F6E-9FE3-2E6CF6FF4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0FCB3D-E510-4A95-B5DC-2044FCDD4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graphicEl>
                                              <a:dgm id="{7E0FCB3D-E510-4A95-B5DC-2044FCDD46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7E0FCB3D-E510-4A95-B5DC-2044FCDD4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7E0FCB3D-E510-4A95-B5DC-2044FCDD4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973B3B-49A5-42B2-9794-DABA42F07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graphicEl>
                                              <a:dgm id="{ED973B3B-49A5-42B2-9794-DABA42F078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ED973B3B-49A5-42B2-9794-DABA42F07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graphicEl>
                                              <a:dgm id="{ED973B3B-49A5-42B2-9794-DABA42F07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AF93BF-7E79-42EA-A552-5D057101C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graphicEl>
                                              <a:dgm id="{CAAF93BF-7E79-42EA-A552-5D057101C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CAAF93BF-7E79-42EA-A552-5D057101C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CAAF93BF-7E79-42EA-A552-5D057101C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6581FD-2884-46C2-B388-A79918337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graphicEl>
                                              <a:dgm id="{456581FD-2884-46C2-B388-A79918337F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456581FD-2884-46C2-B388-A79918337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456581FD-2884-46C2-B388-A79918337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4B3329-FA54-4355-8C3B-7D13C6378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graphicEl>
                                              <a:dgm id="{494B3329-FA54-4355-8C3B-7D13C63780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494B3329-FA54-4355-8C3B-7D13C6378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494B3329-FA54-4355-8C3B-7D13C6378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1B770D-6407-4083-9F54-CD603413A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graphicEl>
                                              <a:dgm id="{3B1B770D-6407-4083-9F54-CD603413A0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graphicEl>
                                              <a:dgm id="{3B1B770D-6407-4083-9F54-CD603413A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graphicEl>
                                              <a:dgm id="{3B1B770D-6407-4083-9F54-CD603413A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159070-5D4E-406C-B6DA-5B5013240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graphicEl>
                                              <a:dgm id="{FA159070-5D4E-406C-B6DA-5B5013240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graphicEl>
                                              <a:dgm id="{FA159070-5D4E-406C-B6DA-5B5013240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graphicEl>
                                              <a:dgm id="{FA159070-5D4E-406C-B6DA-5B5013240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52C506-2A5D-4F3B-B68C-1674AF361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graphicEl>
                                              <a:dgm id="{B252C506-2A5D-4F3B-B68C-1674AF3615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graphicEl>
                                              <a:dgm id="{B252C506-2A5D-4F3B-B68C-1674AF361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B252C506-2A5D-4F3B-B68C-1674AF361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90CDF9-9357-42A2-B63D-4D42CE892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graphicEl>
                                              <a:dgm id="{1890CDF9-9357-42A2-B63D-4D42CE892C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graphicEl>
                                              <a:dgm id="{1890CDF9-9357-42A2-B63D-4D42CE892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graphicEl>
                                              <a:dgm id="{1890CDF9-9357-42A2-B63D-4D42CE892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70D8D3-BE19-4B26-9938-CF817EF52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graphicEl>
                                              <a:dgm id="{4270D8D3-BE19-4B26-9938-CF817EF520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graphicEl>
                                              <a:dgm id="{4270D8D3-BE19-4B26-9938-CF817EF52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graphicEl>
                                              <a:dgm id="{4270D8D3-BE19-4B26-9938-CF817EF52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0768E5-7EDF-45D2-87BE-E75B720A7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graphicEl>
                                              <a:dgm id="{B10768E5-7EDF-45D2-87BE-E75B720A76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graphicEl>
                                              <a:dgm id="{B10768E5-7EDF-45D2-87BE-E75B720A7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graphicEl>
                                              <a:dgm id="{B10768E5-7EDF-45D2-87BE-E75B720A7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E7ED0D-EBFA-4176-A889-0C393293B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graphicEl>
                                              <a:dgm id="{6EE7ED0D-EBFA-4176-A889-0C393293B7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graphicEl>
                                              <a:dgm id="{6EE7ED0D-EBFA-4176-A889-0C393293B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graphicEl>
                                              <a:dgm id="{6EE7ED0D-EBFA-4176-A889-0C393293B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884CAF-ADF5-444A-B3E3-8140B9292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">
                                            <p:graphicEl>
                                              <a:dgm id="{02884CAF-ADF5-444A-B3E3-8140B92927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>
                                            <p:graphicEl>
                                              <a:dgm id="{02884CAF-ADF5-444A-B3E3-8140B9292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graphicEl>
                                              <a:dgm id="{02884CAF-ADF5-444A-B3E3-8140B9292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8BFE88-DBE5-420D-9ADD-E44391519E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">
                                            <p:graphicEl>
                                              <a:dgm id="{318BFE88-DBE5-420D-9ADD-E44391519E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>
                                            <p:graphicEl>
                                              <a:dgm id="{318BFE88-DBE5-420D-9ADD-E44391519E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>
                                            <p:graphicEl>
                                              <a:dgm id="{318BFE88-DBE5-420D-9ADD-E44391519E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6287CB-6AE5-4528-B66F-D2AC02318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">
                                            <p:graphicEl>
                                              <a:dgm id="{476287CB-6AE5-4528-B66F-D2AC023188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>
                                            <p:graphicEl>
                                              <a:dgm id="{476287CB-6AE5-4528-B66F-D2AC02318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>
                                            <p:graphicEl>
                                              <a:dgm id="{476287CB-6AE5-4528-B66F-D2AC02318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C0E5EF-D375-464F-A9AF-FDEFEBD78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">
                                            <p:graphicEl>
                                              <a:dgm id="{1CC0E5EF-D375-464F-A9AF-FDEFEBD785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>
                                            <p:graphicEl>
                                              <a:dgm id="{1CC0E5EF-D375-464F-A9AF-FDEFEBD78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graphicEl>
                                              <a:dgm id="{1CC0E5EF-D375-464F-A9AF-FDEFEBD78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7D9098-47F3-403B-97C8-70A620D99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">
                                            <p:graphicEl>
                                              <a:dgm id="{2C7D9098-47F3-403B-97C8-70A620D99D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">
                                            <p:graphicEl>
                                              <a:dgm id="{2C7D9098-47F3-403B-97C8-70A620D99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">
                                            <p:graphicEl>
                                              <a:dgm id="{2C7D9098-47F3-403B-97C8-70A620D99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0BD92A-7D5D-4782-BF5B-1D985BBB3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">
                                            <p:graphicEl>
                                              <a:dgm id="{1B0BD92A-7D5D-4782-BF5B-1D985BBB3A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">
                                            <p:graphicEl>
                                              <a:dgm id="{1B0BD92A-7D5D-4782-BF5B-1D985BBB3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">
                                            <p:graphicEl>
                                              <a:dgm id="{1B0BD92A-7D5D-4782-BF5B-1D985BBB3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5D52AF-70F5-440D-AC9D-1CBCEAF58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">
                                            <p:graphicEl>
                                              <a:dgm id="{615D52AF-70F5-440D-AC9D-1CBCEAF581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">
                                            <p:graphicEl>
                                              <a:dgm id="{615D52AF-70F5-440D-AC9D-1CBCEAF58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">
                                            <p:graphicEl>
                                              <a:dgm id="{615D52AF-70F5-440D-AC9D-1CBCEAF58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E2CED8-832D-4092-ABED-BEB3C1ED9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">
                                            <p:graphicEl>
                                              <a:dgm id="{7DE2CED8-832D-4092-ABED-BEB3C1ED94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">
                                            <p:graphicEl>
                                              <a:dgm id="{7DE2CED8-832D-4092-ABED-BEB3C1ED9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">
                                            <p:graphicEl>
                                              <a:dgm id="{7DE2CED8-832D-4092-ABED-BEB3C1ED9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65E592-D086-4146-9B6C-88E9733F8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">
                                            <p:graphicEl>
                                              <a:dgm id="{3E65E592-D086-4146-9B6C-88E9733F82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">
                                            <p:graphicEl>
                                              <a:dgm id="{3E65E592-D086-4146-9B6C-88E9733F8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">
                                            <p:graphicEl>
                                              <a:dgm id="{3E65E592-D086-4146-9B6C-88E9733F8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AEBF55-4BF0-4486-BA2F-F87DA4066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">
                                            <p:graphicEl>
                                              <a:dgm id="{D1AEBF55-4BF0-4486-BA2F-F87DA40667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">
                                            <p:graphicEl>
                                              <a:dgm id="{D1AEBF55-4BF0-4486-BA2F-F87DA4066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">
                                            <p:graphicEl>
                                              <a:dgm id="{D1AEBF55-4BF0-4486-BA2F-F87DA4066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0FC670-7907-43BB-896E-BE8844837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">
                                            <p:graphicEl>
                                              <a:dgm id="{B30FC670-7907-43BB-896E-BE8844837D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">
                                            <p:graphicEl>
                                              <a:dgm id="{B30FC670-7907-43BB-896E-BE8844837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">
                                            <p:graphicEl>
                                              <a:dgm id="{B30FC670-7907-43BB-896E-BE8844837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129AC1-6CE4-4587-A25C-35281D1C36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5">
                                            <p:graphicEl>
                                              <a:dgm id="{9E129AC1-6CE4-4587-A25C-35281D1C36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">
                                            <p:graphicEl>
                                              <a:dgm id="{9E129AC1-6CE4-4587-A25C-35281D1C36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">
                                            <p:graphicEl>
                                              <a:dgm id="{9E129AC1-6CE4-4587-A25C-35281D1C36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2D7349-B4B1-4A0A-AD69-F9B8E2183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5">
                                            <p:graphicEl>
                                              <a:dgm id="{E62D7349-B4B1-4A0A-AD69-F9B8E21836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">
                                            <p:graphicEl>
                                              <a:dgm id="{E62D7349-B4B1-4A0A-AD69-F9B8E2183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">
                                            <p:graphicEl>
                                              <a:dgm id="{E62D7349-B4B1-4A0A-AD69-F9B8E2183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5DAE8C-C7B6-47A8-8645-283E8D100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">
                                            <p:graphicEl>
                                              <a:dgm id="{5E5DAE8C-C7B6-47A8-8645-283E8D100F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">
                                            <p:graphicEl>
                                              <a:dgm id="{5E5DAE8C-C7B6-47A8-8645-283E8D100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">
                                            <p:graphicEl>
                                              <a:dgm id="{5E5DAE8C-C7B6-47A8-8645-283E8D100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F4F8D2-3635-4327-810B-99B378139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">
                                            <p:graphicEl>
                                              <a:dgm id="{10F4F8D2-3635-4327-810B-99B378139B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">
                                            <p:graphicEl>
                                              <a:dgm id="{10F4F8D2-3635-4327-810B-99B378139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">
                                            <p:graphicEl>
                                              <a:dgm id="{10F4F8D2-3635-4327-810B-99B378139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D4239D-3199-437B-A792-1435D8B6D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">
                                            <p:graphicEl>
                                              <a:dgm id="{13D4239D-3199-437B-A792-1435D8B6DA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">
                                            <p:graphicEl>
                                              <a:dgm id="{13D4239D-3199-437B-A792-1435D8B6D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">
                                            <p:graphicEl>
                                              <a:dgm id="{13D4239D-3199-437B-A792-1435D8B6D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A1D6F3-F66B-43F9-8F45-B556C3967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5">
                                            <p:graphicEl>
                                              <a:dgm id="{5FA1D6F3-F66B-43F9-8F45-B556C3967C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">
                                            <p:graphicEl>
                                              <a:dgm id="{5FA1D6F3-F66B-43F9-8F45-B556C3967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">
                                            <p:graphicEl>
                                              <a:dgm id="{5FA1D6F3-F66B-43F9-8F45-B556C3967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4E3A5B-1132-4097-9F97-773D55DCC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">
                                            <p:graphicEl>
                                              <a:dgm id="{5F4E3A5B-1132-4097-9F97-773D55DCC5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">
                                            <p:graphicEl>
                                              <a:dgm id="{5F4E3A5B-1132-4097-9F97-773D55DCC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">
                                            <p:graphicEl>
                                              <a:dgm id="{5F4E3A5B-1132-4097-9F97-773D55DCC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8788F5-5EB0-476A-A13F-FACECF74B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5">
                                            <p:graphicEl>
                                              <a:dgm id="{D18788F5-5EB0-476A-A13F-FACECF74B0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">
                                            <p:graphicEl>
                                              <a:dgm id="{D18788F5-5EB0-476A-A13F-FACECF74B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">
                                            <p:graphicEl>
                                              <a:dgm id="{D18788F5-5EB0-476A-A13F-FACECF74B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43542E-A736-4847-A4F2-6C3AC5B26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5">
                                            <p:graphicEl>
                                              <a:dgm id="{CB43542E-A736-4847-A4F2-6C3AC5B260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">
                                            <p:graphicEl>
                                              <a:dgm id="{CB43542E-A736-4847-A4F2-6C3AC5B26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">
                                            <p:graphicEl>
                                              <a:dgm id="{CB43542E-A736-4847-A4F2-6C3AC5B26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323D0-8FAF-4A78-A259-B75B7EA3E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">
                                            <p:graphicEl>
                                              <a:dgm id="{1B2323D0-8FAF-4A78-A259-B75B7EA3E9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">
                                            <p:graphicEl>
                                              <a:dgm id="{1B2323D0-8FAF-4A78-A259-B75B7EA3E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">
                                            <p:graphicEl>
                                              <a:dgm id="{1B2323D0-8FAF-4A78-A259-B75B7EA3E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CC897E4-D282-4E7E-9289-0C36F7DB7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4B0E-EE5D-406D-A171-1049BBF04DC4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1CE064A-5B85-49BA-8B44-FDACD1553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AE9088-8F44-4CEF-9B1A-920192AF3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434919E9-24D5-4B0E-99ED-EE408AD885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8988091"/>
              </p:ext>
            </p:extLst>
          </p:nvPr>
        </p:nvGraphicFramePr>
        <p:xfrm>
          <a:off x="457200" y="4572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39429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01D5EE-7C36-4EED-B5FB-84F909875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1401D5EE-7C36-4EED-B5FB-84F909875E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1401D5EE-7C36-4EED-B5FB-84F909875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1401D5EE-7C36-4EED-B5FB-84F909875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FE6DB7-F903-48D8-929D-7A073D005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82FE6DB7-F903-48D8-929D-7A073D0055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82FE6DB7-F903-48D8-929D-7A073D005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82FE6DB7-F903-48D8-929D-7A073D005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988BFB-7580-4B57-BCDF-DAA2401E8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25988BFB-7580-4B57-BCDF-DAA2401E8F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25988BFB-7580-4B57-BCDF-DAA2401E8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25988BFB-7580-4B57-BCDF-DAA2401E8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7E0F87-C4E2-47C9-AE65-F80E36A88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327E0F87-C4E2-47C9-AE65-F80E36A880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327E0F87-C4E2-47C9-AE65-F80E36A88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327E0F87-C4E2-47C9-AE65-F80E36A88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58D4FE-3881-45BB-A9A1-9B6AFA945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2158D4FE-3881-45BB-A9A1-9B6AFA945B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2158D4FE-3881-45BB-A9A1-9B6AFA945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2158D4FE-3881-45BB-A9A1-9B6AFA945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E2BBCA-335A-4953-B921-02A9D87CB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graphicEl>
                                              <a:dgm id="{07E2BBCA-335A-4953-B921-02A9D87CBF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07E2BBCA-335A-4953-B921-02A9D87CB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07E2BBCA-335A-4953-B921-02A9D87CB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C76373-0B28-430C-9B6D-47B923368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graphicEl>
                                              <a:dgm id="{1FC76373-0B28-430C-9B6D-47B9233687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1FC76373-0B28-430C-9B6D-47B923368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graphicEl>
                                              <a:dgm id="{1FC76373-0B28-430C-9B6D-47B923368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F9AA48-75AF-43EB-9EFE-E4C25DEDF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graphicEl>
                                              <a:dgm id="{BFF9AA48-75AF-43EB-9EFE-E4C25DEDFA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BFF9AA48-75AF-43EB-9EFE-E4C25DEDF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BFF9AA48-75AF-43EB-9EFE-E4C25DEDF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C82740-EA40-4D5F-9475-32004B804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graphicEl>
                                              <a:dgm id="{C1C82740-EA40-4D5F-9475-32004B8046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C1C82740-EA40-4D5F-9475-32004B804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C1C82740-EA40-4D5F-9475-32004B804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88C948-A76B-484F-8E1E-3D7656BB32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graphicEl>
                                              <a:dgm id="{2688C948-A76B-484F-8E1E-3D7656BB32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2688C948-A76B-484F-8E1E-3D7656BB32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2688C948-A76B-484F-8E1E-3D7656BB32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C463A9-947D-4C90-ACF8-168924877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graphicEl>
                                              <a:dgm id="{A1C463A9-947D-4C90-ACF8-1689248770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graphicEl>
                                              <a:dgm id="{A1C463A9-947D-4C90-ACF8-168924877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graphicEl>
                                              <a:dgm id="{A1C463A9-947D-4C90-ACF8-168924877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374524-9EFB-47EC-B6C5-7227062C3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graphicEl>
                                              <a:dgm id="{43374524-9EFB-47EC-B6C5-7227062C3C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43374524-9EFB-47EC-B6C5-7227062C3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43374524-9EFB-47EC-B6C5-7227062C3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C71F9C-F7F9-418C-BC6B-137351170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graphicEl>
                                              <a:dgm id="{DDC71F9C-F7F9-418C-BC6B-137351170A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DDC71F9C-F7F9-418C-BC6B-137351170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graphicEl>
                                              <a:dgm id="{DDC71F9C-F7F9-418C-BC6B-137351170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7B2547-054D-4806-8D40-CC406EAAC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graphicEl>
                                              <a:dgm id="{F17B2547-054D-4806-8D40-CC406EAAC1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graphicEl>
                                              <a:dgm id="{F17B2547-054D-4806-8D40-CC406EAAC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graphicEl>
                                              <a:dgm id="{F17B2547-054D-4806-8D40-CC406EAAC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DB0A46-94F7-4C38-B004-9C8FC5327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graphicEl>
                                              <a:dgm id="{9ADB0A46-94F7-4C38-B004-9C8FC5327A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graphicEl>
                                              <a:dgm id="{9ADB0A46-94F7-4C38-B004-9C8FC5327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graphicEl>
                                              <a:dgm id="{9ADB0A46-94F7-4C38-B004-9C8FC5327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182CCE-A36E-4CCE-B6DE-EBF6C55B7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graphicEl>
                                              <a:dgm id="{E3182CCE-A36E-4CCE-B6DE-EBF6C55B76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graphicEl>
                                              <a:dgm id="{E3182CCE-A36E-4CCE-B6DE-EBF6C55B7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graphicEl>
                                              <a:dgm id="{E3182CCE-A36E-4CCE-B6DE-EBF6C55B7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626E90-D3C1-4A2B-B3AB-347EAFC4B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graphicEl>
                                              <a:dgm id="{25626E90-D3C1-4A2B-B3AB-347EAFC4B7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graphicEl>
                                              <a:dgm id="{25626E90-D3C1-4A2B-B3AB-347EAFC4B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graphicEl>
                                              <a:dgm id="{25626E90-D3C1-4A2B-B3AB-347EAFC4B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8AF87E-4084-4FF4-83E5-F30A4FEED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">
                                            <p:graphicEl>
                                              <a:dgm id="{258AF87E-4084-4FF4-83E5-F30A4FEED9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>
                                            <p:graphicEl>
                                              <a:dgm id="{258AF87E-4084-4FF4-83E5-F30A4FEED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graphicEl>
                                              <a:dgm id="{258AF87E-4084-4FF4-83E5-F30A4FEED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824CB7-7F6C-46B0-B280-81F31608C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">
                                            <p:graphicEl>
                                              <a:dgm id="{05824CB7-7F6C-46B0-B280-81F31608C0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>
                                            <p:graphicEl>
                                              <a:dgm id="{05824CB7-7F6C-46B0-B280-81F31608C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>
                                            <p:graphicEl>
                                              <a:dgm id="{05824CB7-7F6C-46B0-B280-81F31608C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B0D269-E0E6-4C68-88A9-1D2055970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">
                                            <p:graphicEl>
                                              <a:dgm id="{5AB0D269-E0E6-4C68-88A9-1D2055970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>
                                            <p:graphicEl>
                                              <a:dgm id="{5AB0D269-E0E6-4C68-88A9-1D2055970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>
                                            <p:graphicEl>
                                              <a:dgm id="{5AB0D269-E0E6-4C68-88A9-1D2055970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4B0E-EE5D-406D-A171-1049BBF04DC4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019594"/>
              </p:ext>
            </p:extLst>
          </p:nvPr>
        </p:nvGraphicFramePr>
        <p:xfrm>
          <a:off x="152400" y="152400"/>
          <a:ext cx="88392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32648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ক”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উদ্বৃত্তপত্র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(২.উপস্থাপন)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…………………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তারিখের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১.দায়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সমূহ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গ.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দীর্ঘ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মেয়াদী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ঋন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ঘ.চলতি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ভবিষ্যত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ব্যবস্থা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ঙ.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সম্ভাব্য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২.সম্পদ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সমূহ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স্থায়ী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বিনিয়োগ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গ.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ঘ.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অসমন্বিত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3852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83CBC54-F901-4B83-AD47-94A834BF1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4B0E-EE5D-406D-A171-1049BBF04DC4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FC1EE5A-A0D2-4F0E-B565-637B1EC6E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DF3A973-55E2-46CE-B97C-08249681D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Diagram 6">
                <a:extLst>
                  <a:ext uri="{FF2B5EF4-FFF2-40B4-BE49-F238E27FC236}">
                    <a16:creationId xmlns="" xmlns:a16="http://schemas.microsoft.com/office/drawing/2014/main" id="{75E761B5-3498-4AA8-BE74-B7674638DB3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92712381"/>
                  </p:ext>
                </p:extLst>
              </p:nvPr>
            </p:nvGraphicFramePr>
            <p:xfrm>
              <a:off x="533400" y="589616"/>
              <a:ext cx="8153400" cy="588738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7" name="Diagram 6">
                <a:extLst>
                  <a:ext uri="{FF2B5EF4-FFF2-40B4-BE49-F238E27FC236}">
                    <a16:creationId xmlns:a16="http://schemas.microsoft.com/office/drawing/2014/main" id="{75E761B5-3498-4AA8-BE74-B7674638DB3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92712381"/>
                  </p:ext>
                </p:extLst>
              </p:nvPr>
            </p:nvGraphicFramePr>
            <p:xfrm>
              <a:off x="533400" y="589616"/>
              <a:ext cx="8153400" cy="588738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933880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ACB8516-7E1B-4B95-9C07-70B67BFB55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7ACB8516-7E1B-4B95-9C07-70B67BFB55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65147C-610D-4A1F-9D84-D5CFBAC22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>
                                            <p:graphicEl>
                                              <a:dgm id="{7C65147C-610D-4A1F-9D84-D5CFBAC22D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34373ED-C0AD-4B90-9B5F-1D56440D64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434373ED-C0AD-4B90-9B5F-1D56440D64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CB9FCB-91E1-451F-BECB-B37F4AE25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>
                                            <p:graphicEl>
                                              <a:dgm id="{F3CB9FCB-91E1-451F-BECB-B37F4AE25E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60944BE-BEEA-425F-89E1-545547FC9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>
                                            <p:graphicEl>
                                              <a:dgm id="{C60944BE-BEEA-425F-89E1-545547FC9E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9C8684-1582-4F00-8784-39893AED1A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>
                                            <p:graphicEl>
                                              <a:dgm id="{F19C8684-1582-4F00-8784-39893AED1A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39D0BA-01F9-48FF-A389-8309DA6DC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9F39D0BA-01F9-48FF-A389-8309DA6DC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10D0DC0-0948-4971-B39C-7FEFEEBAF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>
                                            <p:graphicEl>
                                              <a:dgm id="{810D0DC0-0948-4971-B39C-7FEFEEBAF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778C64C-06DA-4BA7-A81E-3504967D6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>
                                            <p:graphicEl>
                                              <a:dgm id="{F778C64C-06DA-4BA7-A81E-3504967D60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3873D3-97D5-4CAC-8D00-0F2C6A647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7">
                                            <p:graphicEl>
                                              <a:dgm id="{5C3873D3-97D5-4CAC-8D00-0F2C6A6478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33A50EC-7FE0-4805-94ED-16CBF726C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7">
                                            <p:graphicEl>
                                              <a:dgm id="{533A50EC-7FE0-4805-94ED-16CBF726C3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0DFE81-8D2B-4124-8E4F-CFFAB7BF7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7">
                                            <p:graphicEl>
                                              <a:dgm id="{420DFE81-8D2B-4124-8E4F-CFFAB7BF73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63DBB09-3E53-4D77-91D0-57492D1F33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">
                                            <p:graphicEl>
                                              <a:dgm id="{C63DBB09-3E53-4D77-91D0-57492D1F33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FF6421-2923-4103-BC69-20B224F58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7">
                                            <p:graphicEl>
                                              <a:dgm id="{DEFF6421-2923-4103-BC69-20B224F58B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E86F30-76D1-493A-8B84-AA38B514B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7">
                                            <p:graphicEl>
                                              <a:dgm id="{49E86F30-76D1-493A-8B84-AA38B514BD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1AEDF6D-041B-46D5-BFC6-5DE595D63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7">
                                            <p:graphicEl>
                                              <a:dgm id="{11AEDF6D-041B-46D5-BFC6-5DE595D639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A76BA10-A17C-44E5-8637-3F536EA7E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7">
                                            <p:graphicEl>
                                              <a:dgm id="{EA76BA10-A17C-44E5-8637-3F536EA7E2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06DB12C-3106-4CE0-AC05-B039624AC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7">
                                            <p:graphicEl>
                                              <a:dgm id="{206DB12C-3106-4CE0-AC05-B039624AC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219352-1FD3-4C6F-AED4-1F6C9053F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7">
                                            <p:graphicEl>
                                              <a:dgm id="{5C219352-1FD3-4C6F-AED4-1F6C9053F9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116AD78-2B1A-4B1A-A73A-F92A04996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7">
                                            <p:graphicEl>
                                              <a:dgm id="{B116AD78-2B1A-4B1A-A73A-F92A049961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56AA16D-59E1-4274-87A4-D24BFA03F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F18C-A887-46EE-9F60-A976012BD3EB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6EAC675-BB8D-4E69-BD41-CECF225DA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05557D3-061A-41A9-BE3B-6CEC5206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2136339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অগ্রাধিকার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ট্রেজারি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স্টক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সংরক্ষিত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মূনাফা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bn-IN" sz="2400" b="1" i="1" dirty="0">
                <a:latin typeface="NikoshBAN" pitchFamily="2" charset="0"/>
                <a:cs typeface="NikoshBAN" pitchFamily="2" charset="0"/>
              </a:rPr>
              <a:t>অংশগ্রহনমূলক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অগ্রাধিকার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bn-IN" sz="2400" b="1" i="1" dirty="0">
                <a:latin typeface="NikoshBAN" pitchFamily="2" charset="0"/>
                <a:cs typeface="NikoshBAN" pitchFamily="2" charset="0"/>
              </a:rPr>
              <a:t>ক্রমযোজিত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অগ্রাধিকার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তারল্য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লভ্যাংশ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স্টক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স্পীলিট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89761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E822C88-0A11-4450-940C-17B23F2A8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B3CB-091B-4F22-B539-5829AADC3D42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8E99AF7-F4CE-4282-81E5-6E933FF2E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158DAEF-9424-4BB8-8232-5A2F9A23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935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8B87564-4AC0-4EF5-933F-A3E7006D7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31F0-BDF1-4A4B-AA1C-2C07BA978F2F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E711A0-914C-48A9-8400-73FECBCE9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17FBC9-F004-4846-9286-A0E4DED8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7789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i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399" y="2246056"/>
            <a:ext cx="5638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81201"/>
            <a:ext cx="2403764" cy="281940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D1DF-078D-44D5-9D24-2D1BCE79D18C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308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 dirty="0">
                <a:latin typeface="NikoshBAN" pitchFamily="2" charset="0"/>
                <a:cs typeface="NikoshBAN" pitchFamily="2" charset="0"/>
              </a:rPr>
              <a:t> </a:t>
            </a:r>
            <a:endParaRPr lang="bn-IN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</a:p>
          <a:p>
            <a:pPr algn="ctr"/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CBF2008-8B86-413D-AC68-B35F2F79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888C-1FA2-4ECF-A93D-8B904864BA9E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50B220-FBE8-418D-AE9D-9E050EDC0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C7A6C5-BC0B-43DA-AB2E-A3AC6830F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39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2967334"/>
            <a:ext cx="6629400" cy="1604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কোম্পানীর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মূলধন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0A7AFA4-8573-41EC-B1E3-197D2B77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088D-AD81-4C0A-A845-6230D76E1E05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68A831-9A4C-489E-B6C6-8F4C4506A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4C60B8B-8254-43A4-9932-7B5C9C604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870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EA36F49-5171-4D77-A108-AB7658505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D0C1-6D71-476F-A920-F456D4711D22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38A8DD5-71E2-41A7-89A3-A0503A27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93F91CA-F1D6-464B-9869-2B3ED0B4C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52600" y="2133600"/>
            <a:ext cx="525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i="1" dirty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শিখতে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……..</a:t>
            </a:r>
            <a:endParaRPr lang="bn-IN" sz="2400" b="1" i="1" dirty="0">
              <a:latin typeface="NikoshBAN" pitchFamily="2" charset="0"/>
              <a:cs typeface="NikoshBAN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কি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অগ্রাধিকার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কি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ট্রেজারি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স্টক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কি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সংরক্ষিত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মূনাফা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কি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কি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bn-IN" sz="2400" b="1" i="1" dirty="0">
                <a:latin typeface="NikoshBAN" pitchFamily="2" charset="0"/>
                <a:cs typeface="NikoshBAN" pitchFamily="2" charset="0"/>
              </a:rPr>
              <a:t>অংশগ্রহনমূলক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অগ্রাধিকার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কি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bn-IN" sz="2400" b="1" i="1" dirty="0">
                <a:latin typeface="NikoshBAN" pitchFamily="2" charset="0"/>
                <a:cs typeface="NikoshBAN" pitchFamily="2" charset="0"/>
              </a:rPr>
              <a:t>ক্রমযোজিত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অগ্রাধিকার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কি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তারল্য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লভ্যাংশ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স্টক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স্পীলিট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30086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18430074"/>
              </p:ext>
            </p:extLst>
          </p:nvPr>
        </p:nvGraphicFramePr>
        <p:xfrm>
          <a:off x="609600" y="381000"/>
          <a:ext cx="79248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7EA8740-A7BC-4A9C-99E9-14B743D93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06B6-6E12-41F4-AD5B-8D480408F800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26693B5-2FC7-402A-A65B-0A0D81949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5A10662-58F9-45A5-B51A-36A0F9B0A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872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67F9CE-7B38-49BF-8185-4D56F981E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0967F9CE-7B38-49BF-8185-4D56F981EA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07A443-9027-4C8B-8422-8E461C844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8D07A443-9027-4C8B-8422-8E461C8447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DB89D8-0FD7-420C-AF35-40A38AA96B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BDDB89D8-0FD7-420C-AF35-40A38AA96B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1B673F-4C8E-4247-B157-5F0B8CE8B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2F1B673F-4C8E-4247-B157-5F0B8CE8BC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21290E-980D-4BEF-A369-053C40143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F021290E-980D-4BEF-A369-053C401437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03B4F6-01B6-458D-BB62-DA14837CD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1103B4F6-01B6-458D-BB62-DA14837CD3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091FC3-6134-4952-8A06-313F3848F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3C091FC3-6134-4952-8A06-313F3848F1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C51076-B5DE-4D94-BC74-F9BB8BE4B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B9C51076-B5DE-4D94-BC74-F9BB8BE4BA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AC13CE-1667-4AF4-8252-570CED6CA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C9AC13CE-1667-4AF4-8252-570CED6CA7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246A81-03E6-4050-B3DF-E32269D94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D7246A81-03E6-4050-B3DF-E32269D94B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0E7A8B-C23B-4549-8DAD-7F4EA525F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D20E7A8B-C23B-4549-8DAD-7F4EA525FF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986591-D821-4E55-A0D4-0C71A6286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8E986591-D821-4E55-A0D4-0C71A6286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3BF5F2-6C5A-4512-AB52-012F0D2DC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723BF5F2-6C5A-4512-AB52-012F0D2DC7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AAE894-9DFE-42EC-B5C8-393F911C4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F4AAE894-9DFE-42EC-B5C8-393F911C41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36651266"/>
              </p:ext>
            </p:extLst>
          </p:nvPr>
        </p:nvGraphicFramePr>
        <p:xfrm>
          <a:off x="533400" y="304800"/>
          <a:ext cx="8153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6AC945B-77F5-41AA-97C3-33F8A976A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1E031-8120-4393-AFC2-4ABC1B6C93C7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CEF4626-90D5-407A-A363-E3CE540E2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BEE5973-2562-49D7-B782-69A5F9FDA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910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F55B96-C642-4044-A64B-D15972DA0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2FF55B96-C642-4044-A64B-D15972DA04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55D15-1B9A-405A-8886-1EA9DF40A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24055D15-1B9A-405A-8886-1EA9DF40AB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BE4AB0-4EAF-418D-9835-1F0B08D162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1FBE4AB0-4EAF-418D-9835-1F0B08D162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4E478C-45EC-40C4-9B67-EC3E06055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5A4E478C-45EC-40C4-9B67-EC3E060553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4F5D5B-5F2A-4E44-8E74-C988CD6D4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EE4F5D5B-5F2A-4E44-8E74-C988CD6D43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D4006F-5AE1-4930-9B21-2BFF91148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1FD4006F-5AE1-4930-9B21-2BFF91148C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8DE325-F0F3-44B6-BD5E-5AE7B260C2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FA8DE325-F0F3-44B6-BD5E-5AE7B260C2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2BAFE8-DCFA-4CBD-88AF-0928AB677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6B2BAFE8-DCFA-4CBD-88AF-0928AB6775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1B399E-D004-44B5-8FEB-AAFFC0A06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D51B399E-D004-44B5-8FEB-AAFFC0A06C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273CE3-586E-445D-966F-C41B171C3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4C273CE3-586E-445D-966F-C41B171C36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59E11C-A883-4111-ACB4-F3287C159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0359E11C-A883-4111-ACB4-F3287C159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2C042A-62BB-4C9C-A168-ACDE0EA6C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0B2C042A-62BB-4C9C-A168-ACDE0EA6C1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775F5F-7757-42AD-9371-B8FCBD7A3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62775F5F-7757-42AD-9371-B8FCBD7A33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4C6895-BBA9-4205-A247-781BE5F88D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244C6895-BBA9-4205-A247-781BE5F88D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2DBDE4-554D-4389-9AA0-C3F53AC34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">
                                            <p:graphicEl>
                                              <a:dgm id="{F52DBDE4-554D-4389-9AA0-C3F53AC342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7B32DE-B1FA-4C0F-9347-A9C09E36E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">
                                            <p:graphicEl>
                                              <a:dgm id="{847B32DE-B1FA-4C0F-9347-A9C09E36EE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824238-83C0-40BC-8CCE-011EC9B97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">
                                            <p:graphicEl>
                                              <a:dgm id="{30824238-83C0-40BC-8CCE-011EC9B978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7257D9-26D5-406E-B583-882D10BE4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">
                                            <p:graphicEl>
                                              <a:dgm id="{207257D9-26D5-406E-B583-882D10BE48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1D8BBD-C9DC-46AE-B3BE-85289154C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">
                                            <p:graphicEl>
                                              <a:dgm id="{B51D8BBD-C9DC-46AE-B3BE-85289154CF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FA9707-14B2-48E8-A789-C4441F87B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">
                                            <p:graphicEl>
                                              <a:dgm id="{11FA9707-14B2-48E8-A789-C4441F87B4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01159582"/>
              </p:ext>
            </p:extLst>
          </p:nvPr>
        </p:nvGraphicFramePr>
        <p:xfrm>
          <a:off x="457200" y="381000"/>
          <a:ext cx="8229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A117133-F1F8-4C9E-A25A-8096CB18D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A55E-0E4D-47E9-AD32-88A709B2A09D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02DE933-A26B-4F69-976F-A3B9E1D3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E0480ED-BF2E-4DDB-A8C1-BCC41CDA9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678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42D42E-B475-4CCE-93C5-332EB13261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C042D42E-B475-4CCE-93C5-332EB13261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C042D42E-B475-4CCE-93C5-332EB13261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407FD4-34B9-4A3C-992B-170FA4E0E0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8E407FD4-34B9-4A3C-992B-170FA4E0E0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8E407FD4-34B9-4A3C-992B-170FA4E0E0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438B91-A346-44E6-B72D-EF47B1D6BC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52438B91-A346-44E6-B72D-EF47B1D6BC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52438B91-A346-44E6-B72D-EF47B1D6BC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99BCFB-8483-4A67-BD58-EDCF2E2812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D299BCFB-8483-4A67-BD58-EDCF2E2812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D299BCFB-8483-4A67-BD58-EDCF2E2812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5B0CE2-2104-4DCC-8792-A3A1A74EE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B35B0CE2-2104-4DCC-8792-A3A1A74EE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B35B0CE2-2104-4DCC-8792-A3A1A74EE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B9C694-A7D4-405F-A59D-8F8856E68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31B9C694-A7D4-405F-A59D-8F8856E68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31B9C694-A7D4-405F-A59D-8F8856E68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018341-F321-421B-A236-8DAC6601C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32018341-F321-421B-A236-8DAC6601C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32018341-F321-421B-A236-8DAC6601C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D461EE-46A9-47BA-9311-F68292FDB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1ED461EE-46A9-47BA-9311-F68292FDB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1ED461EE-46A9-47BA-9311-F68292FDB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8243B-7110-4551-B0C0-97F8C4E4B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8E18243B-7110-4551-B0C0-97F8C4E4B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8E18243B-7110-4551-B0C0-97F8C4E4B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2E8FF5-3E97-4FF3-BF17-1DE879C3F9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3E2E8FF5-3E97-4FF3-BF17-1DE879C3F9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3E2E8FF5-3E97-4FF3-BF17-1DE879C3F9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E64444-AC96-413E-A5F3-F2D43A6B1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F2E64444-AC96-413E-A5F3-F2D43A6B1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F2E64444-AC96-413E-A5F3-F2D43A6B1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A17661-4F11-41C8-9C6F-548B0800B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CAA17661-4F11-41C8-9C6F-548B0800B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CAA17661-4F11-41C8-9C6F-548B0800B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A9D7D4-E8EA-41D1-A860-5527E44E7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A4A9D7D4-E8EA-41D1-A860-5527E44E7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graphicEl>
                                              <a:dgm id="{A4A9D7D4-E8EA-41D1-A860-5527E44E7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4F359D-AC3C-43D6-BFA8-9C66B872E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974F359D-AC3C-43D6-BFA8-9C66B872E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974F359D-AC3C-43D6-BFA8-9C66B872E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126B81-C869-4E54-882F-9CC0056AD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F5126B81-C869-4E54-882F-9CC0056AD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F5126B81-C869-4E54-882F-9CC0056AD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B86089-E91A-4FE3-81F8-42E6192D6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graphicEl>
                                              <a:dgm id="{27B86089-E91A-4FE3-81F8-42E6192D6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27B86089-E91A-4FE3-81F8-42E6192D6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89F042-41C2-4025-A425-4B10E30C4F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5B89F042-41C2-4025-A425-4B10E30C4F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5B89F042-41C2-4025-A425-4B10E30C4F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3B76D9-C1E7-4009-A42E-DAD21DFA9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BD3B76D9-C1E7-4009-A42E-DAD21DFA9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BD3B76D9-C1E7-4009-A42E-DAD21DFA9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1F3532-5EDD-427F-8A1A-C5BDDC470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D31F3532-5EDD-427F-8A1A-C5BDDC470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D31F3532-5EDD-427F-8A1A-C5BDDC470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32F8BC-05B3-4EB2-8DB2-DFFC6CDD0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E632F8BC-05B3-4EB2-8DB2-DFFC6CDD0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E632F8BC-05B3-4EB2-8DB2-DFFC6CDD0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3918AC-BC00-4009-A065-F133A21C2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>
                                            <p:graphicEl>
                                              <a:dgm id="{883918AC-BC00-4009-A065-F133A21C2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>
                                            <p:graphicEl>
                                              <a:dgm id="{883918AC-BC00-4009-A065-F133A21C2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CD10A5-0847-451F-8480-C5622C5CA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graphicEl>
                                              <a:dgm id="{0DCD10A5-0847-451F-8480-C5622C5CA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0DCD10A5-0847-451F-8480-C5622C5CA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D3A8DD-1718-4C67-925F-8250BED3D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>
                                            <p:graphicEl>
                                              <a:dgm id="{37D3A8DD-1718-4C67-925F-8250BED3D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>
                                            <p:graphicEl>
                                              <a:dgm id="{37D3A8DD-1718-4C67-925F-8250BED3D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34BBF5-7BCE-4F39-B9E5-64741C6B9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">
                                            <p:graphicEl>
                                              <a:dgm id="{6F34BBF5-7BCE-4F39-B9E5-64741C6B9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">
                                            <p:graphicEl>
                                              <a:dgm id="{6F34BBF5-7BCE-4F39-B9E5-64741C6B9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98194B-9E17-4008-9E9F-230D242A7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">
                                            <p:graphicEl>
                                              <a:dgm id="{0A98194B-9E17-4008-9E9F-230D242A7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">
                                            <p:graphicEl>
                                              <a:dgm id="{0A98194B-9E17-4008-9E9F-230D242A7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4AB074-3489-4E79-92F5-DEFCCF3DD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">
                                            <p:graphicEl>
                                              <a:dgm id="{944AB074-3489-4E79-92F5-DEFCCF3DD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">
                                            <p:graphicEl>
                                              <a:dgm id="{944AB074-3489-4E79-92F5-DEFCCF3DD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39C349-59CE-4A7D-ACF4-EC0D40944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">
                                            <p:graphicEl>
                                              <a:dgm id="{5D39C349-59CE-4A7D-ACF4-EC0D40944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">
                                            <p:graphicEl>
                                              <a:dgm id="{5D39C349-59CE-4A7D-ACF4-EC0D40944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80D722-4162-482B-A953-6475F52D3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">
                                            <p:graphicEl>
                                              <a:dgm id="{F680D722-4162-482B-A953-6475F52D3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">
                                            <p:graphicEl>
                                              <a:dgm id="{F680D722-4162-482B-A953-6475F52D3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1F46C6-2DAC-45BD-B2E5-F8AE73B81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">
                                            <p:graphicEl>
                                              <a:dgm id="{D61F46C6-2DAC-45BD-B2E5-F8AE73B81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">
                                            <p:graphicEl>
                                              <a:dgm id="{D61F46C6-2DAC-45BD-B2E5-F8AE73B81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72E714-42B2-47A5-8546-AE24D0856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">
                                            <p:graphicEl>
                                              <a:dgm id="{0172E714-42B2-47A5-8546-AE24D0856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">
                                            <p:graphicEl>
                                              <a:dgm id="{0172E714-42B2-47A5-8546-AE24D0856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87F1AC-5602-42F7-BF21-093AE0EDD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">
                                            <p:graphicEl>
                                              <a:dgm id="{9B87F1AC-5602-42F7-BF21-093AE0EDD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">
                                            <p:graphicEl>
                                              <a:dgm id="{9B87F1AC-5602-42F7-BF21-093AE0EDD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9F43F1-AEF6-4373-AEA5-0E157C090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">
                                            <p:graphicEl>
                                              <a:dgm id="{4B9F43F1-AEF6-4373-AEA5-0E157C090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">
                                            <p:graphicEl>
                                              <a:dgm id="{4B9F43F1-AEF6-4373-AEA5-0E157C090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E19F78-108C-4758-BFD1-634A82E446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">
                                            <p:graphicEl>
                                              <a:dgm id="{A8E19F78-108C-4758-BFD1-634A82E446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">
                                            <p:graphicEl>
                                              <a:dgm id="{A8E19F78-108C-4758-BFD1-634A82E446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38C71E-A975-42D5-A213-CCF9C29F1C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">
                                            <p:graphicEl>
                                              <a:dgm id="{6C38C71E-A975-42D5-A213-CCF9C29F1C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">
                                            <p:graphicEl>
                                              <a:dgm id="{6C38C71E-A975-42D5-A213-CCF9C29F1C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6C091A-1C28-45A3-B67D-46E318FA9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">
                                            <p:graphicEl>
                                              <a:dgm id="{2F6C091A-1C28-45A3-B67D-46E318FA9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">
                                            <p:graphicEl>
                                              <a:dgm id="{2F6C091A-1C28-45A3-B67D-46E318FA9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6B91E7-C3B2-41A4-9D2C-6FF6004A1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">
                                            <p:graphicEl>
                                              <a:dgm id="{A46B91E7-C3B2-41A4-9D2C-6FF6004A1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">
                                            <p:graphicEl>
                                              <a:dgm id="{A46B91E7-C3B2-41A4-9D2C-6FF6004A1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5F4380-652B-4580-A289-48A366B15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">
                                            <p:graphicEl>
                                              <a:dgm id="{695F4380-652B-4580-A289-48A366B15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">
                                            <p:graphicEl>
                                              <a:dgm id="{695F4380-652B-4580-A289-48A366B15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DBED10-8292-4111-B2F5-2D598ABCF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">
                                            <p:graphicEl>
                                              <a:dgm id="{66DBED10-8292-4111-B2F5-2D598ABCF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">
                                            <p:graphicEl>
                                              <a:dgm id="{66DBED10-8292-4111-B2F5-2D598ABCF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3E95D7-333C-40E6-AC48-1F5374214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">
                                            <p:graphicEl>
                                              <a:dgm id="{943E95D7-333C-40E6-AC48-1F5374214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">
                                            <p:graphicEl>
                                              <a:dgm id="{943E95D7-333C-40E6-AC48-1F5374214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B5C901-0D45-44E7-AA75-293402D54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">
                                            <p:graphicEl>
                                              <a:dgm id="{38B5C901-0D45-44E7-AA75-293402D54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">
                                            <p:graphicEl>
                                              <a:dgm id="{38B5C901-0D45-44E7-AA75-293402D54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474D06-C39D-4658-8E67-B1CC1A390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">
                                            <p:graphicEl>
                                              <a:dgm id="{F4474D06-C39D-4658-8E67-B1CC1A390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">
                                            <p:graphicEl>
                                              <a:dgm id="{F4474D06-C39D-4658-8E67-B1CC1A390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9A57EE-85AF-4DAE-8CD5-0E4C9B1EB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">
                                            <p:graphicEl>
                                              <a:dgm id="{099A57EE-85AF-4DAE-8CD5-0E4C9B1EB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">
                                            <p:graphicEl>
                                              <a:dgm id="{099A57EE-85AF-4DAE-8CD5-0E4C9B1EB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E9E5B6-7EB2-4064-808B-ECB2ECFC5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">
                                            <p:graphicEl>
                                              <a:dgm id="{D3E9E5B6-7EB2-4064-808B-ECB2ECFC5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">
                                            <p:graphicEl>
                                              <a:dgm id="{D3E9E5B6-7EB2-4064-808B-ECB2ECFC5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AB08CC-D997-4397-848F-00616008A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">
                                            <p:graphicEl>
                                              <a:dgm id="{33AB08CC-D997-4397-848F-00616008A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">
                                            <p:graphicEl>
                                              <a:dgm id="{33AB08CC-D997-4397-848F-00616008A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4ACD05-AC49-4E97-BADB-410C24593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">
                                            <p:graphicEl>
                                              <a:dgm id="{0F4ACD05-AC49-4E97-BADB-410C24593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">
                                            <p:graphicEl>
                                              <a:dgm id="{0F4ACD05-AC49-4E97-BADB-410C24593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F350EB-8345-4C27-9397-C9CBEA2A6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">
                                            <p:graphicEl>
                                              <a:dgm id="{C6F350EB-8345-4C27-9397-C9CBEA2A6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">
                                            <p:graphicEl>
                                              <a:dgm id="{C6F350EB-8345-4C27-9397-C9CBEA2A6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12127C-562F-49AE-8FA9-ECC0AE1D0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">
                                            <p:graphicEl>
                                              <a:dgm id="{5112127C-562F-49AE-8FA9-ECC0AE1D0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">
                                            <p:graphicEl>
                                              <a:dgm id="{5112127C-562F-49AE-8FA9-ECC0AE1D0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8C3BC-9EC6-41B0-B070-18C8DCB44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">
                                            <p:graphicEl>
                                              <a:dgm id="{63D8C3BC-9EC6-41B0-B070-18C8DCB44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">
                                            <p:graphicEl>
                                              <a:dgm id="{63D8C3BC-9EC6-41B0-B070-18C8DCB44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C01B6B-5023-41CD-AEA8-4EDB758B8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">
                                            <p:graphicEl>
                                              <a:dgm id="{4DC01B6B-5023-41CD-AEA8-4EDB758B8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">
                                            <p:graphicEl>
                                              <a:dgm id="{4DC01B6B-5023-41CD-AEA8-4EDB758B8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1A8BF3-5B54-40D2-902A-8C3D3098E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">
                                            <p:graphicEl>
                                              <a:dgm id="{381A8BF3-5B54-40D2-902A-8C3D3098E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">
                                            <p:graphicEl>
                                              <a:dgm id="{381A8BF3-5B54-40D2-902A-8C3D3098E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28161129"/>
              </p:ext>
            </p:extLst>
          </p:nvPr>
        </p:nvGraphicFramePr>
        <p:xfrm>
          <a:off x="381000" y="304800"/>
          <a:ext cx="8382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81F1600-F0AE-4158-BE5E-93C2A722A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A75A-81D1-4693-9BF2-E8660A5B0A9A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9B0185B-4DC0-4F06-B72A-ED3C50350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MD.RASHED।UL </a:t>
            </a:r>
            <a:r>
              <a:rPr lang="en-US" dirty="0" err="1"/>
              <a:t>ISLAM,Lecturer</a:t>
            </a:r>
            <a:r>
              <a:rPr lang="en-US" dirty="0"/>
              <a:t>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F6D77DF-0276-4924-90BF-3AC67BEAC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502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0C56D1-FC27-4B36-A93C-FEB478362E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290C56D1-FC27-4B36-A93C-FEB478362E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290C56D1-FC27-4B36-A93C-FEB478362E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D98F6E-ECB4-4CC2-890F-2BE0B8B717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8ED98F6E-ECB4-4CC2-890F-2BE0B8B717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8ED98F6E-ECB4-4CC2-890F-2BE0B8B717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CFD1B5-C35E-4279-8B20-586C48047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51CFD1B5-C35E-4279-8B20-586C48047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51CFD1B5-C35E-4279-8B20-586C48047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35DEE6-F4A4-405F-81D5-2C009C311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6E35DEE6-F4A4-405F-81D5-2C009C311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6E35DEE6-F4A4-405F-81D5-2C009C311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A6C9DE-252C-4A26-A485-79D1AAE5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7CA6C9DE-252C-4A26-A485-79D1AAE5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7CA6C9DE-252C-4A26-A485-79D1AAE5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981A6B-78FC-47AD-95B7-EA35032E7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A3981A6B-78FC-47AD-95B7-EA35032E7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A3981A6B-78FC-47AD-95B7-EA35032E7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33B0F8-0C9B-4654-B2EB-78864C0B8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D633B0F8-0C9B-4654-B2EB-78864C0B8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D633B0F8-0C9B-4654-B2EB-78864C0B8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D92EAE-CEAC-4E05-8D14-8807AD389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01D92EAE-CEAC-4E05-8D14-8807AD389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01D92EAE-CEAC-4E05-8D14-8807AD389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62D5A9-6EAF-43F5-8EEF-8F9A0E24B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graphicEl>
                                              <a:dgm id="{6962D5A9-6EAF-43F5-8EEF-8F9A0E24B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graphicEl>
                                              <a:dgm id="{6962D5A9-6EAF-43F5-8EEF-8F9A0E24B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E911E1-AE1E-48B4-B8C1-6B4EE5D51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1EE911E1-AE1E-48B4-B8C1-6B4EE5D51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1EE911E1-AE1E-48B4-B8C1-6B4EE5D51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FE8633-D2C4-4CB2-A600-DCFBA6F54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04FE8633-D2C4-4CB2-A600-DCFBA6F54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04FE8633-D2C4-4CB2-A600-DCFBA6F54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B19D91-9607-436E-88AB-826C12449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11B19D91-9607-436E-88AB-826C12449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11B19D91-9607-436E-88AB-826C12449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4585F1-B293-4A93-AD0C-00E978E41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7F4585F1-B293-4A93-AD0C-00E978E41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7F4585F1-B293-4A93-AD0C-00E978E41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B88C1C-DF49-4D9F-8DB9-6B748439D7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C1B88C1C-DF49-4D9F-8DB9-6B748439D7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C1B88C1C-DF49-4D9F-8DB9-6B748439D7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0B6C36-3129-4E27-B8D5-7E85F18B4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A50B6C36-3129-4E27-B8D5-7E85F18B4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A50B6C36-3129-4E27-B8D5-7E85F18B4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99564F-8B1C-4D94-A5ED-2FBF37E14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graphicEl>
                                              <a:dgm id="{CE99564F-8B1C-4D94-A5ED-2FBF37E14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CE99564F-8B1C-4D94-A5ED-2FBF37E14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31AE75-8A91-4747-9F73-6A16AE978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4431AE75-8A91-4747-9F73-6A16AE978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4431AE75-8A91-4747-9F73-6A16AE978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C9DA81-41A7-4D99-8286-3E02A37F2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9EC9DA81-41A7-4D99-8286-3E02A37F2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9EC9DA81-41A7-4D99-8286-3E02A37F2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19ABA1-E4FF-49A7-B5EB-A6BE642AA4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D919ABA1-E4FF-49A7-B5EB-A6BE642AA4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D919ABA1-E4FF-49A7-B5EB-A6BE642AA4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F6063B-FEE0-44C4-88AC-BBE3B4DAC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CFF6063B-FEE0-44C4-88AC-BBE3B4DAC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CFF6063B-FEE0-44C4-88AC-BBE3B4DAC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F4AC0D-CA62-4367-BDA1-5C39ED49F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6EF4AC0D-CA62-4367-BDA1-5C39ED49F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graphicEl>
                                              <a:dgm id="{6EF4AC0D-CA62-4367-BDA1-5C39ED49F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645C0A-02A8-48F7-970C-6A1AB8548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graphicEl>
                                              <a:dgm id="{91645C0A-02A8-48F7-970C-6A1AB8548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graphicEl>
                                              <a:dgm id="{91645C0A-02A8-48F7-970C-6A1AB8548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6D88ED-5845-4187-88ED-D661071E8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">
                                            <p:graphicEl>
                                              <a:dgm id="{816D88ED-5845-4187-88ED-D661071E8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">
                                            <p:graphicEl>
                                              <a:dgm id="{816D88ED-5845-4187-88ED-D661071E8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614DED-9BBC-4F24-86B1-86B320BD9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graphicEl>
                                              <a:dgm id="{DF614DED-9BBC-4F24-86B1-86B320BD9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graphicEl>
                                              <a:dgm id="{DF614DED-9BBC-4F24-86B1-86B320BD9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24B0F4-28F9-4C26-A904-020B06D45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>
                                            <p:graphicEl>
                                              <a:dgm id="{9324B0F4-28F9-4C26-A904-020B06D45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>
                                            <p:graphicEl>
                                              <a:dgm id="{9324B0F4-28F9-4C26-A904-020B06D45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124A66-5CA5-433D-ABA1-89D56BF7A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">
                                            <p:graphicEl>
                                              <a:dgm id="{B0124A66-5CA5-433D-ABA1-89D56BF7A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">
                                            <p:graphicEl>
                                              <a:dgm id="{B0124A66-5CA5-433D-ABA1-89D56BF7A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A71158-C8D9-4487-8851-8CC4ED691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>
                                            <p:graphicEl>
                                              <a:dgm id="{09A71158-C8D9-4487-8851-8CC4ED691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>
                                            <p:graphicEl>
                                              <a:dgm id="{09A71158-C8D9-4487-8851-8CC4ED691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318DC9-76F3-4E57-A794-C76ABD284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">
                                            <p:graphicEl>
                                              <a:dgm id="{74318DC9-76F3-4E57-A794-C76ABD284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">
                                            <p:graphicEl>
                                              <a:dgm id="{74318DC9-76F3-4E57-A794-C76ABD284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B61847-FEEF-422A-9E3E-66851A0C9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">
                                            <p:graphicEl>
                                              <a:dgm id="{61B61847-FEEF-422A-9E3E-66851A0C9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">
                                            <p:graphicEl>
                                              <a:dgm id="{61B61847-FEEF-422A-9E3E-66851A0C9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5E8178-C84A-4ADC-8462-0AF1C8F25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">
                                            <p:graphicEl>
                                              <a:dgm id="{9F5E8178-C84A-4ADC-8462-0AF1C8F25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">
                                            <p:graphicEl>
                                              <a:dgm id="{9F5E8178-C84A-4ADC-8462-0AF1C8F25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3DACB0-72D3-44A4-BE20-204A8D76F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">
                                            <p:graphicEl>
                                              <a:dgm id="{233DACB0-72D3-44A4-BE20-204A8D76F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">
                                            <p:graphicEl>
                                              <a:dgm id="{233DACB0-72D3-44A4-BE20-204A8D76F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94EC75-5AF5-46AC-9FFC-93B330D19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">
                                            <p:graphicEl>
                                              <a:dgm id="{4B94EC75-5AF5-46AC-9FFC-93B330D19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">
                                            <p:graphicEl>
                                              <a:dgm id="{4B94EC75-5AF5-46AC-9FFC-93B330D19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E81196-F22F-49B3-9ABF-00FF12623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">
                                            <p:graphicEl>
                                              <a:dgm id="{52E81196-F22F-49B3-9ABF-00FF12623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">
                                            <p:graphicEl>
                                              <a:dgm id="{52E81196-F22F-49B3-9ABF-00FF12623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057C4D-3BEC-4C7F-BBA0-D28E5688F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">
                                            <p:graphicEl>
                                              <a:dgm id="{27057C4D-3BEC-4C7F-BBA0-D28E5688F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">
                                            <p:graphicEl>
                                              <a:dgm id="{27057C4D-3BEC-4C7F-BBA0-D28E5688F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257C06-F810-494D-AE13-9AF716BF0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">
                                            <p:graphicEl>
                                              <a:dgm id="{27257C06-F810-494D-AE13-9AF716BF0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">
                                            <p:graphicEl>
                                              <a:dgm id="{27257C06-F810-494D-AE13-9AF716BF0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C1E8EA-44DC-45DA-815B-64D765D6D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">
                                            <p:graphicEl>
                                              <a:dgm id="{74C1E8EA-44DC-45DA-815B-64D765D6D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">
                                            <p:graphicEl>
                                              <a:dgm id="{74C1E8EA-44DC-45DA-815B-64D765D6D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8F41C3-573F-4623-8365-8871AF46B8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">
                                            <p:graphicEl>
                                              <a:dgm id="{558F41C3-573F-4623-8365-8871AF46B8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">
                                            <p:graphicEl>
                                              <a:dgm id="{558F41C3-573F-4623-8365-8871AF46B8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FD0674-73AE-4CCD-8BBB-82871E740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">
                                            <p:graphicEl>
                                              <a:dgm id="{38FD0674-73AE-4CCD-8BBB-82871E740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">
                                            <p:graphicEl>
                                              <a:dgm id="{38FD0674-73AE-4CCD-8BBB-82871E740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D3BF0A-FCE0-48F2-B03B-81BF38871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">
                                            <p:graphicEl>
                                              <a:dgm id="{EDD3BF0A-FCE0-48F2-B03B-81BF38871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">
                                            <p:graphicEl>
                                              <a:dgm id="{EDD3BF0A-FCE0-48F2-B03B-81BF38871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4BB363-12C7-4BD0-BD86-1A5969ED8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">
                                            <p:graphicEl>
                                              <a:dgm id="{7C4BB363-12C7-4BD0-BD86-1A5969ED8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">
                                            <p:graphicEl>
                                              <a:dgm id="{7C4BB363-12C7-4BD0-BD86-1A5969ED8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00BD5F-7E9F-4977-B5F6-DAAC8572B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">
                                            <p:graphicEl>
                                              <a:dgm id="{A000BD5F-7E9F-4977-B5F6-DAAC8572B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">
                                            <p:graphicEl>
                                              <a:dgm id="{A000BD5F-7E9F-4977-B5F6-DAAC8572B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4D1B36-5761-4690-B778-9639F2F47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">
                                            <p:graphicEl>
                                              <a:dgm id="{3E4D1B36-5761-4690-B778-9639F2F47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">
                                            <p:graphicEl>
                                              <a:dgm id="{3E4D1B36-5761-4690-B778-9639F2F47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684591-5683-4C70-B972-F722DAD42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">
                                            <p:graphicEl>
                                              <a:dgm id="{D6684591-5683-4C70-B972-F722DAD42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">
                                            <p:graphicEl>
                                              <a:dgm id="{D6684591-5683-4C70-B972-F722DAD42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F87E5B-F192-4B1F-83AE-902991059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">
                                            <p:graphicEl>
                                              <a:dgm id="{F8F87E5B-F192-4B1F-83AE-902991059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">
                                            <p:graphicEl>
                                              <a:dgm id="{F8F87E5B-F192-4B1F-83AE-902991059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491</TotalTime>
  <Words>556</Words>
  <Application>Microsoft Office PowerPoint</Application>
  <PresentationFormat>On-screen Show (4:3)</PresentationFormat>
  <Paragraphs>186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317</cp:revision>
  <dcterms:created xsi:type="dcterms:W3CDTF">2006-08-16T00:00:00Z</dcterms:created>
  <dcterms:modified xsi:type="dcterms:W3CDTF">2019-06-15T14:43:28Z</dcterms:modified>
</cp:coreProperties>
</file>