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8" r:id="rId4"/>
    <p:sldId id="260" r:id="rId5"/>
    <p:sldId id="284" r:id="rId6"/>
    <p:sldId id="283" r:id="rId7"/>
    <p:sldId id="277" r:id="rId8"/>
    <p:sldId id="278" r:id="rId9"/>
    <p:sldId id="279" r:id="rId10"/>
    <p:sldId id="280" r:id="rId11"/>
    <p:sldId id="281" r:id="rId12"/>
    <p:sldId id="282" r:id="rId13"/>
    <p:sldId id="261" r:id="rId14"/>
    <p:sldId id="27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6D84E-1344-484A-84C1-A0827D4BAD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9A95A6-08A8-4FC2-BC76-5984F4303D05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উৎপাদন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4B07BF9-3671-4862-9275-820EC081F063}" type="parTrans" cxnId="{4E42CB78-531F-4E02-8BC3-C339515057A1}">
      <dgm:prSet/>
      <dgm:spPr/>
      <dgm:t>
        <a:bodyPr/>
        <a:lstStyle/>
        <a:p>
          <a:endParaRPr lang="en-US"/>
        </a:p>
      </dgm:t>
    </dgm:pt>
    <dgm:pt modelId="{982BD428-0211-4B01-9A9F-3A57F335F6B7}" type="sibTrans" cxnId="{4E42CB78-531F-4E02-8BC3-C339515057A1}">
      <dgm:prSet/>
      <dgm:spPr/>
      <dgm:t>
        <a:bodyPr/>
        <a:lstStyle/>
        <a:p>
          <a:endParaRPr lang="en-US"/>
        </a:p>
      </dgm:t>
    </dgm:pt>
    <dgm:pt modelId="{FA7C9EF2-01AE-41DA-AC03-53F0B8952A0B}">
      <dgm:prSet phldrT="[Text]" phldr="1" custT="1"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A503B9-6AAA-41A5-97A3-A09B7BC850F9}" type="parTrans" cxnId="{19360A4A-C9E7-4C3A-B15E-659135AD5856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175ED8D-2BD9-4D89-82DE-FA3B8FC0D7C4}" type="sibTrans" cxnId="{19360A4A-C9E7-4C3A-B15E-659135AD5856}">
      <dgm:prSet/>
      <dgm:spPr/>
      <dgm:t>
        <a:bodyPr/>
        <a:lstStyle/>
        <a:p>
          <a:endParaRPr lang="en-US"/>
        </a:p>
      </dgm:t>
    </dgm:pt>
    <dgm:pt modelId="{4D64BD66-E79C-418B-9E2C-5A73D7D505B6}" type="pres">
      <dgm:prSet presAssocID="{5016D84E-1344-484A-84C1-A0827D4BAD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3C0C5B-2D69-408B-8B05-AEE6F2BAEC7E}" type="pres">
      <dgm:prSet presAssocID="{CB9A95A6-08A8-4FC2-BC76-5984F4303D05}" presName="hierRoot1" presStyleCnt="0"/>
      <dgm:spPr/>
    </dgm:pt>
    <dgm:pt modelId="{7B03416C-3419-4248-B4BF-2FB15462559E}" type="pres">
      <dgm:prSet presAssocID="{CB9A95A6-08A8-4FC2-BC76-5984F4303D05}" presName="composite" presStyleCnt="0"/>
      <dgm:spPr/>
    </dgm:pt>
    <dgm:pt modelId="{15872516-75E0-445D-8064-5A66D97AB51D}" type="pres">
      <dgm:prSet presAssocID="{CB9A95A6-08A8-4FC2-BC76-5984F4303D05}" presName="background" presStyleLbl="node0" presStyleIdx="0" presStyleCnt="1"/>
      <dgm:spPr/>
    </dgm:pt>
    <dgm:pt modelId="{19330379-9AA9-4972-BAAC-E479431EF7DC}" type="pres">
      <dgm:prSet presAssocID="{CB9A95A6-08A8-4FC2-BC76-5984F4303D0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E5FB93-CD69-4454-A058-19D0DE57DAEE}" type="pres">
      <dgm:prSet presAssocID="{CB9A95A6-08A8-4FC2-BC76-5984F4303D05}" presName="hierChild2" presStyleCnt="0"/>
      <dgm:spPr/>
    </dgm:pt>
    <dgm:pt modelId="{E7D676E1-341B-443C-9970-38AB558B0E1C}" type="pres">
      <dgm:prSet presAssocID="{A6A503B9-6AAA-41A5-97A3-A09B7BC850F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4E672B8-6CF2-45F3-AD52-04F7847F7823}" type="pres">
      <dgm:prSet presAssocID="{FA7C9EF2-01AE-41DA-AC03-53F0B8952A0B}" presName="hierRoot2" presStyleCnt="0"/>
      <dgm:spPr/>
    </dgm:pt>
    <dgm:pt modelId="{BA1F0B80-72F1-44D9-9D2D-20ABE8C897B6}" type="pres">
      <dgm:prSet presAssocID="{FA7C9EF2-01AE-41DA-AC03-53F0B8952A0B}" presName="composite2" presStyleCnt="0"/>
      <dgm:spPr/>
    </dgm:pt>
    <dgm:pt modelId="{233B445F-0712-43B1-B036-AD311FBE7B05}" type="pres">
      <dgm:prSet presAssocID="{FA7C9EF2-01AE-41DA-AC03-53F0B8952A0B}" presName="background2" presStyleLbl="node2" presStyleIdx="0" presStyleCnt="1"/>
      <dgm:spPr/>
    </dgm:pt>
    <dgm:pt modelId="{F20D80CA-6DFD-40BC-87C7-132B596755DB}" type="pres">
      <dgm:prSet presAssocID="{FA7C9EF2-01AE-41DA-AC03-53F0B8952A0B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D7CE28-87CD-449C-ACE7-02C11817E260}" type="pres">
      <dgm:prSet presAssocID="{FA7C9EF2-01AE-41DA-AC03-53F0B8952A0B}" presName="hierChild3" presStyleCnt="0"/>
      <dgm:spPr/>
    </dgm:pt>
  </dgm:ptLst>
  <dgm:cxnLst>
    <dgm:cxn modelId="{A550CFEA-56EA-433D-9059-1811BE4A6FA9}" type="presOf" srcId="{5016D84E-1344-484A-84C1-A0827D4BADAB}" destId="{4D64BD66-E79C-418B-9E2C-5A73D7D505B6}" srcOrd="0" destOrd="0" presId="urn:microsoft.com/office/officeart/2005/8/layout/hierarchy1"/>
    <dgm:cxn modelId="{C232F3BE-E0AA-488A-B393-24DEAF95C2DF}" type="presOf" srcId="{FA7C9EF2-01AE-41DA-AC03-53F0B8952A0B}" destId="{F20D80CA-6DFD-40BC-87C7-132B596755DB}" srcOrd="0" destOrd="0" presId="urn:microsoft.com/office/officeart/2005/8/layout/hierarchy1"/>
    <dgm:cxn modelId="{A4006AC4-3CD8-46FA-BFA3-E15FB2F2885D}" type="presOf" srcId="{CB9A95A6-08A8-4FC2-BC76-5984F4303D05}" destId="{19330379-9AA9-4972-BAAC-E479431EF7DC}" srcOrd="0" destOrd="0" presId="urn:microsoft.com/office/officeart/2005/8/layout/hierarchy1"/>
    <dgm:cxn modelId="{19360A4A-C9E7-4C3A-B15E-659135AD5856}" srcId="{CB9A95A6-08A8-4FC2-BC76-5984F4303D05}" destId="{FA7C9EF2-01AE-41DA-AC03-53F0B8952A0B}" srcOrd="0" destOrd="0" parTransId="{A6A503B9-6AAA-41A5-97A3-A09B7BC850F9}" sibTransId="{6175ED8D-2BD9-4D89-82DE-FA3B8FC0D7C4}"/>
    <dgm:cxn modelId="{0E17F8E6-FB80-4CCB-852D-BBA12A82C8F8}" type="presOf" srcId="{A6A503B9-6AAA-41A5-97A3-A09B7BC850F9}" destId="{E7D676E1-341B-443C-9970-38AB558B0E1C}" srcOrd="0" destOrd="0" presId="urn:microsoft.com/office/officeart/2005/8/layout/hierarchy1"/>
    <dgm:cxn modelId="{4E42CB78-531F-4E02-8BC3-C339515057A1}" srcId="{5016D84E-1344-484A-84C1-A0827D4BADAB}" destId="{CB9A95A6-08A8-4FC2-BC76-5984F4303D05}" srcOrd="0" destOrd="0" parTransId="{24B07BF9-3671-4862-9275-820EC081F063}" sibTransId="{982BD428-0211-4B01-9A9F-3A57F335F6B7}"/>
    <dgm:cxn modelId="{A74511D0-A614-4E5D-9130-55349CB45926}" type="presParOf" srcId="{4D64BD66-E79C-418B-9E2C-5A73D7D505B6}" destId="{083C0C5B-2D69-408B-8B05-AEE6F2BAEC7E}" srcOrd="0" destOrd="0" presId="urn:microsoft.com/office/officeart/2005/8/layout/hierarchy1"/>
    <dgm:cxn modelId="{9C4C1FDC-7686-42D6-9DCC-F18EF8077F71}" type="presParOf" srcId="{083C0C5B-2D69-408B-8B05-AEE6F2BAEC7E}" destId="{7B03416C-3419-4248-B4BF-2FB15462559E}" srcOrd="0" destOrd="0" presId="urn:microsoft.com/office/officeart/2005/8/layout/hierarchy1"/>
    <dgm:cxn modelId="{2F4D76FF-723E-45FE-9E20-CFA4850E632D}" type="presParOf" srcId="{7B03416C-3419-4248-B4BF-2FB15462559E}" destId="{15872516-75E0-445D-8064-5A66D97AB51D}" srcOrd="0" destOrd="0" presId="urn:microsoft.com/office/officeart/2005/8/layout/hierarchy1"/>
    <dgm:cxn modelId="{9074A1BA-98D0-4456-AAD2-547160F1A7AF}" type="presParOf" srcId="{7B03416C-3419-4248-B4BF-2FB15462559E}" destId="{19330379-9AA9-4972-BAAC-E479431EF7DC}" srcOrd="1" destOrd="0" presId="urn:microsoft.com/office/officeart/2005/8/layout/hierarchy1"/>
    <dgm:cxn modelId="{E2A4F851-B333-4C8C-ADF5-BAD7C32089EF}" type="presParOf" srcId="{083C0C5B-2D69-408B-8B05-AEE6F2BAEC7E}" destId="{FDE5FB93-CD69-4454-A058-19D0DE57DAEE}" srcOrd="1" destOrd="0" presId="urn:microsoft.com/office/officeart/2005/8/layout/hierarchy1"/>
    <dgm:cxn modelId="{990C3A8E-7C35-40FA-8B7C-D07BD57C9F82}" type="presParOf" srcId="{FDE5FB93-CD69-4454-A058-19D0DE57DAEE}" destId="{E7D676E1-341B-443C-9970-38AB558B0E1C}" srcOrd="0" destOrd="0" presId="urn:microsoft.com/office/officeart/2005/8/layout/hierarchy1"/>
    <dgm:cxn modelId="{7E0A95E1-A677-457F-8BC1-30CA22B4100A}" type="presParOf" srcId="{FDE5FB93-CD69-4454-A058-19D0DE57DAEE}" destId="{54E672B8-6CF2-45F3-AD52-04F7847F7823}" srcOrd="1" destOrd="0" presId="urn:microsoft.com/office/officeart/2005/8/layout/hierarchy1"/>
    <dgm:cxn modelId="{E4083942-9EB2-4032-9BE6-950961A3E1AD}" type="presParOf" srcId="{54E672B8-6CF2-45F3-AD52-04F7847F7823}" destId="{BA1F0B80-72F1-44D9-9D2D-20ABE8C897B6}" srcOrd="0" destOrd="0" presId="urn:microsoft.com/office/officeart/2005/8/layout/hierarchy1"/>
    <dgm:cxn modelId="{2CF59641-4EF0-4176-8702-65CE15CDC3E5}" type="presParOf" srcId="{BA1F0B80-72F1-44D9-9D2D-20ABE8C897B6}" destId="{233B445F-0712-43B1-B036-AD311FBE7B05}" srcOrd="0" destOrd="0" presId="urn:microsoft.com/office/officeart/2005/8/layout/hierarchy1"/>
    <dgm:cxn modelId="{E80D945C-9902-4124-9C9C-651318C7EDF2}" type="presParOf" srcId="{BA1F0B80-72F1-44D9-9D2D-20ABE8C897B6}" destId="{F20D80CA-6DFD-40BC-87C7-132B596755DB}" srcOrd="1" destOrd="0" presId="urn:microsoft.com/office/officeart/2005/8/layout/hierarchy1"/>
    <dgm:cxn modelId="{D0B07BE2-BF10-4E81-88E7-A18612FC9741}" type="presParOf" srcId="{54E672B8-6CF2-45F3-AD52-04F7847F7823}" destId="{28D7CE28-87CD-449C-ACE7-02C11817E2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240853-9818-49BA-9603-C7815950F257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0D15AD-307A-49A7-A966-8E897B7151DC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830674A-CFF7-4042-A733-1CC98300A200}" type="parTrans" cxnId="{2F2F550C-B077-4D22-B97D-1C0720426ADC}">
      <dgm:prSet/>
      <dgm:spPr/>
      <dgm:t>
        <a:bodyPr/>
        <a:lstStyle/>
        <a:p>
          <a:endParaRPr lang="en-US"/>
        </a:p>
      </dgm:t>
    </dgm:pt>
    <dgm:pt modelId="{50AC78A8-D0B0-41BE-A50B-F09CEB29D945}" type="sibTrans" cxnId="{2F2F550C-B077-4D22-B97D-1C0720426ADC}">
      <dgm:prSet/>
      <dgm:spPr/>
      <dgm:t>
        <a:bodyPr/>
        <a:lstStyle/>
        <a:p>
          <a:endParaRPr lang="en-US"/>
        </a:p>
      </dgm:t>
    </dgm:pt>
    <dgm:pt modelId="{CD75A296-CB9C-4186-9B5C-796B6830CD65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১.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লিপিবদ্ধকরন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DC02BD5-954A-4A92-B6CE-34D8845932F9}" type="parTrans" cxnId="{296856F5-5302-4189-BD61-4FE9BB595866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09216C-D142-420F-B295-D1737C234108}" type="sibTrans" cxnId="{296856F5-5302-4189-BD61-4FE9BB595866}">
      <dgm:prSet/>
      <dgm:spPr/>
      <dgm:t>
        <a:bodyPr/>
        <a:lstStyle/>
        <a:p>
          <a:endParaRPr lang="en-US"/>
        </a:p>
      </dgm:t>
    </dgm:pt>
    <dgm:pt modelId="{D20D3134-8DB0-44FD-9FD8-76A750EE2882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শ্রেণীবদ্ধকরন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D446006-C511-4A0C-9EE8-AEAFB9095C18}" type="parTrans" cxnId="{4ADF0E72-944C-4F1C-A404-A2AF4FFE89E4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BC30059-9B30-406F-993B-B46EDB1894D2}" type="sibTrans" cxnId="{4ADF0E72-944C-4F1C-A404-A2AF4FFE89E4}">
      <dgm:prSet/>
      <dgm:spPr/>
      <dgm:t>
        <a:bodyPr/>
        <a:lstStyle/>
        <a:p>
          <a:endParaRPr lang="en-US"/>
        </a:p>
      </dgm:t>
    </dgm:pt>
    <dgm:pt modelId="{487C40F3-D65E-40C4-AF05-4F6406D23ECF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৩.ব্যয়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84BE979-9615-4D30-9F49-8A8D8720889A}" type="parTrans" cxnId="{546A3002-C0D4-4843-97B0-0E4FE4B48B3D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FDE567C-0680-4EDD-82CB-6881CF3A20DE}" type="sibTrans" cxnId="{546A3002-C0D4-4843-97B0-0E4FE4B48B3D}">
      <dgm:prSet/>
      <dgm:spPr/>
      <dgm:t>
        <a:bodyPr/>
        <a:lstStyle/>
        <a:p>
          <a:endParaRPr lang="en-US"/>
        </a:p>
      </dgm:t>
    </dgm:pt>
    <dgm:pt modelId="{90A220DC-2340-4A36-BB31-782B9CE89733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৫.ব্যয় </a:t>
          </a:r>
        </a:p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B11C0C3-619D-42F1-BAD5-099512432B34}" type="parTrans" cxnId="{E0EFBDD1-9D97-4FA7-88E7-215C7D1B79E3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EA2F98B-2A2A-426A-9DDD-C903A69DD99F}" type="sibTrans" cxnId="{E0EFBDD1-9D97-4FA7-88E7-215C7D1B79E3}">
      <dgm:prSet/>
      <dgm:spPr/>
      <dgm:t>
        <a:bodyPr/>
        <a:lstStyle/>
        <a:p>
          <a:endParaRPr lang="en-US"/>
        </a:p>
      </dgm:t>
    </dgm:pt>
    <dgm:pt modelId="{AFC99351-E764-45A7-AB64-9694F4EA4F38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৪.মূল্য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624C2FA-809B-4B00-8B3A-6FB6F26F41F8}" type="parTrans" cxnId="{055DF140-3E2F-468A-A4E0-5D2D05454FA1}">
      <dgm:prSet custT="1"/>
      <dgm:spPr/>
      <dgm:t>
        <a:bodyPr/>
        <a:lstStyle/>
        <a:p>
          <a:endParaRPr lang="en-US" sz="2400"/>
        </a:p>
      </dgm:t>
    </dgm:pt>
    <dgm:pt modelId="{F342156E-98E3-425D-BB8F-089C7092D290}" type="sibTrans" cxnId="{055DF140-3E2F-468A-A4E0-5D2D05454FA1}">
      <dgm:prSet/>
      <dgm:spPr/>
      <dgm:t>
        <a:bodyPr/>
        <a:lstStyle/>
        <a:p>
          <a:endParaRPr lang="en-US"/>
        </a:p>
      </dgm:t>
    </dgm:pt>
    <dgm:pt modelId="{8246A1F0-4AD0-4AE5-9897-9D45D076295E}" type="pres">
      <dgm:prSet presAssocID="{E0240853-9818-49BA-9603-C7815950F25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F89502-48CC-4E41-86A1-796AF4453B49}" type="pres">
      <dgm:prSet presAssocID="{D10D15AD-307A-49A7-A966-8E897B7151DC}" presName="centerShape" presStyleLbl="node0" presStyleIdx="0" presStyleCnt="1" custScaleX="135642"/>
      <dgm:spPr/>
      <dgm:t>
        <a:bodyPr/>
        <a:lstStyle/>
        <a:p>
          <a:endParaRPr lang="en-US"/>
        </a:p>
      </dgm:t>
    </dgm:pt>
    <dgm:pt modelId="{A45969C2-D12D-4042-A3B8-457A7C3BB775}" type="pres">
      <dgm:prSet presAssocID="{FDC02BD5-954A-4A92-B6CE-34D8845932F9}" presName="parTrans" presStyleLbl="sibTrans2D1" presStyleIdx="0" presStyleCnt="5" custScaleX="114398"/>
      <dgm:spPr/>
      <dgm:t>
        <a:bodyPr/>
        <a:lstStyle/>
        <a:p>
          <a:endParaRPr lang="en-US"/>
        </a:p>
      </dgm:t>
    </dgm:pt>
    <dgm:pt modelId="{2139FE19-0962-44AD-9843-08596C1E0D45}" type="pres">
      <dgm:prSet presAssocID="{FDC02BD5-954A-4A92-B6CE-34D8845932F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368D70-2076-4841-8A6B-87B8F9D94B21}" type="pres">
      <dgm:prSet presAssocID="{CD75A296-CB9C-4186-9B5C-796B6830CD65}" presName="node" presStyleLbl="node1" presStyleIdx="0" presStyleCnt="5" custScaleX="11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652AB-BB86-4E6F-8D10-03DAA0CD8A42}" type="pres">
      <dgm:prSet presAssocID="{BD446006-C511-4A0C-9EE8-AEAFB9095C18}" presName="parTrans" presStyleLbl="sibTrans2D1" presStyleIdx="1" presStyleCnt="5" custScaleX="114398"/>
      <dgm:spPr/>
      <dgm:t>
        <a:bodyPr/>
        <a:lstStyle/>
        <a:p>
          <a:endParaRPr lang="en-US"/>
        </a:p>
      </dgm:t>
    </dgm:pt>
    <dgm:pt modelId="{2A452C56-B40F-4F2A-AA51-B7E678C6019A}" type="pres">
      <dgm:prSet presAssocID="{BD446006-C511-4A0C-9EE8-AEAFB9095C1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8B2A574-44B0-4229-8AF9-56B78D09EA1F}" type="pres">
      <dgm:prSet presAssocID="{D20D3134-8DB0-44FD-9FD8-76A750EE2882}" presName="node" presStyleLbl="node1" presStyleIdx="1" presStyleCnt="5" custScaleX="11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00E0E-4E37-4EC3-A943-E409FA4F905E}" type="pres">
      <dgm:prSet presAssocID="{884BE979-9615-4D30-9F49-8A8D8720889A}" presName="parTrans" presStyleLbl="sibTrans2D1" presStyleIdx="2" presStyleCnt="5" custScaleX="114398"/>
      <dgm:spPr/>
      <dgm:t>
        <a:bodyPr/>
        <a:lstStyle/>
        <a:p>
          <a:endParaRPr lang="en-US"/>
        </a:p>
      </dgm:t>
    </dgm:pt>
    <dgm:pt modelId="{47B72C12-7567-4B88-AB41-30C9CCDC021C}" type="pres">
      <dgm:prSet presAssocID="{884BE979-9615-4D30-9F49-8A8D8720889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D0E74EA-7F97-4D68-AB71-5AF841088603}" type="pres">
      <dgm:prSet presAssocID="{487C40F3-D65E-40C4-AF05-4F6406D23ECF}" presName="node" presStyleLbl="node1" presStyleIdx="2" presStyleCnt="5" custScaleX="11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C0D0E-1F8A-4222-A3B5-F30A657E7166}" type="pres">
      <dgm:prSet presAssocID="{8624C2FA-809B-4B00-8B3A-6FB6F26F41F8}" presName="parTrans" presStyleLbl="sibTrans2D1" presStyleIdx="3" presStyleCnt="5" custScaleX="114398"/>
      <dgm:spPr/>
      <dgm:t>
        <a:bodyPr/>
        <a:lstStyle/>
        <a:p>
          <a:endParaRPr lang="en-US"/>
        </a:p>
      </dgm:t>
    </dgm:pt>
    <dgm:pt modelId="{377C6C49-2B46-4E71-9382-B3199B438ECF}" type="pres">
      <dgm:prSet presAssocID="{8624C2FA-809B-4B00-8B3A-6FB6F26F41F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A95AE95-7ABB-4A8B-9A25-F6692C429454}" type="pres">
      <dgm:prSet presAssocID="{AFC99351-E764-45A7-AB64-9694F4EA4F38}" presName="node" presStyleLbl="node1" presStyleIdx="3" presStyleCnt="5" custScaleX="11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E9693-AB86-48B5-8D41-FDCFB1A2843D}" type="pres">
      <dgm:prSet presAssocID="{CB11C0C3-619D-42F1-BAD5-099512432B34}" presName="parTrans" presStyleLbl="sibTrans2D1" presStyleIdx="4" presStyleCnt="5" custScaleX="114398"/>
      <dgm:spPr/>
      <dgm:t>
        <a:bodyPr/>
        <a:lstStyle/>
        <a:p>
          <a:endParaRPr lang="en-US"/>
        </a:p>
      </dgm:t>
    </dgm:pt>
    <dgm:pt modelId="{08064546-9F52-4459-9633-3EE6A00F8229}" type="pres">
      <dgm:prSet presAssocID="{CB11C0C3-619D-42F1-BAD5-099512432B3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6FA26C5-2829-426B-96E0-508F7D632C66}" type="pres">
      <dgm:prSet presAssocID="{90A220DC-2340-4A36-BB31-782B9CE89733}" presName="node" presStyleLbl="node1" presStyleIdx="4" presStyleCnt="5" custScaleX="11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5DF140-3E2F-468A-A4E0-5D2D05454FA1}" srcId="{D10D15AD-307A-49A7-A966-8E897B7151DC}" destId="{AFC99351-E764-45A7-AB64-9694F4EA4F38}" srcOrd="3" destOrd="0" parTransId="{8624C2FA-809B-4B00-8B3A-6FB6F26F41F8}" sibTransId="{F342156E-98E3-425D-BB8F-089C7092D290}"/>
    <dgm:cxn modelId="{7F8CDC50-86C4-44C9-A6B8-07BF6769D28A}" type="presOf" srcId="{D10D15AD-307A-49A7-A966-8E897B7151DC}" destId="{70F89502-48CC-4E41-86A1-796AF4453B49}" srcOrd="0" destOrd="0" presId="urn:microsoft.com/office/officeart/2005/8/layout/radial5"/>
    <dgm:cxn modelId="{8A4F4293-6B25-40F8-ABB9-1E6F4EC827A4}" type="presOf" srcId="{FDC02BD5-954A-4A92-B6CE-34D8845932F9}" destId="{A45969C2-D12D-4042-A3B8-457A7C3BB775}" srcOrd="0" destOrd="0" presId="urn:microsoft.com/office/officeart/2005/8/layout/radial5"/>
    <dgm:cxn modelId="{A74C381C-FA35-4DA1-A7DA-8577781F0BD3}" type="presOf" srcId="{D20D3134-8DB0-44FD-9FD8-76A750EE2882}" destId="{68B2A574-44B0-4229-8AF9-56B78D09EA1F}" srcOrd="0" destOrd="0" presId="urn:microsoft.com/office/officeart/2005/8/layout/radial5"/>
    <dgm:cxn modelId="{546A3002-C0D4-4843-97B0-0E4FE4B48B3D}" srcId="{D10D15AD-307A-49A7-A966-8E897B7151DC}" destId="{487C40F3-D65E-40C4-AF05-4F6406D23ECF}" srcOrd="2" destOrd="0" parTransId="{884BE979-9615-4D30-9F49-8A8D8720889A}" sibTransId="{5FDE567C-0680-4EDD-82CB-6881CF3A20DE}"/>
    <dgm:cxn modelId="{B8866AF9-10C9-4669-A40B-3F8183ADD5BE}" type="presOf" srcId="{FDC02BD5-954A-4A92-B6CE-34D8845932F9}" destId="{2139FE19-0962-44AD-9843-08596C1E0D45}" srcOrd="1" destOrd="0" presId="urn:microsoft.com/office/officeart/2005/8/layout/radial5"/>
    <dgm:cxn modelId="{F853E58B-9562-4F8F-9D76-2C1C1E163F3A}" type="presOf" srcId="{CD75A296-CB9C-4186-9B5C-796B6830CD65}" destId="{E5368D70-2076-4841-8A6B-87B8F9D94B21}" srcOrd="0" destOrd="0" presId="urn:microsoft.com/office/officeart/2005/8/layout/radial5"/>
    <dgm:cxn modelId="{FB0E5E2C-757D-4446-894F-25199BCEE419}" type="presOf" srcId="{CB11C0C3-619D-42F1-BAD5-099512432B34}" destId="{BF8E9693-AB86-48B5-8D41-FDCFB1A2843D}" srcOrd="0" destOrd="0" presId="urn:microsoft.com/office/officeart/2005/8/layout/radial5"/>
    <dgm:cxn modelId="{F1A866B6-DB78-4E01-93C1-CB5DD41256CA}" type="presOf" srcId="{CB11C0C3-619D-42F1-BAD5-099512432B34}" destId="{08064546-9F52-4459-9633-3EE6A00F8229}" srcOrd="1" destOrd="0" presId="urn:microsoft.com/office/officeart/2005/8/layout/radial5"/>
    <dgm:cxn modelId="{77A8F811-C320-4D24-9D1E-BBD094A59EB2}" type="presOf" srcId="{8624C2FA-809B-4B00-8B3A-6FB6F26F41F8}" destId="{3E6C0D0E-1F8A-4222-A3B5-F30A657E7166}" srcOrd="0" destOrd="0" presId="urn:microsoft.com/office/officeart/2005/8/layout/radial5"/>
    <dgm:cxn modelId="{8FED241A-DA73-4FBC-ADAA-DD774CA372E9}" type="presOf" srcId="{8624C2FA-809B-4B00-8B3A-6FB6F26F41F8}" destId="{377C6C49-2B46-4E71-9382-B3199B438ECF}" srcOrd="1" destOrd="0" presId="urn:microsoft.com/office/officeart/2005/8/layout/radial5"/>
    <dgm:cxn modelId="{F443752C-1F4B-40E2-813F-98D52A913DC3}" type="presOf" srcId="{BD446006-C511-4A0C-9EE8-AEAFB9095C18}" destId="{189652AB-BB86-4E6F-8D10-03DAA0CD8A42}" srcOrd="0" destOrd="0" presId="urn:microsoft.com/office/officeart/2005/8/layout/radial5"/>
    <dgm:cxn modelId="{57A3CD5C-E8C3-41A9-9AB9-974C0336314D}" type="presOf" srcId="{AFC99351-E764-45A7-AB64-9694F4EA4F38}" destId="{3A95AE95-7ABB-4A8B-9A25-F6692C429454}" srcOrd="0" destOrd="0" presId="urn:microsoft.com/office/officeart/2005/8/layout/radial5"/>
    <dgm:cxn modelId="{E0EFBDD1-9D97-4FA7-88E7-215C7D1B79E3}" srcId="{D10D15AD-307A-49A7-A966-8E897B7151DC}" destId="{90A220DC-2340-4A36-BB31-782B9CE89733}" srcOrd="4" destOrd="0" parTransId="{CB11C0C3-619D-42F1-BAD5-099512432B34}" sibTransId="{0EA2F98B-2A2A-426A-9DDD-C903A69DD99F}"/>
    <dgm:cxn modelId="{E8F439A4-1004-476B-AE22-759CBE8DE865}" type="presOf" srcId="{90A220DC-2340-4A36-BB31-782B9CE89733}" destId="{96FA26C5-2829-426B-96E0-508F7D632C66}" srcOrd="0" destOrd="0" presId="urn:microsoft.com/office/officeart/2005/8/layout/radial5"/>
    <dgm:cxn modelId="{9B75DED7-B9E5-4C8A-931D-E2CEB5C8492E}" type="presOf" srcId="{BD446006-C511-4A0C-9EE8-AEAFB9095C18}" destId="{2A452C56-B40F-4F2A-AA51-B7E678C6019A}" srcOrd="1" destOrd="0" presId="urn:microsoft.com/office/officeart/2005/8/layout/radial5"/>
    <dgm:cxn modelId="{E67FB404-7978-49AB-8271-EFB4CFDDD453}" type="presOf" srcId="{884BE979-9615-4D30-9F49-8A8D8720889A}" destId="{47B72C12-7567-4B88-AB41-30C9CCDC021C}" srcOrd="1" destOrd="0" presId="urn:microsoft.com/office/officeart/2005/8/layout/radial5"/>
    <dgm:cxn modelId="{296856F5-5302-4189-BD61-4FE9BB595866}" srcId="{D10D15AD-307A-49A7-A966-8E897B7151DC}" destId="{CD75A296-CB9C-4186-9B5C-796B6830CD65}" srcOrd="0" destOrd="0" parTransId="{FDC02BD5-954A-4A92-B6CE-34D8845932F9}" sibTransId="{E509216C-D142-420F-B295-D1737C234108}"/>
    <dgm:cxn modelId="{4F14650D-09F5-4FC6-83C3-D937C5C21603}" type="presOf" srcId="{487C40F3-D65E-40C4-AF05-4F6406D23ECF}" destId="{CD0E74EA-7F97-4D68-AB71-5AF841088603}" srcOrd="0" destOrd="0" presId="urn:microsoft.com/office/officeart/2005/8/layout/radial5"/>
    <dgm:cxn modelId="{B6BF5A5C-14D7-4FDB-8BDA-3575AC24B438}" type="presOf" srcId="{E0240853-9818-49BA-9603-C7815950F257}" destId="{8246A1F0-4AD0-4AE5-9897-9D45D076295E}" srcOrd="0" destOrd="0" presId="urn:microsoft.com/office/officeart/2005/8/layout/radial5"/>
    <dgm:cxn modelId="{40D55EBA-9124-4DBE-8DEE-A2814C1A2AE8}" type="presOf" srcId="{884BE979-9615-4D30-9F49-8A8D8720889A}" destId="{BA600E0E-4E37-4EC3-A943-E409FA4F905E}" srcOrd="0" destOrd="0" presId="urn:microsoft.com/office/officeart/2005/8/layout/radial5"/>
    <dgm:cxn modelId="{2F2F550C-B077-4D22-B97D-1C0720426ADC}" srcId="{E0240853-9818-49BA-9603-C7815950F257}" destId="{D10D15AD-307A-49A7-A966-8E897B7151DC}" srcOrd="0" destOrd="0" parTransId="{9830674A-CFF7-4042-A733-1CC98300A200}" sibTransId="{50AC78A8-D0B0-41BE-A50B-F09CEB29D945}"/>
    <dgm:cxn modelId="{4ADF0E72-944C-4F1C-A404-A2AF4FFE89E4}" srcId="{D10D15AD-307A-49A7-A966-8E897B7151DC}" destId="{D20D3134-8DB0-44FD-9FD8-76A750EE2882}" srcOrd="1" destOrd="0" parTransId="{BD446006-C511-4A0C-9EE8-AEAFB9095C18}" sibTransId="{BBC30059-9B30-406F-993B-B46EDB1894D2}"/>
    <dgm:cxn modelId="{7704C777-1140-494C-9E1B-05F282C9830C}" type="presParOf" srcId="{8246A1F0-4AD0-4AE5-9897-9D45D076295E}" destId="{70F89502-48CC-4E41-86A1-796AF4453B49}" srcOrd="0" destOrd="0" presId="urn:microsoft.com/office/officeart/2005/8/layout/radial5"/>
    <dgm:cxn modelId="{C6E855A4-0437-4947-B256-2BF829E229CF}" type="presParOf" srcId="{8246A1F0-4AD0-4AE5-9897-9D45D076295E}" destId="{A45969C2-D12D-4042-A3B8-457A7C3BB775}" srcOrd="1" destOrd="0" presId="urn:microsoft.com/office/officeart/2005/8/layout/radial5"/>
    <dgm:cxn modelId="{C3621D69-6280-4D11-82C9-F65CFAAF2B7E}" type="presParOf" srcId="{A45969C2-D12D-4042-A3B8-457A7C3BB775}" destId="{2139FE19-0962-44AD-9843-08596C1E0D45}" srcOrd="0" destOrd="0" presId="urn:microsoft.com/office/officeart/2005/8/layout/radial5"/>
    <dgm:cxn modelId="{7325E360-AD98-462B-A9FF-3C20B2695399}" type="presParOf" srcId="{8246A1F0-4AD0-4AE5-9897-9D45D076295E}" destId="{E5368D70-2076-4841-8A6B-87B8F9D94B21}" srcOrd="2" destOrd="0" presId="urn:microsoft.com/office/officeart/2005/8/layout/radial5"/>
    <dgm:cxn modelId="{F5237378-06E5-4CD0-AB95-0782598C7FB0}" type="presParOf" srcId="{8246A1F0-4AD0-4AE5-9897-9D45D076295E}" destId="{189652AB-BB86-4E6F-8D10-03DAA0CD8A42}" srcOrd="3" destOrd="0" presId="urn:microsoft.com/office/officeart/2005/8/layout/radial5"/>
    <dgm:cxn modelId="{44B73FBF-73D6-4679-AB3E-3C1C31BCF3F0}" type="presParOf" srcId="{189652AB-BB86-4E6F-8D10-03DAA0CD8A42}" destId="{2A452C56-B40F-4F2A-AA51-B7E678C6019A}" srcOrd="0" destOrd="0" presId="urn:microsoft.com/office/officeart/2005/8/layout/radial5"/>
    <dgm:cxn modelId="{A2DE7480-23A3-4233-AF3C-6A7FCC8921D5}" type="presParOf" srcId="{8246A1F0-4AD0-4AE5-9897-9D45D076295E}" destId="{68B2A574-44B0-4229-8AF9-56B78D09EA1F}" srcOrd="4" destOrd="0" presId="urn:microsoft.com/office/officeart/2005/8/layout/radial5"/>
    <dgm:cxn modelId="{5307DC12-3BD3-4534-9209-574D0D676243}" type="presParOf" srcId="{8246A1F0-4AD0-4AE5-9897-9D45D076295E}" destId="{BA600E0E-4E37-4EC3-A943-E409FA4F905E}" srcOrd="5" destOrd="0" presId="urn:microsoft.com/office/officeart/2005/8/layout/radial5"/>
    <dgm:cxn modelId="{95439F9B-DF47-4725-91D7-73DC67C456E1}" type="presParOf" srcId="{BA600E0E-4E37-4EC3-A943-E409FA4F905E}" destId="{47B72C12-7567-4B88-AB41-30C9CCDC021C}" srcOrd="0" destOrd="0" presId="urn:microsoft.com/office/officeart/2005/8/layout/radial5"/>
    <dgm:cxn modelId="{E145FFEE-7C49-4F9D-8DFE-398F226EE29D}" type="presParOf" srcId="{8246A1F0-4AD0-4AE5-9897-9D45D076295E}" destId="{CD0E74EA-7F97-4D68-AB71-5AF841088603}" srcOrd="6" destOrd="0" presId="urn:microsoft.com/office/officeart/2005/8/layout/radial5"/>
    <dgm:cxn modelId="{2C1D85E5-749C-4A33-8D4F-3638A9BE66BC}" type="presParOf" srcId="{8246A1F0-4AD0-4AE5-9897-9D45D076295E}" destId="{3E6C0D0E-1F8A-4222-A3B5-F30A657E7166}" srcOrd="7" destOrd="0" presId="urn:microsoft.com/office/officeart/2005/8/layout/radial5"/>
    <dgm:cxn modelId="{41B1E1F6-A4E9-45B8-A648-DFF9C44BB416}" type="presParOf" srcId="{3E6C0D0E-1F8A-4222-A3B5-F30A657E7166}" destId="{377C6C49-2B46-4E71-9382-B3199B438ECF}" srcOrd="0" destOrd="0" presId="urn:microsoft.com/office/officeart/2005/8/layout/radial5"/>
    <dgm:cxn modelId="{3CE03505-16BE-4C75-BA98-61DCFFA892E5}" type="presParOf" srcId="{8246A1F0-4AD0-4AE5-9897-9D45D076295E}" destId="{3A95AE95-7ABB-4A8B-9A25-F6692C429454}" srcOrd="8" destOrd="0" presId="urn:microsoft.com/office/officeart/2005/8/layout/radial5"/>
    <dgm:cxn modelId="{D2886A58-D37A-409C-ABA3-89891CA8FD5E}" type="presParOf" srcId="{8246A1F0-4AD0-4AE5-9897-9D45D076295E}" destId="{BF8E9693-AB86-48B5-8D41-FDCFB1A2843D}" srcOrd="9" destOrd="0" presId="urn:microsoft.com/office/officeart/2005/8/layout/radial5"/>
    <dgm:cxn modelId="{83D0E05B-A231-4F56-9E32-2BBE0D030CC2}" type="presParOf" srcId="{BF8E9693-AB86-48B5-8D41-FDCFB1A2843D}" destId="{08064546-9F52-4459-9633-3EE6A00F8229}" srcOrd="0" destOrd="0" presId="urn:microsoft.com/office/officeart/2005/8/layout/radial5"/>
    <dgm:cxn modelId="{9C0C88F2-E143-41FB-9F3B-D40DBB120BAA}" type="presParOf" srcId="{8246A1F0-4AD0-4AE5-9897-9D45D076295E}" destId="{96FA26C5-2829-426B-96E0-508F7D632C6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1E204-23F6-45CF-AC69-E1A8435245C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11C6B-BD41-4944-8CF5-7BC6C256BA0C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১.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লিপিবদ্ধকরন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B16F4BD-3DE8-41FD-84A3-087BA14CE050}" type="parTrans" cxnId="{DA9CBC3A-47BD-4C01-955D-55627A1E1193}">
      <dgm:prSet/>
      <dgm:spPr/>
      <dgm:t>
        <a:bodyPr/>
        <a:lstStyle/>
        <a:p>
          <a:endParaRPr lang="en-US"/>
        </a:p>
      </dgm:t>
    </dgm:pt>
    <dgm:pt modelId="{0703E15D-4C84-4465-B25B-503B1059FA14}" type="sibTrans" cxnId="{DA9CBC3A-47BD-4C01-955D-55627A1E1193}">
      <dgm:prSet/>
      <dgm:spPr/>
      <dgm:t>
        <a:bodyPr/>
        <a:lstStyle/>
        <a:p>
          <a:endParaRPr lang="en-US"/>
        </a:p>
      </dgm:t>
    </dgm:pt>
    <dgm:pt modelId="{DBC2AE67-B62F-4019-808C-569241D271C8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খরচ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রাখা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631BCBE-E0F6-4712-BDF1-66035752653C}" type="parTrans" cxnId="{42EFF745-D155-46E7-A8E7-7660E737876E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CBDECFD-99E6-4D31-891A-C0DD47B66ECB}" type="sibTrans" cxnId="{42EFF745-D155-46E7-A8E7-7660E737876E}">
      <dgm:prSet/>
      <dgm:spPr/>
      <dgm:t>
        <a:bodyPr/>
        <a:lstStyle/>
        <a:p>
          <a:endParaRPr lang="en-US"/>
        </a:p>
      </dgm:t>
    </dgm:pt>
    <dgm:pt modelId="{9A0FA9B5-734E-48C8-B172-3C8AF43BDDF1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খরচ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65672599-E8A1-47FF-AE3C-56D247C92096}" type="parTrans" cxnId="{BAC19760-1AC1-45CC-8E50-CC48B304CA0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CED0079-1B9E-4885-936A-077E52DD0D03}" type="sibTrans" cxnId="{BAC19760-1AC1-45CC-8E50-CC48B304CA04}">
      <dgm:prSet/>
      <dgm:spPr/>
      <dgm:t>
        <a:bodyPr/>
        <a:lstStyle/>
        <a:p>
          <a:endParaRPr lang="en-US"/>
        </a:p>
      </dgm:t>
    </dgm:pt>
    <dgm:pt modelId="{2CA03113-3FA6-4D65-95AE-9244892753A1}" type="pres">
      <dgm:prSet presAssocID="{9DE1E204-23F6-45CF-AC69-E1A8435245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DA3BB4-DD5D-4936-B0F5-3067CAC7378B}" type="pres">
      <dgm:prSet presAssocID="{89411C6B-BD41-4944-8CF5-7BC6C256BA0C}" presName="hierRoot1" presStyleCnt="0"/>
      <dgm:spPr/>
    </dgm:pt>
    <dgm:pt modelId="{AFD95767-C1E8-41AE-9BED-7F45CF6D538A}" type="pres">
      <dgm:prSet presAssocID="{89411C6B-BD41-4944-8CF5-7BC6C256BA0C}" presName="composite" presStyleCnt="0"/>
      <dgm:spPr/>
    </dgm:pt>
    <dgm:pt modelId="{9A083899-7277-495A-BCD9-EB0961C9B42F}" type="pres">
      <dgm:prSet presAssocID="{89411C6B-BD41-4944-8CF5-7BC6C256BA0C}" presName="background" presStyleLbl="node0" presStyleIdx="0" presStyleCnt="1"/>
      <dgm:spPr/>
    </dgm:pt>
    <dgm:pt modelId="{70209876-B272-4AD8-810D-28C20BB7F6D1}" type="pres">
      <dgm:prSet presAssocID="{89411C6B-BD41-4944-8CF5-7BC6C256BA0C}" presName="text" presStyleLbl="fgAcc0" presStyleIdx="0" presStyleCnt="1" custScaleY="43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CE1B-6C25-4E8B-A015-DF6514F575CE}" type="pres">
      <dgm:prSet presAssocID="{89411C6B-BD41-4944-8CF5-7BC6C256BA0C}" presName="hierChild2" presStyleCnt="0"/>
      <dgm:spPr/>
    </dgm:pt>
    <dgm:pt modelId="{0F75158B-64BA-46CA-80EF-30A4E1118C6B}" type="pres">
      <dgm:prSet presAssocID="{8631BCBE-E0F6-4712-BDF1-66035752653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5BB3C3A-B541-49DF-BCA3-58B1757B5673}" type="pres">
      <dgm:prSet presAssocID="{DBC2AE67-B62F-4019-808C-569241D271C8}" presName="hierRoot2" presStyleCnt="0"/>
      <dgm:spPr/>
    </dgm:pt>
    <dgm:pt modelId="{7A63E190-6E6E-49AD-88C3-DE52BA518AB9}" type="pres">
      <dgm:prSet presAssocID="{DBC2AE67-B62F-4019-808C-569241D271C8}" presName="composite2" presStyleCnt="0"/>
      <dgm:spPr/>
    </dgm:pt>
    <dgm:pt modelId="{790A5ADF-2314-4E60-A759-4C10A2083879}" type="pres">
      <dgm:prSet presAssocID="{DBC2AE67-B62F-4019-808C-569241D271C8}" presName="background2" presStyleLbl="node2" presStyleIdx="0" presStyleCnt="1"/>
      <dgm:spPr/>
    </dgm:pt>
    <dgm:pt modelId="{D55FDC14-DCFA-463C-957C-50FDD6E6AC0C}" type="pres">
      <dgm:prSet presAssocID="{DBC2AE67-B62F-4019-808C-569241D271C8}" presName="text2" presStyleLbl="fgAcc2" presStyleIdx="0" presStyleCnt="1" custScaleX="134610" custScaleY="44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4C41C-12E4-4A8F-9FC3-6EA5C35C50FF}" type="pres">
      <dgm:prSet presAssocID="{DBC2AE67-B62F-4019-808C-569241D271C8}" presName="hierChild3" presStyleCnt="0"/>
      <dgm:spPr/>
    </dgm:pt>
    <dgm:pt modelId="{97856DC1-E80B-4E54-92D5-02EAFE9AECEB}" type="pres">
      <dgm:prSet presAssocID="{65672599-E8A1-47FF-AE3C-56D247C9209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DC2F389B-391B-486A-832C-29618FC5C393}" type="pres">
      <dgm:prSet presAssocID="{9A0FA9B5-734E-48C8-B172-3C8AF43BDDF1}" presName="hierRoot3" presStyleCnt="0"/>
      <dgm:spPr/>
    </dgm:pt>
    <dgm:pt modelId="{1B65950F-BD50-46AF-B256-9E0C3F917BA1}" type="pres">
      <dgm:prSet presAssocID="{9A0FA9B5-734E-48C8-B172-3C8AF43BDDF1}" presName="composite3" presStyleCnt="0"/>
      <dgm:spPr/>
    </dgm:pt>
    <dgm:pt modelId="{5A1534B8-897B-4024-80AC-74FA67F27581}" type="pres">
      <dgm:prSet presAssocID="{9A0FA9B5-734E-48C8-B172-3C8AF43BDDF1}" presName="background3" presStyleLbl="node3" presStyleIdx="0" presStyleCnt="1"/>
      <dgm:spPr/>
    </dgm:pt>
    <dgm:pt modelId="{D27F405B-5EF4-40F3-9DEE-3E3B8E639AA9}" type="pres">
      <dgm:prSet presAssocID="{9A0FA9B5-734E-48C8-B172-3C8AF43BDDF1}" presName="text3" presStyleLbl="fgAcc3" presStyleIdx="0" presStyleCnt="1" custScaleY="38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038BC-0A3E-42D3-9942-C51F45D749F6}" type="pres">
      <dgm:prSet presAssocID="{9A0FA9B5-734E-48C8-B172-3C8AF43BDDF1}" presName="hierChild4" presStyleCnt="0"/>
      <dgm:spPr/>
    </dgm:pt>
  </dgm:ptLst>
  <dgm:cxnLst>
    <dgm:cxn modelId="{DA9CBC3A-47BD-4C01-955D-55627A1E1193}" srcId="{9DE1E204-23F6-45CF-AC69-E1A8435245CA}" destId="{89411C6B-BD41-4944-8CF5-7BC6C256BA0C}" srcOrd="0" destOrd="0" parTransId="{CB16F4BD-3DE8-41FD-84A3-087BA14CE050}" sibTransId="{0703E15D-4C84-4465-B25B-503B1059FA14}"/>
    <dgm:cxn modelId="{435E165D-3864-46EC-94F4-AC5356111CF2}" type="presOf" srcId="{65672599-E8A1-47FF-AE3C-56D247C92096}" destId="{97856DC1-E80B-4E54-92D5-02EAFE9AECEB}" srcOrd="0" destOrd="0" presId="urn:microsoft.com/office/officeart/2005/8/layout/hierarchy1"/>
    <dgm:cxn modelId="{FFF88010-48EC-4353-BB02-20B0B701AAFD}" type="presOf" srcId="{9DE1E204-23F6-45CF-AC69-E1A8435245CA}" destId="{2CA03113-3FA6-4D65-95AE-9244892753A1}" srcOrd="0" destOrd="0" presId="urn:microsoft.com/office/officeart/2005/8/layout/hierarchy1"/>
    <dgm:cxn modelId="{376FC942-7627-49FC-9F41-ACD1A2E0AA12}" type="presOf" srcId="{89411C6B-BD41-4944-8CF5-7BC6C256BA0C}" destId="{70209876-B272-4AD8-810D-28C20BB7F6D1}" srcOrd="0" destOrd="0" presId="urn:microsoft.com/office/officeart/2005/8/layout/hierarchy1"/>
    <dgm:cxn modelId="{A2928F2B-42DE-415E-B688-E867EED25AEF}" type="presOf" srcId="{9A0FA9B5-734E-48C8-B172-3C8AF43BDDF1}" destId="{D27F405B-5EF4-40F3-9DEE-3E3B8E639AA9}" srcOrd="0" destOrd="0" presId="urn:microsoft.com/office/officeart/2005/8/layout/hierarchy1"/>
    <dgm:cxn modelId="{8C1CC668-CCB0-4F24-82C5-253272CB83F3}" type="presOf" srcId="{8631BCBE-E0F6-4712-BDF1-66035752653C}" destId="{0F75158B-64BA-46CA-80EF-30A4E1118C6B}" srcOrd="0" destOrd="0" presId="urn:microsoft.com/office/officeart/2005/8/layout/hierarchy1"/>
    <dgm:cxn modelId="{BAC19760-1AC1-45CC-8E50-CC48B304CA04}" srcId="{DBC2AE67-B62F-4019-808C-569241D271C8}" destId="{9A0FA9B5-734E-48C8-B172-3C8AF43BDDF1}" srcOrd="0" destOrd="0" parTransId="{65672599-E8A1-47FF-AE3C-56D247C92096}" sibTransId="{ECED0079-1B9E-4885-936A-077E52DD0D03}"/>
    <dgm:cxn modelId="{42EFF745-D155-46E7-A8E7-7660E737876E}" srcId="{89411C6B-BD41-4944-8CF5-7BC6C256BA0C}" destId="{DBC2AE67-B62F-4019-808C-569241D271C8}" srcOrd="0" destOrd="0" parTransId="{8631BCBE-E0F6-4712-BDF1-66035752653C}" sibTransId="{DCBDECFD-99E6-4D31-891A-C0DD47B66ECB}"/>
    <dgm:cxn modelId="{50BD241B-E2AB-4184-8679-E9B64E3A2FE7}" type="presOf" srcId="{DBC2AE67-B62F-4019-808C-569241D271C8}" destId="{D55FDC14-DCFA-463C-957C-50FDD6E6AC0C}" srcOrd="0" destOrd="0" presId="urn:microsoft.com/office/officeart/2005/8/layout/hierarchy1"/>
    <dgm:cxn modelId="{6E9EE5E3-E05E-4983-9587-D1B4E1FD44EA}" type="presParOf" srcId="{2CA03113-3FA6-4D65-95AE-9244892753A1}" destId="{18DA3BB4-DD5D-4936-B0F5-3067CAC7378B}" srcOrd="0" destOrd="0" presId="urn:microsoft.com/office/officeart/2005/8/layout/hierarchy1"/>
    <dgm:cxn modelId="{6E7B75E1-FFC6-4D50-AD87-36A02A37D6A6}" type="presParOf" srcId="{18DA3BB4-DD5D-4936-B0F5-3067CAC7378B}" destId="{AFD95767-C1E8-41AE-9BED-7F45CF6D538A}" srcOrd="0" destOrd="0" presId="urn:microsoft.com/office/officeart/2005/8/layout/hierarchy1"/>
    <dgm:cxn modelId="{45ECA505-14E3-47D0-8ABC-3B3102FAD92D}" type="presParOf" srcId="{AFD95767-C1E8-41AE-9BED-7F45CF6D538A}" destId="{9A083899-7277-495A-BCD9-EB0961C9B42F}" srcOrd="0" destOrd="0" presId="urn:microsoft.com/office/officeart/2005/8/layout/hierarchy1"/>
    <dgm:cxn modelId="{EB0563A0-D49D-4F41-881D-8B66F0805F4B}" type="presParOf" srcId="{AFD95767-C1E8-41AE-9BED-7F45CF6D538A}" destId="{70209876-B272-4AD8-810D-28C20BB7F6D1}" srcOrd="1" destOrd="0" presId="urn:microsoft.com/office/officeart/2005/8/layout/hierarchy1"/>
    <dgm:cxn modelId="{DBD7BA0A-2755-4827-A686-944384E59F5F}" type="presParOf" srcId="{18DA3BB4-DD5D-4936-B0F5-3067CAC7378B}" destId="{93E3CE1B-6C25-4E8B-A015-DF6514F575CE}" srcOrd="1" destOrd="0" presId="urn:microsoft.com/office/officeart/2005/8/layout/hierarchy1"/>
    <dgm:cxn modelId="{0E0F14C4-C43B-42EF-B032-8A7AFD45CC3C}" type="presParOf" srcId="{93E3CE1B-6C25-4E8B-A015-DF6514F575CE}" destId="{0F75158B-64BA-46CA-80EF-30A4E1118C6B}" srcOrd="0" destOrd="0" presId="urn:microsoft.com/office/officeart/2005/8/layout/hierarchy1"/>
    <dgm:cxn modelId="{78E58CDE-DD82-4C43-8147-9BDD3C9A4197}" type="presParOf" srcId="{93E3CE1B-6C25-4E8B-A015-DF6514F575CE}" destId="{F5BB3C3A-B541-49DF-BCA3-58B1757B5673}" srcOrd="1" destOrd="0" presId="urn:microsoft.com/office/officeart/2005/8/layout/hierarchy1"/>
    <dgm:cxn modelId="{182E506A-1A05-41B6-AB77-497D592DDBEF}" type="presParOf" srcId="{F5BB3C3A-B541-49DF-BCA3-58B1757B5673}" destId="{7A63E190-6E6E-49AD-88C3-DE52BA518AB9}" srcOrd="0" destOrd="0" presId="urn:microsoft.com/office/officeart/2005/8/layout/hierarchy1"/>
    <dgm:cxn modelId="{7A7CA599-6AC3-4587-8D11-1DBFBB18DF3A}" type="presParOf" srcId="{7A63E190-6E6E-49AD-88C3-DE52BA518AB9}" destId="{790A5ADF-2314-4E60-A759-4C10A2083879}" srcOrd="0" destOrd="0" presId="urn:microsoft.com/office/officeart/2005/8/layout/hierarchy1"/>
    <dgm:cxn modelId="{3FBFD65E-306E-4648-B9F0-C7E87F2D040E}" type="presParOf" srcId="{7A63E190-6E6E-49AD-88C3-DE52BA518AB9}" destId="{D55FDC14-DCFA-463C-957C-50FDD6E6AC0C}" srcOrd="1" destOrd="0" presId="urn:microsoft.com/office/officeart/2005/8/layout/hierarchy1"/>
    <dgm:cxn modelId="{9909061E-5D55-4ECB-B99F-B2BEDCEA07C6}" type="presParOf" srcId="{F5BB3C3A-B541-49DF-BCA3-58B1757B5673}" destId="{FAE4C41C-12E4-4A8F-9FC3-6EA5C35C50FF}" srcOrd="1" destOrd="0" presId="urn:microsoft.com/office/officeart/2005/8/layout/hierarchy1"/>
    <dgm:cxn modelId="{3CB18C81-64C6-402D-9F43-EF8C19225883}" type="presParOf" srcId="{FAE4C41C-12E4-4A8F-9FC3-6EA5C35C50FF}" destId="{97856DC1-E80B-4E54-92D5-02EAFE9AECEB}" srcOrd="0" destOrd="0" presId="urn:microsoft.com/office/officeart/2005/8/layout/hierarchy1"/>
    <dgm:cxn modelId="{D1122744-BC7A-4F36-9019-A6964E6F53F8}" type="presParOf" srcId="{FAE4C41C-12E4-4A8F-9FC3-6EA5C35C50FF}" destId="{DC2F389B-391B-486A-832C-29618FC5C393}" srcOrd="1" destOrd="0" presId="urn:microsoft.com/office/officeart/2005/8/layout/hierarchy1"/>
    <dgm:cxn modelId="{68511F09-3EC6-4D7A-B112-2CB24DDC9E3E}" type="presParOf" srcId="{DC2F389B-391B-486A-832C-29618FC5C393}" destId="{1B65950F-BD50-46AF-B256-9E0C3F917BA1}" srcOrd="0" destOrd="0" presId="urn:microsoft.com/office/officeart/2005/8/layout/hierarchy1"/>
    <dgm:cxn modelId="{7537A257-5F69-4E45-98D1-6C4F835DE23C}" type="presParOf" srcId="{1B65950F-BD50-46AF-B256-9E0C3F917BA1}" destId="{5A1534B8-897B-4024-80AC-74FA67F27581}" srcOrd="0" destOrd="0" presId="urn:microsoft.com/office/officeart/2005/8/layout/hierarchy1"/>
    <dgm:cxn modelId="{97EE70B4-E8E4-4A4F-989C-0F2EDDD69028}" type="presParOf" srcId="{1B65950F-BD50-46AF-B256-9E0C3F917BA1}" destId="{D27F405B-5EF4-40F3-9DEE-3E3B8E639AA9}" srcOrd="1" destOrd="0" presId="urn:microsoft.com/office/officeart/2005/8/layout/hierarchy1"/>
    <dgm:cxn modelId="{BF64FD47-23AD-4E7A-8742-579A81789ED6}" type="presParOf" srcId="{DC2F389B-391B-486A-832C-29618FC5C393}" destId="{BC4038BC-0A3E-42D3-9942-C51F45D74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1E204-23F6-45CF-AC69-E1A8435245C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11C6B-BD41-4944-8CF5-7BC6C256BA0C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শ্রেণীবদ্ধকরন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B16F4BD-3DE8-41FD-84A3-087BA14CE050}" type="parTrans" cxnId="{DA9CBC3A-47BD-4C01-955D-55627A1E1193}">
      <dgm:prSet/>
      <dgm:spPr/>
      <dgm:t>
        <a:bodyPr/>
        <a:lstStyle/>
        <a:p>
          <a:endParaRPr lang="en-US"/>
        </a:p>
      </dgm:t>
    </dgm:pt>
    <dgm:pt modelId="{0703E15D-4C84-4465-B25B-503B1059FA14}" type="sibTrans" cxnId="{DA9CBC3A-47BD-4C01-955D-55627A1E1193}">
      <dgm:prSet/>
      <dgm:spPr/>
      <dgm:t>
        <a:bodyPr/>
        <a:lstStyle/>
        <a:p>
          <a:endParaRPr lang="en-US"/>
        </a:p>
      </dgm:t>
    </dgm:pt>
    <dgm:pt modelId="{DBC2AE67-B62F-4019-808C-569241D271C8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খাতওয়ারী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ভাগ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পাকাপাকীভাবে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(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)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8631BCBE-E0F6-4712-BDF1-66035752653C}" type="parTrans" cxnId="{42EFF745-D155-46E7-A8E7-7660E737876E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CBDECFD-99E6-4D31-891A-C0DD47B66ECB}" type="sibTrans" cxnId="{42EFF745-D155-46E7-A8E7-7660E737876E}">
      <dgm:prSet/>
      <dgm:spPr/>
      <dgm:t>
        <a:bodyPr/>
        <a:lstStyle/>
        <a:p>
          <a:endParaRPr lang="en-US"/>
        </a:p>
      </dgm:t>
    </dgm:pt>
    <dgm:pt modelId="{9A0FA9B5-734E-48C8-B172-3C8AF43BDDF1}">
      <dgm:prSet phldrT="[Text]" custT="1"/>
      <dgm:spPr/>
      <dgm:t>
        <a:bodyPr/>
        <a:lstStyle/>
        <a:p>
          <a:pPr algn="ctr"/>
          <a:r>
            <a:rPr lang="en-US" sz="20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সমস্ত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..</a:t>
          </a:r>
        </a:p>
        <a:p>
          <a:pPr algn="l"/>
          <a:r>
            <a:rPr lang="en-US" sz="1800" b="1" dirty="0">
              <a:latin typeface="NikoshBAN" pitchFamily="2" charset="0"/>
              <a:cs typeface="NikoshBAN" pitchFamily="2" charset="0"/>
            </a:rPr>
            <a:t>১. Cost ledger control A/C--income ,</a:t>
          </a:r>
          <a:r>
            <a:rPr lang="en-US" sz="1800" b="1" dirty="0" err="1">
              <a:latin typeface="NikoshBAN" pitchFamily="2" charset="0"/>
              <a:cs typeface="NikoshBAN" pitchFamily="2" charset="0"/>
            </a:rPr>
            <a:t>expense,impairment</a:t>
          </a:r>
          <a:endParaRPr lang="en-US" sz="1800" b="1" dirty="0">
            <a:latin typeface="NikoshBAN" pitchFamily="2" charset="0"/>
            <a:cs typeface="NikoshBAN" pitchFamily="2" charset="0"/>
          </a:endParaRPr>
        </a:p>
        <a:p>
          <a:pPr algn="l"/>
          <a:r>
            <a:rPr lang="en-US" sz="1800" b="1" dirty="0">
              <a:latin typeface="NikoshBAN" pitchFamily="2" charset="0"/>
              <a:cs typeface="NikoshBAN" pitchFamily="2" charset="0"/>
            </a:rPr>
            <a:t>২. Store ledger control A/C--------------Raw material cost</a:t>
          </a:r>
        </a:p>
        <a:p>
          <a:pPr algn="l"/>
          <a:r>
            <a:rPr lang="en-US" sz="1800" b="1" dirty="0">
              <a:latin typeface="NikoshBAN" pitchFamily="2" charset="0"/>
              <a:cs typeface="NikoshBAN" pitchFamily="2" charset="0"/>
            </a:rPr>
            <a:t>৩. Work  in progress   A/C----Cost of unfinished product</a:t>
          </a:r>
        </a:p>
        <a:p>
          <a:pPr algn="l"/>
          <a:r>
            <a:rPr lang="en-US" sz="1800" b="1" dirty="0">
              <a:latin typeface="NikoshBAN" pitchFamily="2" charset="0"/>
              <a:cs typeface="NikoshBAN" pitchFamily="2" charset="0"/>
            </a:rPr>
            <a:t>4.Finished goods  A/C------Cost of unfinished product</a:t>
          </a:r>
        </a:p>
        <a:p>
          <a:pPr algn="l"/>
          <a:r>
            <a:rPr lang="en-US" sz="1800" b="1" dirty="0">
              <a:latin typeface="NikoshBAN" pitchFamily="2" charset="0"/>
              <a:cs typeface="NikoshBAN" pitchFamily="2" charset="0"/>
            </a:rPr>
            <a:t>5. Abnormal loss/gain A/C---------------------For loss/gain</a:t>
          </a:r>
        </a:p>
        <a:p>
          <a:pPr algn="l"/>
          <a:r>
            <a:rPr lang="en-US" sz="1800" b="1" dirty="0">
              <a:latin typeface="NikoshBAN" pitchFamily="2" charset="0"/>
              <a:cs typeface="NikoshBAN" pitchFamily="2" charset="0"/>
            </a:rPr>
            <a:t>6. Overhead A/C--------------finally divided to above A/C</a:t>
          </a:r>
        </a:p>
      </dgm:t>
    </dgm:pt>
    <dgm:pt modelId="{65672599-E8A1-47FF-AE3C-56D247C92096}" type="parTrans" cxnId="{BAC19760-1AC1-45CC-8E50-CC48B304CA0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CED0079-1B9E-4885-936A-077E52DD0D03}" type="sibTrans" cxnId="{BAC19760-1AC1-45CC-8E50-CC48B304CA04}">
      <dgm:prSet/>
      <dgm:spPr/>
      <dgm:t>
        <a:bodyPr/>
        <a:lstStyle/>
        <a:p>
          <a:endParaRPr lang="en-US"/>
        </a:p>
      </dgm:t>
    </dgm:pt>
    <dgm:pt modelId="{2CA03113-3FA6-4D65-95AE-9244892753A1}" type="pres">
      <dgm:prSet presAssocID="{9DE1E204-23F6-45CF-AC69-E1A8435245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DA3BB4-DD5D-4936-B0F5-3067CAC7378B}" type="pres">
      <dgm:prSet presAssocID="{89411C6B-BD41-4944-8CF5-7BC6C256BA0C}" presName="hierRoot1" presStyleCnt="0"/>
      <dgm:spPr/>
    </dgm:pt>
    <dgm:pt modelId="{AFD95767-C1E8-41AE-9BED-7F45CF6D538A}" type="pres">
      <dgm:prSet presAssocID="{89411C6B-BD41-4944-8CF5-7BC6C256BA0C}" presName="composite" presStyleCnt="0"/>
      <dgm:spPr/>
    </dgm:pt>
    <dgm:pt modelId="{9A083899-7277-495A-BCD9-EB0961C9B42F}" type="pres">
      <dgm:prSet presAssocID="{89411C6B-BD41-4944-8CF5-7BC6C256BA0C}" presName="background" presStyleLbl="node0" presStyleIdx="0" presStyleCnt="1"/>
      <dgm:spPr/>
    </dgm:pt>
    <dgm:pt modelId="{70209876-B272-4AD8-810D-28C20BB7F6D1}" type="pres">
      <dgm:prSet presAssocID="{89411C6B-BD41-4944-8CF5-7BC6C256BA0C}" presName="text" presStyleLbl="fgAcc0" presStyleIdx="0" presStyleCnt="1" custScaleX="122886" custScaleY="422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CE1B-6C25-4E8B-A015-DF6514F575CE}" type="pres">
      <dgm:prSet presAssocID="{89411C6B-BD41-4944-8CF5-7BC6C256BA0C}" presName="hierChild2" presStyleCnt="0"/>
      <dgm:spPr/>
    </dgm:pt>
    <dgm:pt modelId="{0F75158B-64BA-46CA-80EF-30A4E1118C6B}" type="pres">
      <dgm:prSet presAssocID="{8631BCBE-E0F6-4712-BDF1-66035752653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5BB3C3A-B541-49DF-BCA3-58B1757B5673}" type="pres">
      <dgm:prSet presAssocID="{DBC2AE67-B62F-4019-808C-569241D271C8}" presName="hierRoot2" presStyleCnt="0"/>
      <dgm:spPr/>
    </dgm:pt>
    <dgm:pt modelId="{7A63E190-6E6E-49AD-88C3-DE52BA518AB9}" type="pres">
      <dgm:prSet presAssocID="{DBC2AE67-B62F-4019-808C-569241D271C8}" presName="composite2" presStyleCnt="0"/>
      <dgm:spPr/>
    </dgm:pt>
    <dgm:pt modelId="{790A5ADF-2314-4E60-A759-4C10A2083879}" type="pres">
      <dgm:prSet presAssocID="{DBC2AE67-B62F-4019-808C-569241D271C8}" presName="background2" presStyleLbl="node2" presStyleIdx="0" presStyleCnt="1"/>
      <dgm:spPr/>
    </dgm:pt>
    <dgm:pt modelId="{D55FDC14-DCFA-463C-957C-50FDD6E6AC0C}" type="pres">
      <dgm:prSet presAssocID="{DBC2AE67-B62F-4019-808C-569241D271C8}" presName="text2" presStyleLbl="fgAcc2" presStyleIdx="0" presStyleCnt="1" custScaleX="262494" custScaleY="411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4C41C-12E4-4A8F-9FC3-6EA5C35C50FF}" type="pres">
      <dgm:prSet presAssocID="{DBC2AE67-B62F-4019-808C-569241D271C8}" presName="hierChild3" presStyleCnt="0"/>
      <dgm:spPr/>
    </dgm:pt>
    <dgm:pt modelId="{97856DC1-E80B-4E54-92D5-02EAFE9AECEB}" type="pres">
      <dgm:prSet presAssocID="{65672599-E8A1-47FF-AE3C-56D247C9209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DC2F389B-391B-486A-832C-29618FC5C393}" type="pres">
      <dgm:prSet presAssocID="{9A0FA9B5-734E-48C8-B172-3C8AF43BDDF1}" presName="hierRoot3" presStyleCnt="0"/>
      <dgm:spPr/>
    </dgm:pt>
    <dgm:pt modelId="{1B65950F-BD50-46AF-B256-9E0C3F917BA1}" type="pres">
      <dgm:prSet presAssocID="{9A0FA9B5-734E-48C8-B172-3C8AF43BDDF1}" presName="composite3" presStyleCnt="0"/>
      <dgm:spPr/>
    </dgm:pt>
    <dgm:pt modelId="{5A1534B8-897B-4024-80AC-74FA67F27581}" type="pres">
      <dgm:prSet presAssocID="{9A0FA9B5-734E-48C8-B172-3C8AF43BDDF1}" presName="background3" presStyleLbl="node3" presStyleIdx="0" presStyleCnt="1"/>
      <dgm:spPr/>
    </dgm:pt>
    <dgm:pt modelId="{D27F405B-5EF4-40F3-9DEE-3E3B8E639AA9}" type="pres">
      <dgm:prSet presAssocID="{9A0FA9B5-734E-48C8-B172-3C8AF43BDDF1}" presName="text3" presStyleLbl="fgAcc3" presStyleIdx="0" presStyleCnt="1" custScaleX="254858" custScaleY="150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038BC-0A3E-42D3-9942-C51F45D749F6}" type="pres">
      <dgm:prSet presAssocID="{9A0FA9B5-734E-48C8-B172-3C8AF43BDDF1}" presName="hierChild4" presStyleCnt="0"/>
      <dgm:spPr/>
    </dgm:pt>
  </dgm:ptLst>
  <dgm:cxnLst>
    <dgm:cxn modelId="{42EFF745-D155-46E7-A8E7-7660E737876E}" srcId="{89411C6B-BD41-4944-8CF5-7BC6C256BA0C}" destId="{DBC2AE67-B62F-4019-808C-569241D271C8}" srcOrd="0" destOrd="0" parTransId="{8631BCBE-E0F6-4712-BDF1-66035752653C}" sibTransId="{DCBDECFD-99E6-4D31-891A-C0DD47B66ECB}"/>
    <dgm:cxn modelId="{5ABB3E39-C31F-4B1C-8B2E-B1C133D2D640}" type="presOf" srcId="{89411C6B-BD41-4944-8CF5-7BC6C256BA0C}" destId="{70209876-B272-4AD8-810D-28C20BB7F6D1}" srcOrd="0" destOrd="0" presId="urn:microsoft.com/office/officeart/2005/8/layout/hierarchy1"/>
    <dgm:cxn modelId="{25700C62-A346-44E9-A874-FA8B31766FBD}" type="presOf" srcId="{9DE1E204-23F6-45CF-AC69-E1A8435245CA}" destId="{2CA03113-3FA6-4D65-95AE-9244892753A1}" srcOrd="0" destOrd="0" presId="urn:microsoft.com/office/officeart/2005/8/layout/hierarchy1"/>
    <dgm:cxn modelId="{CB256FCD-6175-4C7E-9388-EA0EDFA47285}" type="presOf" srcId="{8631BCBE-E0F6-4712-BDF1-66035752653C}" destId="{0F75158B-64BA-46CA-80EF-30A4E1118C6B}" srcOrd="0" destOrd="0" presId="urn:microsoft.com/office/officeart/2005/8/layout/hierarchy1"/>
    <dgm:cxn modelId="{F799435D-8037-4FD1-A770-A2320749FD97}" type="presOf" srcId="{65672599-E8A1-47FF-AE3C-56D247C92096}" destId="{97856DC1-E80B-4E54-92D5-02EAFE9AECEB}" srcOrd="0" destOrd="0" presId="urn:microsoft.com/office/officeart/2005/8/layout/hierarchy1"/>
    <dgm:cxn modelId="{5B05E59A-6FB7-4EA2-A44E-F3E64A642A20}" type="presOf" srcId="{9A0FA9B5-734E-48C8-B172-3C8AF43BDDF1}" destId="{D27F405B-5EF4-40F3-9DEE-3E3B8E639AA9}" srcOrd="0" destOrd="0" presId="urn:microsoft.com/office/officeart/2005/8/layout/hierarchy1"/>
    <dgm:cxn modelId="{DA9CBC3A-47BD-4C01-955D-55627A1E1193}" srcId="{9DE1E204-23F6-45CF-AC69-E1A8435245CA}" destId="{89411C6B-BD41-4944-8CF5-7BC6C256BA0C}" srcOrd="0" destOrd="0" parTransId="{CB16F4BD-3DE8-41FD-84A3-087BA14CE050}" sibTransId="{0703E15D-4C84-4465-B25B-503B1059FA14}"/>
    <dgm:cxn modelId="{BAC19760-1AC1-45CC-8E50-CC48B304CA04}" srcId="{DBC2AE67-B62F-4019-808C-569241D271C8}" destId="{9A0FA9B5-734E-48C8-B172-3C8AF43BDDF1}" srcOrd="0" destOrd="0" parTransId="{65672599-E8A1-47FF-AE3C-56D247C92096}" sibTransId="{ECED0079-1B9E-4885-936A-077E52DD0D03}"/>
    <dgm:cxn modelId="{AD7B0DB5-BF23-4F2A-8BD4-CB4FFFC01C47}" type="presOf" srcId="{DBC2AE67-B62F-4019-808C-569241D271C8}" destId="{D55FDC14-DCFA-463C-957C-50FDD6E6AC0C}" srcOrd="0" destOrd="0" presId="urn:microsoft.com/office/officeart/2005/8/layout/hierarchy1"/>
    <dgm:cxn modelId="{F76E9A91-CB3F-4BF4-9C0A-2489E34F79D1}" type="presParOf" srcId="{2CA03113-3FA6-4D65-95AE-9244892753A1}" destId="{18DA3BB4-DD5D-4936-B0F5-3067CAC7378B}" srcOrd="0" destOrd="0" presId="urn:microsoft.com/office/officeart/2005/8/layout/hierarchy1"/>
    <dgm:cxn modelId="{8FCAF939-DB65-4D81-BBCC-72006859C1D0}" type="presParOf" srcId="{18DA3BB4-DD5D-4936-B0F5-3067CAC7378B}" destId="{AFD95767-C1E8-41AE-9BED-7F45CF6D538A}" srcOrd="0" destOrd="0" presId="urn:microsoft.com/office/officeart/2005/8/layout/hierarchy1"/>
    <dgm:cxn modelId="{E0092157-F8C3-4CF6-AB5A-96DCABA7D689}" type="presParOf" srcId="{AFD95767-C1E8-41AE-9BED-7F45CF6D538A}" destId="{9A083899-7277-495A-BCD9-EB0961C9B42F}" srcOrd="0" destOrd="0" presId="urn:microsoft.com/office/officeart/2005/8/layout/hierarchy1"/>
    <dgm:cxn modelId="{29262B97-E037-409D-ADF3-AFCD0A52EACC}" type="presParOf" srcId="{AFD95767-C1E8-41AE-9BED-7F45CF6D538A}" destId="{70209876-B272-4AD8-810D-28C20BB7F6D1}" srcOrd="1" destOrd="0" presId="urn:microsoft.com/office/officeart/2005/8/layout/hierarchy1"/>
    <dgm:cxn modelId="{B92DCA4B-AC4F-424D-8A05-ED6AC6D111C0}" type="presParOf" srcId="{18DA3BB4-DD5D-4936-B0F5-3067CAC7378B}" destId="{93E3CE1B-6C25-4E8B-A015-DF6514F575CE}" srcOrd="1" destOrd="0" presId="urn:microsoft.com/office/officeart/2005/8/layout/hierarchy1"/>
    <dgm:cxn modelId="{1B41AB02-EB25-455E-9E9D-F840F0565CB2}" type="presParOf" srcId="{93E3CE1B-6C25-4E8B-A015-DF6514F575CE}" destId="{0F75158B-64BA-46CA-80EF-30A4E1118C6B}" srcOrd="0" destOrd="0" presId="urn:microsoft.com/office/officeart/2005/8/layout/hierarchy1"/>
    <dgm:cxn modelId="{8E8103BE-8EB6-494A-8F2D-179920CB42A4}" type="presParOf" srcId="{93E3CE1B-6C25-4E8B-A015-DF6514F575CE}" destId="{F5BB3C3A-B541-49DF-BCA3-58B1757B5673}" srcOrd="1" destOrd="0" presId="urn:microsoft.com/office/officeart/2005/8/layout/hierarchy1"/>
    <dgm:cxn modelId="{27569453-979C-407D-A9C3-9F735329E77C}" type="presParOf" srcId="{F5BB3C3A-B541-49DF-BCA3-58B1757B5673}" destId="{7A63E190-6E6E-49AD-88C3-DE52BA518AB9}" srcOrd="0" destOrd="0" presId="urn:microsoft.com/office/officeart/2005/8/layout/hierarchy1"/>
    <dgm:cxn modelId="{B47D3FB5-9043-4021-A50B-990DE82F2CDE}" type="presParOf" srcId="{7A63E190-6E6E-49AD-88C3-DE52BA518AB9}" destId="{790A5ADF-2314-4E60-A759-4C10A2083879}" srcOrd="0" destOrd="0" presId="urn:microsoft.com/office/officeart/2005/8/layout/hierarchy1"/>
    <dgm:cxn modelId="{7D3C9E5D-B844-4B3C-BAE0-22B60B5A9F4E}" type="presParOf" srcId="{7A63E190-6E6E-49AD-88C3-DE52BA518AB9}" destId="{D55FDC14-DCFA-463C-957C-50FDD6E6AC0C}" srcOrd="1" destOrd="0" presId="urn:microsoft.com/office/officeart/2005/8/layout/hierarchy1"/>
    <dgm:cxn modelId="{E6330A20-E297-4723-B47C-54D769FAF79E}" type="presParOf" srcId="{F5BB3C3A-B541-49DF-BCA3-58B1757B5673}" destId="{FAE4C41C-12E4-4A8F-9FC3-6EA5C35C50FF}" srcOrd="1" destOrd="0" presId="urn:microsoft.com/office/officeart/2005/8/layout/hierarchy1"/>
    <dgm:cxn modelId="{6BB95964-7C66-475E-9CE8-7D8EFA57FF1D}" type="presParOf" srcId="{FAE4C41C-12E4-4A8F-9FC3-6EA5C35C50FF}" destId="{97856DC1-E80B-4E54-92D5-02EAFE9AECEB}" srcOrd="0" destOrd="0" presId="urn:microsoft.com/office/officeart/2005/8/layout/hierarchy1"/>
    <dgm:cxn modelId="{92A32364-42C3-4A08-91B2-128A0A9699B5}" type="presParOf" srcId="{FAE4C41C-12E4-4A8F-9FC3-6EA5C35C50FF}" destId="{DC2F389B-391B-486A-832C-29618FC5C393}" srcOrd="1" destOrd="0" presId="urn:microsoft.com/office/officeart/2005/8/layout/hierarchy1"/>
    <dgm:cxn modelId="{63594AE8-0259-448D-8CF9-D350FAA7229D}" type="presParOf" srcId="{DC2F389B-391B-486A-832C-29618FC5C393}" destId="{1B65950F-BD50-46AF-B256-9E0C3F917BA1}" srcOrd="0" destOrd="0" presId="urn:microsoft.com/office/officeart/2005/8/layout/hierarchy1"/>
    <dgm:cxn modelId="{2E8DE653-0521-41E5-9210-8CB80D32CC9B}" type="presParOf" srcId="{1B65950F-BD50-46AF-B256-9E0C3F917BA1}" destId="{5A1534B8-897B-4024-80AC-74FA67F27581}" srcOrd="0" destOrd="0" presId="urn:microsoft.com/office/officeart/2005/8/layout/hierarchy1"/>
    <dgm:cxn modelId="{D0C1BB06-26BC-4CB9-95FF-03519C2EDBA5}" type="presParOf" srcId="{1B65950F-BD50-46AF-B256-9E0C3F917BA1}" destId="{D27F405B-5EF4-40F3-9DEE-3E3B8E639AA9}" srcOrd="1" destOrd="0" presId="urn:microsoft.com/office/officeart/2005/8/layout/hierarchy1"/>
    <dgm:cxn modelId="{950A7E9B-4A6F-44B8-A391-2198C24B1DE4}" type="presParOf" srcId="{DC2F389B-391B-486A-832C-29618FC5C393}" destId="{BC4038BC-0A3E-42D3-9942-C51F45D74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E1E204-23F6-45CF-AC69-E1A8435245C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11C6B-BD41-4944-8CF5-7BC6C256BA0C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৩.ব্যয়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B16F4BD-3DE8-41FD-84A3-087BA14CE050}" type="parTrans" cxnId="{DA9CBC3A-47BD-4C01-955D-55627A1E1193}">
      <dgm:prSet/>
      <dgm:spPr/>
      <dgm:t>
        <a:bodyPr/>
        <a:lstStyle/>
        <a:p>
          <a:endParaRPr lang="en-US"/>
        </a:p>
      </dgm:t>
    </dgm:pt>
    <dgm:pt modelId="{0703E15D-4C84-4465-B25B-503B1059FA14}" type="sibTrans" cxnId="{DA9CBC3A-47BD-4C01-955D-55627A1E1193}">
      <dgm:prSet/>
      <dgm:spPr/>
      <dgm:t>
        <a:bodyPr/>
        <a:lstStyle/>
        <a:p>
          <a:endParaRPr lang="en-US"/>
        </a:p>
      </dgm:t>
    </dgm:pt>
    <dgm:pt modelId="{DBC2AE67-B62F-4019-808C-569241D271C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খাতওয়ারি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631BCBE-E0F6-4712-BDF1-66035752653C}" type="parTrans" cxnId="{42EFF745-D155-46E7-A8E7-7660E737876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CBDECFD-99E6-4D31-891A-C0DD47B66ECB}" type="sibTrans" cxnId="{42EFF745-D155-46E7-A8E7-7660E737876E}">
      <dgm:prSet/>
      <dgm:spPr/>
      <dgm:t>
        <a:bodyPr/>
        <a:lstStyle/>
        <a:p>
          <a:endParaRPr lang="en-US"/>
        </a:p>
      </dgm:t>
    </dgm:pt>
    <dgm:pt modelId="{9A0FA9B5-734E-48C8-B172-3C8AF43BDDF1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কাঁচামাল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5672599-E8A1-47FF-AE3C-56D247C92096}" type="parTrans" cxnId="{BAC19760-1AC1-45CC-8E50-CC48B304CA0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CED0079-1B9E-4885-936A-077E52DD0D03}" type="sibTrans" cxnId="{BAC19760-1AC1-45CC-8E50-CC48B304CA04}">
      <dgm:prSet/>
      <dgm:spPr/>
      <dgm:t>
        <a:bodyPr/>
        <a:lstStyle/>
        <a:p>
          <a:endParaRPr lang="en-US"/>
        </a:p>
      </dgm:t>
    </dgm:pt>
    <dgm:pt modelId="{8ED232A6-646A-48B5-B158-9B20A8F2728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শ্রম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90902B9-6CAB-4F4D-9157-23F90C72CB3B}" type="parTrans" cxnId="{104BDF7B-CF20-4BDF-BFA4-8B10838A894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80332D2-CE43-4A4B-95F6-1DC0951A2E91}" type="sibTrans" cxnId="{104BDF7B-CF20-4BDF-BFA4-8B10838A8946}">
      <dgm:prSet/>
      <dgm:spPr/>
      <dgm:t>
        <a:bodyPr/>
        <a:lstStyle/>
        <a:p>
          <a:endParaRPr lang="en-US"/>
        </a:p>
      </dgm:t>
    </dgm:pt>
    <dgm:pt modelId="{97F74D61-940E-4AA8-BE67-9F288741AA4B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উপরিব্যয়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3C012BC0-5F4B-4A2C-ADE6-E4606ADC7798}" type="parTrans" cxnId="{D74F3092-A3B2-4CAE-A852-BAAFF7FAEAC7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CBB36052-B87F-44B9-A692-92DD50476298}" type="sibTrans" cxnId="{D74F3092-A3B2-4CAE-A852-BAAFF7FAEAC7}">
      <dgm:prSet/>
      <dgm:spPr/>
      <dgm:t>
        <a:bodyPr/>
        <a:lstStyle/>
        <a:p>
          <a:endParaRPr lang="en-US"/>
        </a:p>
      </dgm:t>
    </dgm:pt>
    <dgm:pt modelId="{46AE7D44-9B6D-440C-88A8-AF5B3660A6BF}">
      <dgm:prSet custT="1"/>
      <dgm:spPr/>
      <dgm:t>
        <a:bodyPr vert="vert270"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পরিকল্পনা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গুদামজাতকরন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৩.কারখানায়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ইস্যু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৪.নিয়ন্ত্রন</a:t>
          </a:r>
        </a:p>
      </dgm:t>
    </dgm:pt>
    <dgm:pt modelId="{7B73013A-A483-4F8E-A664-716C1D11949D}" type="parTrans" cxnId="{8C07572A-ED15-4D20-BE65-0FECC431EF2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542B40B-2C16-4B9A-9304-67F9E9C40999}" type="sibTrans" cxnId="{8C07572A-ED15-4D20-BE65-0FECC431EF25}">
      <dgm:prSet/>
      <dgm:spPr/>
      <dgm:t>
        <a:bodyPr/>
        <a:lstStyle/>
        <a:p>
          <a:endParaRPr lang="en-US"/>
        </a:p>
      </dgm:t>
    </dgm:pt>
    <dgm:pt modelId="{0E714B02-30B4-4F80-9FE6-2CB706725B2B}">
      <dgm:prSet custT="1"/>
      <dgm:spPr/>
      <dgm:t>
        <a:bodyPr vert="vert270"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পরিকল্পনা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রক্ষন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8716554-FA41-4718-9BAA-E89D4056D020}" type="parTrans" cxnId="{52B65C93-483A-4BD0-B627-4D15631361A3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3AE2365-E07E-4C79-A4C2-D9E4A6CAF085}" type="sibTrans" cxnId="{52B65C93-483A-4BD0-B627-4D15631361A3}">
      <dgm:prSet/>
      <dgm:spPr/>
      <dgm:t>
        <a:bodyPr/>
        <a:lstStyle/>
        <a:p>
          <a:endParaRPr lang="en-US"/>
        </a:p>
      </dgm:t>
    </dgm:pt>
    <dgm:pt modelId="{EDCA2C15-37D4-4431-83CD-76A781EEECB5}">
      <dgm:prSet custT="1"/>
      <dgm:spPr/>
      <dgm:t>
        <a:bodyPr vert="vert270"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পরিকল্পনা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90E720B-B98A-40B3-B709-9CC098BDD611}" type="parTrans" cxnId="{0FDEC80D-0457-4C1B-A481-43F18B03B4BD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CCA0A6AF-6709-49BB-8249-DF501930A55D}" type="sibTrans" cxnId="{0FDEC80D-0457-4C1B-A481-43F18B03B4BD}">
      <dgm:prSet/>
      <dgm:spPr/>
      <dgm:t>
        <a:bodyPr/>
        <a:lstStyle/>
        <a:p>
          <a:endParaRPr lang="en-US"/>
        </a:p>
      </dgm:t>
    </dgm:pt>
    <dgm:pt modelId="{2CA03113-3FA6-4D65-95AE-9244892753A1}" type="pres">
      <dgm:prSet presAssocID="{9DE1E204-23F6-45CF-AC69-E1A8435245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DA3BB4-DD5D-4936-B0F5-3067CAC7378B}" type="pres">
      <dgm:prSet presAssocID="{89411C6B-BD41-4944-8CF5-7BC6C256BA0C}" presName="hierRoot1" presStyleCnt="0"/>
      <dgm:spPr/>
    </dgm:pt>
    <dgm:pt modelId="{AFD95767-C1E8-41AE-9BED-7F45CF6D538A}" type="pres">
      <dgm:prSet presAssocID="{89411C6B-BD41-4944-8CF5-7BC6C256BA0C}" presName="composite" presStyleCnt="0"/>
      <dgm:spPr/>
    </dgm:pt>
    <dgm:pt modelId="{9A083899-7277-495A-BCD9-EB0961C9B42F}" type="pres">
      <dgm:prSet presAssocID="{89411C6B-BD41-4944-8CF5-7BC6C256BA0C}" presName="background" presStyleLbl="node0" presStyleIdx="0" presStyleCnt="1"/>
      <dgm:spPr/>
    </dgm:pt>
    <dgm:pt modelId="{70209876-B272-4AD8-810D-28C20BB7F6D1}" type="pres">
      <dgm:prSet presAssocID="{89411C6B-BD41-4944-8CF5-7BC6C256BA0C}" presName="text" presStyleLbl="fgAcc0" presStyleIdx="0" presStyleCnt="1" custScaleX="130461" custScaleY="57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CE1B-6C25-4E8B-A015-DF6514F575CE}" type="pres">
      <dgm:prSet presAssocID="{89411C6B-BD41-4944-8CF5-7BC6C256BA0C}" presName="hierChild2" presStyleCnt="0"/>
      <dgm:spPr/>
    </dgm:pt>
    <dgm:pt modelId="{0F75158B-64BA-46CA-80EF-30A4E1118C6B}" type="pres">
      <dgm:prSet presAssocID="{8631BCBE-E0F6-4712-BDF1-66035752653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5BB3C3A-B541-49DF-BCA3-58B1757B5673}" type="pres">
      <dgm:prSet presAssocID="{DBC2AE67-B62F-4019-808C-569241D271C8}" presName="hierRoot2" presStyleCnt="0"/>
      <dgm:spPr/>
    </dgm:pt>
    <dgm:pt modelId="{7A63E190-6E6E-49AD-88C3-DE52BA518AB9}" type="pres">
      <dgm:prSet presAssocID="{DBC2AE67-B62F-4019-808C-569241D271C8}" presName="composite2" presStyleCnt="0"/>
      <dgm:spPr/>
    </dgm:pt>
    <dgm:pt modelId="{790A5ADF-2314-4E60-A759-4C10A2083879}" type="pres">
      <dgm:prSet presAssocID="{DBC2AE67-B62F-4019-808C-569241D271C8}" presName="background2" presStyleLbl="node2" presStyleIdx="0" presStyleCnt="1"/>
      <dgm:spPr/>
    </dgm:pt>
    <dgm:pt modelId="{D55FDC14-DCFA-463C-957C-50FDD6E6AC0C}" type="pres">
      <dgm:prSet presAssocID="{DBC2AE67-B62F-4019-808C-569241D271C8}" presName="text2" presStyleLbl="fgAcc2" presStyleIdx="0" presStyleCnt="1" custScaleX="229504" custScaleY="52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4C41C-12E4-4A8F-9FC3-6EA5C35C50FF}" type="pres">
      <dgm:prSet presAssocID="{DBC2AE67-B62F-4019-808C-569241D271C8}" presName="hierChild3" presStyleCnt="0"/>
      <dgm:spPr/>
    </dgm:pt>
    <dgm:pt modelId="{97856DC1-E80B-4E54-92D5-02EAFE9AECEB}" type="pres">
      <dgm:prSet presAssocID="{65672599-E8A1-47FF-AE3C-56D247C9209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C2F389B-391B-486A-832C-29618FC5C393}" type="pres">
      <dgm:prSet presAssocID="{9A0FA9B5-734E-48C8-B172-3C8AF43BDDF1}" presName="hierRoot3" presStyleCnt="0"/>
      <dgm:spPr/>
    </dgm:pt>
    <dgm:pt modelId="{1B65950F-BD50-46AF-B256-9E0C3F917BA1}" type="pres">
      <dgm:prSet presAssocID="{9A0FA9B5-734E-48C8-B172-3C8AF43BDDF1}" presName="composite3" presStyleCnt="0"/>
      <dgm:spPr/>
    </dgm:pt>
    <dgm:pt modelId="{5A1534B8-897B-4024-80AC-74FA67F27581}" type="pres">
      <dgm:prSet presAssocID="{9A0FA9B5-734E-48C8-B172-3C8AF43BDDF1}" presName="background3" presStyleLbl="node3" presStyleIdx="0" presStyleCnt="3"/>
      <dgm:spPr/>
    </dgm:pt>
    <dgm:pt modelId="{D27F405B-5EF4-40F3-9DEE-3E3B8E639AA9}" type="pres">
      <dgm:prSet presAssocID="{9A0FA9B5-734E-48C8-B172-3C8AF43BDDF1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038BC-0A3E-42D3-9942-C51F45D749F6}" type="pres">
      <dgm:prSet presAssocID="{9A0FA9B5-734E-48C8-B172-3C8AF43BDDF1}" presName="hierChild4" presStyleCnt="0"/>
      <dgm:spPr/>
    </dgm:pt>
    <dgm:pt modelId="{B69F74E9-5EC2-41D9-92B7-032BBD605186}" type="pres">
      <dgm:prSet presAssocID="{7B73013A-A483-4F8E-A664-716C1D11949D}" presName="Name23" presStyleLbl="parChTrans1D4" presStyleIdx="0" presStyleCnt="3"/>
      <dgm:spPr/>
      <dgm:t>
        <a:bodyPr/>
        <a:lstStyle/>
        <a:p>
          <a:endParaRPr lang="en-US"/>
        </a:p>
      </dgm:t>
    </dgm:pt>
    <dgm:pt modelId="{E6346808-2BC2-4384-A57C-27ADDEF8C623}" type="pres">
      <dgm:prSet presAssocID="{46AE7D44-9B6D-440C-88A8-AF5B3660A6BF}" presName="hierRoot4" presStyleCnt="0"/>
      <dgm:spPr/>
    </dgm:pt>
    <dgm:pt modelId="{D4D02C66-10E6-4886-9AC0-A3771F3889FE}" type="pres">
      <dgm:prSet presAssocID="{46AE7D44-9B6D-440C-88A8-AF5B3660A6BF}" presName="composite4" presStyleCnt="0"/>
      <dgm:spPr/>
    </dgm:pt>
    <dgm:pt modelId="{E455F15F-4A4C-4163-A555-811A252178C8}" type="pres">
      <dgm:prSet presAssocID="{46AE7D44-9B6D-440C-88A8-AF5B3660A6BF}" presName="background4" presStyleLbl="node4" presStyleIdx="0" presStyleCnt="3"/>
      <dgm:spPr/>
    </dgm:pt>
    <dgm:pt modelId="{ACFE831B-C618-4768-A1FA-B108B5B5FA51}" type="pres">
      <dgm:prSet presAssocID="{46AE7D44-9B6D-440C-88A8-AF5B3660A6BF}" presName="text4" presStyleLbl="fgAcc4" presStyleIdx="0" presStyleCnt="3" custScaleX="162833" custScaleY="2362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CED95-57E2-480D-A9B3-8D74E12FF9A4}" type="pres">
      <dgm:prSet presAssocID="{46AE7D44-9B6D-440C-88A8-AF5B3660A6BF}" presName="hierChild5" presStyleCnt="0"/>
      <dgm:spPr/>
    </dgm:pt>
    <dgm:pt modelId="{CFCB10EF-01B6-4485-BA3F-02EAE254EC77}" type="pres">
      <dgm:prSet presAssocID="{590902B9-6CAB-4F4D-9157-23F90C72CB3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407E675-9722-4A66-8172-9A5D580036BC}" type="pres">
      <dgm:prSet presAssocID="{8ED232A6-646A-48B5-B158-9B20A8F27280}" presName="hierRoot3" presStyleCnt="0"/>
      <dgm:spPr/>
    </dgm:pt>
    <dgm:pt modelId="{10FE5F78-743B-4E0C-81BD-B7BE831ABBFF}" type="pres">
      <dgm:prSet presAssocID="{8ED232A6-646A-48B5-B158-9B20A8F27280}" presName="composite3" presStyleCnt="0"/>
      <dgm:spPr/>
    </dgm:pt>
    <dgm:pt modelId="{176780F8-C741-4AEE-8984-A5DE0F1654C0}" type="pres">
      <dgm:prSet presAssocID="{8ED232A6-646A-48B5-B158-9B20A8F27280}" presName="background3" presStyleLbl="node3" presStyleIdx="1" presStyleCnt="3"/>
      <dgm:spPr/>
    </dgm:pt>
    <dgm:pt modelId="{C6BED993-BFA7-49FD-8DB3-B0A96E2DEE3F}" type="pres">
      <dgm:prSet presAssocID="{8ED232A6-646A-48B5-B158-9B20A8F2728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EA9076-EFDE-43B6-BA12-DE2FB4CD5472}" type="pres">
      <dgm:prSet presAssocID="{8ED232A6-646A-48B5-B158-9B20A8F27280}" presName="hierChild4" presStyleCnt="0"/>
      <dgm:spPr/>
    </dgm:pt>
    <dgm:pt modelId="{007464C1-03A0-497A-A05A-AC2DD7FBED1F}" type="pres">
      <dgm:prSet presAssocID="{E8716554-FA41-4718-9BAA-E89D4056D02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F98D07F9-8EE9-4A2F-BFBE-471B397FC717}" type="pres">
      <dgm:prSet presAssocID="{0E714B02-30B4-4F80-9FE6-2CB706725B2B}" presName="hierRoot4" presStyleCnt="0"/>
      <dgm:spPr/>
    </dgm:pt>
    <dgm:pt modelId="{3B73229C-32B4-447F-B965-67FBD7C67378}" type="pres">
      <dgm:prSet presAssocID="{0E714B02-30B4-4F80-9FE6-2CB706725B2B}" presName="composite4" presStyleCnt="0"/>
      <dgm:spPr/>
    </dgm:pt>
    <dgm:pt modelId="{FF625A7F-6B40-4333-8E03-A3A73E82824D}" type="pres">
      <dgm:prSet presAssocID="{0E714B02-30B4-4F80-9FE6-2CB706725B2B}" presName="background4" presStyleLbl="node4" presStyleIdx="1" presStyleCnt="3"/>
      <dgm:spPr/>
    </dgm:pt>
    <dgm:pt modelId="{BA81244E-5486-4308-9535-D299AD8A8DF8}" type="pres">
      <dgm:prSet presAssocID="{0E714B02-30B4-4F80-9FE6-2CB706725B2B}" presName="text4" presStyleLbl="fgAcc4" presStyleIdx="1" presStyleCnt="3" custScaleX="129041" custScaleY="232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21A0F3-E551-4A23-B9A7-20177103BF4C}" type="pres">
      <dgm:prSet presAssocID="{0E714B02-30B4-4F80-9FE6-2CB706725B2B}" presName="hierChild5" presStyleCnt="0"/>
      <dgm:spPr/>
    </dgm:pt>
    <dgm:pt modelId="{804DC5EC-A169-49A7-9F7C-4062A0DEA6E1}" type="pres">
      <dgm:prSet presAssocID="{3C012BC0-5F4B-4A2C-ADE6-E4606ADC779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D9038D0E-9264-4F2D-A4C0-CC61ACFE74A8}" type="pres">
      <dgm:prSet presAssocID="{97F74D61-940E-4AA8-BE67-9F288741AA4B}" presName="hierRoot3" presStyleCnt="0"/>
      <dgm:spPr/>
    </dgm:pt>
    <dgm:pt modelId="{7F22A43C-8EFC-4E11-B5A3-EE10A1572F96}" type="pres">
      <dgm:prSet presAssocID="{97F74D61-940E-4AA8-BE67-9F288741AA4B}" presName="composite3" presStyleCnt="0"/>
      <dgm:spPr/>
    </dgm:pt>
    <dgm:pt modelId="{C8CD73B8-C4A1-449C-9A7B-1E8D9BBCD250}" type="pres">
      <dgm:prSet presAssocID="{97F74D61-940E-4AA8-BE67-9F288741AA4B}" presName="background3" presStyleLbl="node3" presStyleIdx="2" presStyleCnt="3"/>
      <dgm:spPr/>
    </dgm:pt>
    <dgm:pt modelId="{B3B61784-A628-4E5C-8612-691F1E01A3B3}" type="pres">
      <dgm:prSet presAssocID="{97F74D61-940E-4AA8-BE67-9F288741AA4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AD0D52-3E22-47EE-A008-A43AA8ED34E9}" type="pres">
      <dgm:prSet presAssocID="{97F74D61-940E-4AA8-BE67-9F288741AA4B}" presName="hierChild4" presStyleCnt="0"/>
      <dgm:spPr/>
    </dgm:pt>
    <dgm:pt modelId="{D13B46C6-5500-4FAE-A873-7B511274E80B}" type="pres">
      <dgm:prSet presAssocID="{890E720B-B98A-40B3-B709-9CC098BDD611}" presName="Name23" presStyleLbl="parChTrans1D4" presStyleIdx="2" presStyleCnt="3"/>
      <dgm:spPr/>
      <dgm:t>
        <a:bodyPr/>
        <a:lstStyle/>
        <a:p>
          <a:endParaRPr lang="en-US"/>
        </a:p>
      </dgm:t>
    </dgm:pt>
    <dgm:pt modelId="{26064CB5-47A1-4BDA-8846-343AEEEEF739}" type="pres">
      <dgm:prSet presAssocID="{EDCA2C15-37D4-4431-83CD-76A781EEECB5}" presName="hierRoot4" presStyleCnt="0"/>
      <dgm:spPr/>
    </dgm:pt>
    <dgm:pt modelId="{5AB00BBE-BF00-41CC-8B49-7DBEABD9312A}" type="pres">
      <dgm:prSet presAssocID="{EDCA2C15-37D4-4431-83CD-76A781EEECB5}" presName="composite4" presStyleCnt="0"/>
      <dgm:spPr/>
    </dgm:pt>
    <dgm:pt modelId="{8F60EBCF-3A5D-4DDA-9622-3EA4ACB14E44}" type="pres">
      <dgm:prSet presAssocID="{EDCA2C15-37D4-4431-83CD-76A781EEECB5}" presName="background4" presStyleLbl="node4" presStyleIdx="2" presStyleCnt="3"/>
      <dgm:spPr/>
    </dgm:pt>
    <dgm:pt modelId="{5B023BBD-B560-436D-974E-E7F8A346FDC8}" type="pres">
      <dgm:prSet presAssocID="{EDCA2C15-37D4-4431-83CD-76A781EEECB5}" presName="text4" presStyleLbl="fgAcc4" presStyleIdx="2" presStyleCnt="3" custScaleX="129041" custScaleY="232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047F7B-CBCD-4178-A3B5-33E6111F05ED}" type="pres">
      <dgm:prSet presAssocID="{EDCA2C15-37D4-4431-83CD-76A781EEECB5}" presName="hierChild5" presStyleCnt="0"/>
      <dgm:spPr/>
    </dgm:pt>
  </dgm:ptLst>
  <dgm:cxnLst>
    <dgm:cxn modelId="{D74F3092-A3B2-4CAE-A852-BAAFF7FAEAC7}" srcId="{DBC2AE67-B62F-4019-808C-569241D271C8}" destId="{97F74D61-940E-4AA8-BE67-9F288741AA4B}" srcOrd="2" destOrd="0" parTransId="{3C012BC0-5F4B-4A2C-ADE6-E4606ADC7798}" sibTransId="{CBB36052-B87F-44B9-A692-92DD50476298}"/>
    <dgm:cxn modelId="{2CFD89F8-2DEC-4207-8CFE-CABFCD96A67D}" type="presOf" srcId="{EDCA2C15-37D4-4431-83CD-76A781EEECB5}" destId="{5B023BBD-B560-436D-974E-E7F8A346FDC8}" srcOrd="0" destOrd="0" presId="urn:microsoft.com/office/officeart/2005/8/layout/hierarchy1"/>
    <dgm:cxn modelId="{FA41CA35-54ED-4E74-B481-8F2BCA1F3F9D}" type="presOf" srcId="{890E720B-B98A-40B3-B709-9CC098BDD611}" destId="{D13B46C6-5500-4FAE-A873-7B511274E80B}" srcOrd="0" destOrd="0" presId="urn:microsoft.com/office/officeart/2005/8/layout/hierarchy1"/>
    <dgm:cxn modelId="{32952558-8F32-4AAB-9020-6CD459B62FF7}" type="presOf" srcId="{46AE7D44-9B6D-440C-88A8-AF5B3660A6BF}" destId="{ACFE831B-C618-4768-A1FA-B108B5B5FA51}" srcOrd="0" destOrd="0" presId="urn:microsoft.com/office/officeart/2005/8/layout/hierarchy1"/>
    <dgm:cxn modelId="{3DAF29E7-37AE-4692-91A1-A8B49316FBE5}" type="presOf" srcId="{8ED232A6-646A-48B5-B158-9B20A8F27280}" destId="{C6BED993-BFA7-49FD-8DB3-B0A96E2DEE3F}" srcOrd="0" destOrd="0" presId="urn:microsoft.com/office/officeart/2005/8/layout/hierarchy1"/>
    <dgm:cxn modelId="{D677F9C9-3684-45DA-A3AA-53B21E2FB548}" type="presOf" srcId="{9A0FA9B5-734E-48C8-B172-3C8AF43BDDF1}" destId="{D27F405B-5EF4-40F3-9DEE-3E3B8E639AA9}" srcOrd="0" destOrd="0" presId="urn:microsoft.com/office/officeart/2005/8/layout/hierarchy1"/>
    <dgm:cxn modelId="{BAC19760-1AC1-45CC-8E50-CC48B304CA04}" srcId="{DBC2AE67-B62F-4019-808C-569241D271C8}" destId="{9A0FA9B5-734E-48C8-B172-3C8AF43BDDF1}" srcOrd="0" destOrd="0" parTransId="{65672599-E8A1-47FF-AE3C-56D247C92096}" sibTransId="{ECED0079-1B9E-4885-936A-077E52DD0D03}"/>
    <dgm:cxn modelId="{002FE1F9-9A9C-4927-8CF6-741362B8A19B}" type="presOf" srcId="{590902B9-6CAB-4F4D-9157-23F90C72CB3B}" destId="{CFCB10EF-01B6-4485-BA3F-02EAE254EC77}" srcOrd="0" destOrd="0" presId="urn:microsoft.com/office/officeart/2005/8/layout/hierarchy1"/>
    <dgm:cxn modelId="{8C07572A-ED15-4D20-BE65-0FECC431EF25}" srcId="{9A0FA9B5-734E-48C8-B172-3C8AF43BDDF1}" destId="{46AE7D44-9B6D-440C-88A8-AF5B3660A6BF}" srcOrd="0" destOrd="0" parTransId="{7B73013A-A483-4F8E-A664-716C1D11949D}" sibTransId="{0542B40B-2C16-4B9A-9304-67F9E9C40999}"/>
    <dgm:cxn modelId="{AD01B132-BEAD-4101-8E2E-E731C6CCCB49}" type="presOf" srcId="{89411C6B-BD41-4944-8CF5-7BC6C256BA0C}" destId="{70209876-B272-4AD8-810D-28C20BB7F6D1}" srcOrd="0" destOrd="0" presId="urn:microsoft.com/office/officeart/2005/8/layout/hierarchy1"/>
    <dgm:cxn modelId="{39419648-ECF7-4343-8172-862D601E03E7}" type="presOf" srcId="{DBC2AE67-B62F-4019-808C-569241D271C8}" destId="{D55FDC14-DCFA-463C-957C-50FDD6E6AC0C}" srcOrd="0" destOrd="0" presId="urn:microsoft.com/office/officeart/2005/8/layout/hierarchy1"/>
    <dgm:cxn modelId="{0EBA13D3-8186-4844-B561-6F1BE79EF44D}" type="presOf" srcId="{E8716554-FA41-4718-9BAA-E89D4056D020}" destId="{007464C1-03A0-497A-A05A-AC2DD7FBED1F}" srcOrd="0" destOrd="0" presId="urn:microsoft.com/office/officeart/2005/8/layout/hierarchy1"/>
    <dgm:cxn modelId="{A91E7327-146B-4878-98D1-1DEE8D9A7EE7}" type="presOf" srcId="{3C012BC0-5F4B-4A2C-ADE6-E4606ADC7798}" destId="{804DC5EC-A169-49A7-9F7C-4062A0DEA6E1}" srcOrd="0" destOrd="0" presId="urn:microsoft.com/office/officeart/2005/8/layout/hierarchy1"/>
    <dgm:cxn modelId="{685DF749-53D4-476C-BA58-37FD36A2700D}" type="presOf" srcId="{97F74D61-940E-4AA8-BE67-9F288741AA4B}" destId="{B3B61784-A628-4E5C-8612-691F1E01A3B3}" srcOrd="0" destOrd="0" presId="urn:microsoft.com/office/officeart/2005/8/layout/hierarchy1"/>
    <dgm:cxn modelId="{AD0085F4-3AF4-4BA6-91D4-E8B677B77B19}" type="presOf" srcId="{9DE1E204-23F6-45CF-AC69-E1A8435245CA}" destId="{2CA03113-3FA6-4D65-95AE-9244892753A1}" srcOrd="0" destOrd="0" presId="urn:microsoft.com/office/officeart/2005/8/layout/hierarchy1"/>
    <dgm:cxn modelId="{52B65C93-483A-4BD0-B627-4D15631361A3}" srcId="{8ED232A6-646A-48B5-B158-9B20A8F27280}" destId="{0E714B02-30B4-4F80-9FE6-2CB706725B2B}" srcOrd="0" destOrd="0" parTransId="{E8716554-FA41-4718-9BAA-E89D4056D020}" sibTransId="{03AE2365-E07E-4C79-A4C2-D9E4A6CAF085}"/>
    <dgm:cxn modelId="{0FDEC80D-0457-4C1B-A481-43F18B03B4BD}" srcId="{97F74D61-940E-4AA8-BE67-9F288741AA4B}" destId="{EDCA2C15-37D4-4431-83CD-76A781EEECB5}" srcOrd="0" destOrd="0" parTransId="{890E720B-B98A-40B3-B709-9CC098BDD611}" sibTransId="{CCA0A6AF-6709-49BB-8249-DF501930A55D}"/>
    <dgm:cxn modelId="{7B6B0869-8469-4B94-A0D9-51A529C0AEB5}" type="presOf" srcId="{65672599-E8A1-47FF-AE3C-56D247C92096}" destId="{97856DC1-E80B-4E54-92D5-02EAFE9AECEB}" srcOrd="0" destOrd="0" presId="urn:microsoft.com/office/officeart/2005/8/layout/hierarchy1"/>
    <dgm:cxn modelId="{104BDF7B-CF20-4BDF-BFA4-8B10838A8946}" srcId="{DBC2AE67-B62F-4019-808C-569241D271C8}" destId="{8ED232A6-646A-48B5-B158-9B20A8F27280}" srcOrd="1" destOrd="0" parTransId="{590902B9-6CAB-4F4D-9157-23F90C72CB3B}" sibTransId="{380332D2-CE43-4A4B-95F6-1DC0951A2E91}"/>
    <dgm:cxn modelId="{4F8BCEC5-834E-484E-B0AA-AD57D0E3D58B}" type="presOf" srcId="{0E714B02-30B4-4F80-9FE6-2CB706725B2B}" destId="{BA81244E-5486-4308-9535-D299AD8A8DF8}" srcOrd="0" destOrd="0" presId="urn:microsoft.com/office/officeart/2005/8/layout/hierarchy1"/>
    <dgm:cxn modelId="{CFF10CC3-7879-4048-B18A-E3BD69340402}" type="presOf" srcId="{7B73013A-A483-4F8E-A664-716C1D11949D}" destId="{B69F74E9-5EC2-41D9-92B7-032BBD605186}" srcOrd="0" destOrd="0" presId="urn:microsoft.com/office/officeart/2005/8/layout/hierarchy1"/>
    <dgm:cxn modelId="{DA9CBC3A-47BD-4C01-955D-55627A1E1193}" srcId="{9DE1E204-23F6-45CF-AC69-E1A8435245CA}" destId="{89411C6B-BD41-4944-8CF5-7BC6C256BA0C}" srcOrd="0" destOrd="0" parTransId="{CB16F4BD-3DE8-41FD-84A3-087BA14CE050}" sibTransId="{0703E15D-4C84-4465-B25B-503B1059FA14}"/>
    <dgm:cxn modelId="{42EFF745-D155-46E7-A8E7-7660E737876E}" srcId="{89411C6B-BD41-4944-8CF5-7BC6C256BA0C}" destId="{DBC2AE67-B62F-4019-808C-569241D271C8}" srcOrd="0" destOrd="0" parTransId="{8631BCBE-E0F6-4712-BDF1-66035752653C}" sibTransId="{DCBDECFD-99E6-4D31-891A-C0DD47B66ECB}"/>
    <dgm:cxn modelId="{13484C22-BA43-4935-88D3-18D9A1963B83}" type="presOf" srcId="{8631BCBE-E0F6-4712-BDF1-66035752653C}" destId="{0F75158B-64BA-46CA-80EF-30A4E1118C6B}" srcOrd="0" destOrd="0" presId="urn:microsoft.com/office/officeart/2005/8/layout/hierarchy1"/>
    <dgm:cxn modelId="{4E775794-8F04-4DDB-BBCA-8BE109EE3957}" type="presParOf" srcId="{2CA03113-3FA6-4D65-95AE-9244892753A1}" destId="{18DA3BB4-DD5D-4936-B0F5-3067CAC7378B}" srcOrd="0" destOrd="0" presId="urn:microsoft.com/office/officeart/2005/8/layout/hierarchy1"/>
    <dgm:cxn modelId="{EEAFB1DB-9B50-404D-9862-44E09E3E27F8}" type="presParOf" srcId="{18DA3BB4-DD5D-4936-B0F5-3067CAC7378B}" destId="{AFD95767-C1E8-41AE-9BED-7F45CF6D538A}" srcOrd="0" destOrd="0" presId="urn:microsoft.com/office/officeart/2005/8/layout/hierarchy1"/>
    <dgm:cxn modelId="{1872FE17-513D-42CC-A22B-06E10D22CA56}" type="presParOf" srcId="{AFD95767-C1E8-41AE-9BED-7F45CF6D538A}" destId="{9A083899-7277-495A-BCD9-EB0961C9B42F}" srcOrd="0" destOrd="0" presId="urn:microsoft.com/office/officeart/2005/8/layout/hierarchy1"/>
    <dgm:cxn modelId="{6F483376-27C1-41CB-A774-AAAB80956FA1}" type="presParOf" srcId="{AFD95767-C1E8-41AE-9BED-7F45CF6D538A}" destId="{70209876-B272-4AD8-810D-28C20BB7F6D1}" srcOrd="1" destOrd="0" presId="urn:microsoft.com/office/officeart/2005/8/layout/hierarchy1"/>
    <dgm:cxn modelId="{C2DB9DAE-E07F-4C79-ADB1-36B3E2C0ED9A}" type="presParOf" srcId="{18DA3BB4-DD5D-4936-B0F5-3067CAC7378B}" destId="{93E3CE1B-6C25-4E8B-A015-DF6514F575CE}" srcOrd="1" destOrd="0" presId="urn:microsoft.com/office/officeart/2005/8/layout/hierarchy1"/>
    <dgm:cxn modelId="{10E277FB-242D-476F-96F5-909F612552B2}" type="presParOf" srcId="{93E3CE1B-6C25-4E8B-A015-DF6514F575CE}" destId="{0F75158B-64BA-46CA-80EF-30A4E1118C6B}" srcOrd="0" destOrd="0" presId="urn:microsoft.com/office/officeart/2005/8/layout/hierarchy1"/>
    <dgm:cxn modelId="{F3C5AF6C-C6D3-4881-A5A7-21FD93DB251A}" type="presParOf" srcId="{93E3CE1B-6C25-4E8B-A015-DF6514F575CE}" destId="{F5BB3C3A-B541-49DF-BCA3-58B1757B5673}" srcOrd="1" destOrd="0" presId="urn:microsoft.com/office/officeart/2005/8/layout/hierarchy1"/>
    <dgm:cxn modelId="{5B449E68-D89D-4DB4-95E2-C3F267DB00AB}" type="presParOf" srcId="{F5BB3C3A-B541-49DF-BCA3-58B1757B5673}" destId="{7A63E190-6E6E-49AD-88C3-DE52BA518AB9}" srcOrd="0" destOrd="0" presId="urn:microsoft.com/office/officeart/2005/8/layout/hierarchy1"/>
    <dgm:cxn modelId="{6F2B709C-1D5B-44F0-8376-5465EEDFE4CB}" type="presParOf" srcId="{7A63E190-6E6E-49AD-88C3-DE52BA518AB9}" destId="{790A5ADF-2314-4E60-A759-4C10A2083879}" srcOrd="0" destOrd="0" presId="urn:microsoft.com/office/officeart/2005/8/layout/hierarchy1"/>
    <dgm:cxn modelId="{CAB18E1D-2249-481B-B531-5E42D2EB714D}" type="presParOf" srcId="{7A63E190-6E6E-49AD-88C3-DE52BA518AB9}" destId="{D55FDC14-DCFA-463C-957C-50FDD6E6AC0C}" srcOrd="1" destOrd="0" presId="urn:microsoft.com/office/officeart/2005/8/layout/hierarchy1"/>
    <dgm:cxn modelId="{A3A1E4B6-F085-4752-A9CD-980D7BFECFF9}" type="presParOf" srcId="{F5BB3C3A-B541-49DF-BCA3-58B1757B5673}" destId="{FAE4C41C-12E4-4A8F-9FC3-6EA5C35C50FF}" srcOrd="1" destOrd="0" presId="urn:microsoft.com/office/officeart/2005/8/layout/hierarchy1"/>
    <dgm:cxn modelId="{82917331-1904-4790-A036-83A67FB7B168}" type="presParOf" srcId="{FAE4C41C-12E4-4A8F-9FC3-6EA5C35C50FF}" destId="{97856DC1-E80B-4E54-92D5-02EAFE9AECEB}" srcOrd="0" destOrd="0" presId="urn:microsoft.com/office/officeart/2005/8/layout/hierarchy1"/>
    <dgm:cxn modelId="{5B0F06B2-2E3E-4605-92CD-2D94E5E696A1}" type="presParOf" srcId="{FAE4C41C-12E4-4A8F-9FC3-6EA5C35C50FF}" destId="{DC2F389B-391B-486A-832C-29618FC5C393}" srcOrd="1" destOrd="0" presId="urn:microsoft.com/office/officeart/2005/8/layout/hierarchy1"/>
    <dgm:cxn modelId="{36C2724E-3F36-4231-A119-74C402B998F0}" type="presParOf" srcId="{DC2F389B-391B-486A-832C-29618FC5C393}" destId="{1B65950F-BD50-46AF-B256-9E0C3F917BA1}" srcOrd="0" destOrd="0" presId="urn:microsoft.com/office/officeart/2005/8/layout/hierarchy1"/>
    <dgm:cxn modelId="{6EE2E2D2-6737-47F3-A31A-63B76302AEAF}" type="presParOf" srcId="{1B65950F-BD50-46AF-B256-9E0C3F917BA1}" destId="{5A1534B8-897B-4024-80AC-74FA67F27581}" srcOrd="0" destOrd="0" presId="urn:microsoft.com/office/officeart/2005/8/layout/hierarchy1"/>
    <dgm:cxn modelId="{CE88385D-2353-4ACD-BD65-9A9BB36F93ED}" type="presParOf" srcId="{1B65950F-BD50-46AF-B256-9E0C3F917BA1}" destId="{D27F405B-5EF4-40F3-9DEE-3E3B8E639AA9}" srcOrd="1" destOrd="0" presId="urn:microsoft.com/office/officeart/2005/8/layout/hierarchy1"/>
    <dgm:cxn modelId="{1C0B3AE7-F450-4550-B550-33923CBAC24E}" type="presParOf" srcId="{DC2F389B-391B-486A-832C-29618FC5C393}" destId="{BC4038BC-0A3E-42D3-9942-C51F45D749F6}" srcOrd="1" destOrd="0" presId="urn:microsoft.com/office/officeart/2005/8/layout/hierarchy1"/>
    <dgm:cxn modelId="{1C071B81-9410-4D8B-BCFB-024B5169E5B5}" type="presParOf" srcId="{BC4038BC-0A3E-42D3-9942-C51F45D749F6}" destId="{B69F74E9-5EC2-41D9-92B7-032BBD605186}" srcOrd="0" destOrd="0" presId="urn:microsoft.com/office/officeart/2005/8/layout/hierarchy1"/>
    <dgm:cxn modelId="{F5939422-B108-4396-BF79-5E2818D6652F}" type="presParOf" srcId="{BC4038BC-0A3E-42D3-9942-C51F45D749F6}" destId="{E6346808-2BC2-4384-A57C-27ADDEF8C623}" srcOrd="1" destOrd="0" presId="urn:microsoft.com/office/officeart/2005/8/layout/hierarchy1"/>
    <dgm:cxn modelId="{B2CD11A5-BFE6-4A8B-8D91-3B2D1E304453}" type="presParOf" srcId="{E6346808-2BC2-4384-A57C-27ADDEF8C623}" destId="{D4D02C66-10E6-4886-9AC0-A3771F3889FE}" srcOrd="0" destOrd="0" presId="urn:microsoft.com/office/officeart/2005/8/layout/hierarchy1"/>
    <dgm:cxn modelId="{51C3A806-0879-4D62-92D5-33648828BB11}" type="presParOf" srcId="{D4D02C66-10E6-4886-9AC0-A3771F3889FE}" destId="{E455F15F-4A4C-4163-A555-811A252178C8}" srcOrd="0" destOrd="0" presId="urn:microsoft.com/office/officeart/2005/8/layout/hierarchy1"/>
    <dgm:cxn modelId="{2A692147-7CEA-46DD-B10F-D0B705715347}" type="presParOf" srcId="{D4D02C66-10E6-4886-9AC0-A3771F3889FE}" destId="{ACFE831B-C618-4768-A1FA-B108B5B5FA51}" srcOrd="1" destOrd="0" presId="urn:microsoft.com/office/officeart/2005/8/layout/hierarchy1"/>
    <dgm:cxn modelId="{AE23410E-7885-4BCA-98AC-52BCF6E5DC5A}" type="presParOf" srcId="{E6346808-2BC2-4384-A57C-27ADDEF8C623}" destId="{DC8CED95-57E2-480D-A9B3-8D74E12FF9A4}" srcOrd="1" destOrd="0" presId="urn:microsoft.com/office/officeart/2005/8/layout/hierarchy1"/>
    <dgm:cxn modelId="{8BF51A36-62C1-4109-9E4C-A633E492B0F5}" type="presParOf" srcId="{FAE4C41C-12E4-4A8F-9FC3-6EA5C35C50FF}" destId="{CFCB10EF-01B6-4485-BA3F-02EAE254EC77}" srcOrd="2" destOrd="0" presId="urn:microsoft.com/office/officeart/2005/8/layout/hierarchy1"/>
    <dgm:cxn modelId="{1F1B3873-D351-4A32-AF40-777D40273CAE}" type="presParOf" srcId="{FAE4C41C-12E4-4A8F-9FC3-6EA5C35C50FF}" destId="{0407E675-9722-4A66-8172-9A5D580036BC}" srcOrd="3" destOrd="0" presId="urn:microsoft.com/office/officeart/2005/8/layout/hierarchy1"/>
    <dgm:cxn modelId="{C44781F3-65DD-4A05-988E-454C307A358E}" type="presParOf" srcId="{0407E675-9722-4A66-8172-9A5D580036BC}" destId="{10FE5F78-743B-4E0C-81BD-B7BE831ABBFF}" srcOrd="0" destOrd="0" presId="urn:microsoft.com/office/officeart/2005/8/layout/hierarchy1"/>
    <dgm:cxn modelId="{C27F0342-9854-4B50-98C0-CABCEF3A4241}" type="presParOf" srcId="{10FE5F78-743B-4E0C-81BD-B7BE831ABBFF}" destId="{176780F8-C741-4AEE-8984-A5DE0F1654C0}" srcOrd="0" destOrd="0" presId="urn:microsoft.com/office/officeart/2005/8/layout/hierarchy1"/>
    <dgm:cxn modelId="{74FE5005-2BF9-4743-A41C-4354DFD636C1}" type="presParOf" srcId="{10FE5F78-743B-4E0C-81BD-B7BE831ABBFF}" destId="{C6BED993-BFA7-49FD-8DB3-B0A96E2DEE3F}" srcOrd="1" destOrd="0" presId="urn:microsoft.com/office/officeart/2005/8/layout/hierarchy1"/>
    <dgm:cxn modelId="{CBE69A06-DB56-46A6-A311-FCCE2AD23B5E}" type="presParOf" srcId="{0407E675-9722-4A66-8172-9A5D580036BC}" destId="{5AEA9076-EFDE-43B6-BA12-DE2FB4CD5472}" srcOrd="1" destOrd="0" presId="urn:microsoft.com/office/officeart/2005/8/layout/hierarchy1"/>
    <dgm:cxn modelId="{925FEF21-0501-45C9-B6FE-BB2536626F78}" type="presParOf" srcId="{5AEA9076-EFDE-43B6-BA12-DE2FB4CD5472}" destId="{007464C1-03A0-497A-A05A-AC2DD7FBED1F}" srcOrd="0" destOrd="0" presId="urn:microsoft.com/office/officeart/2005/8/layout/hierarchy1"/>
    <dgm:cxn modelId="{B282A26C-B083-4FB9-9AC5-CDDAB17548EA}" type="presParOf" srcId="{5AEA9076-EFDE-43B6-BA12-DE2FB4CD5472}" destId="{F98D07F9-8EE9-4A2F-BFBE-471B397FC717}" srcOrd="1" destOrd="0" presId="urn:microsoft.com/office/officeart/2005/8/layout/hierarchy1"/>
    <dgm:cxn modelId="{4CBBA69C-8F18-47E2-BB48-EBCE75EF45BA}" type="presParOf" srcId="{F98D07F9-8EE9-4A2F-BFBE-471B397FC717}" destId="{3B73229C-32B4-447F-B965-67FBD7C67378}" srcOrd="0" destOrd="0" presId="urn:microsoft.com/office/officeart/2005/8/layout/hierarchy1"/>
    <dgm:cxn modelId="{973173ED-AE4C-4A51-99DC-2443B1D6B0CF}" type="presParOf" srcId="{3B73229C-32B4-447F-B965-67FBD7C67378}" destId="{FF625A7F-6B40-4333-8E03-A3A73E82824D}" srcOrd="0" destOrd="0" presId="urn:microsoft.com/office/officeart/2005/8/layout/hierarchy1"/>
    <dgm:cxn modelId="{76AC3665-6A76-4C66-B023-90454460688B}" type="presParOf" srcId="{3B73229C-32B4-447F-B965-67FBD7C67378}" destId="{BA81244E-5486-4308-9535-D299AD8A8DF8}" srcOrd="1" destOrd="0" presId="urn:microsoft.com/office/officeart/2005/8/layout/hierarchy1"/>
    <dgm:cxn modelId="{45B10835-9D7F-4EE8-8C6D-19E413FCD487}" type="presParOf" srcId="{F98D07F9-8EE9-4A2F-BFBE-471B397FC717}" destId="{5521A0F3-E551-4A23-B9A7-20177103BF4C}" srcOrd="1" destOrd="0" presId="urn:microsoft.com/office/officeart/2005/8/layout/hierarchy1"/>
    <dgm:cxn modelId="{1B422D83-BB40-4A9D-A72A-D3D2F14F6CAC}" type="presParOf" srcId="{FAE4C41C-12E4-4A8F-9FC3-6EA5C35C50FF}" destId="{804DC5EC-A169-49A7-9F7C-4062A0DEA6E1}" srcOrd="4" destOrd="0" presId="urn:microsoft.com/office/officeart/2005/8/layout/hierarchy1"/>
    <dgm:cxn modelId="{6BFD4424-8568-4F5F-B683-7471B80C4397}" type="presParOf" srcId="{FAE4C41C-12E4-4A8F-9FC3-6EA5C35C50FF}" destId="{D9038D0E-9264-4F2D-A4C0-CC61ACFE74A8}" srcOrd="5" destOrd="0" presId="urn:microsoft.com/office/officeart/2005/8/layout/hierarchy1"/>
    <dgm:cxn modelId="{B9F35362-40D0-4859-B652-332B1FA99143}" type="presParOf" srcId="{D9038D0E-9264-4F2D-A4C0-CC61ACFE74A8}" destId="{7F22A43C-8EFC-4E11-B5A3-EE10A1572F96}" srcOrd="0" destOrd="0" presId="urn:microsoft.com/office/officeart/2005/8/layout/hierarchy1"/>
    <dgm:cxn modelId="{F33179FC-5E00-4B83-A107-E4BE3E3738F4}" type="presParOf" srcId="{7F22A43C-8EFC-4E11-B5A3-EE10A1572F96}" destId="{C8CD73B8-C4A1-449C-9A7B-1E8D9BBCD250}" srcOrd="0" destOrd="0" presId="urn:microsoft.com/office/officeart/2005/8/layout/hierarchy1"/>
    <dgm:cxn modelId="{AC0611E9-AC7C-4016-85E7-4C05DE7EFCE0}" type="presParOf" srcId="{7F22A43C-8EFC-4E11-B5A3-EE10A1572F96}" destId="{B3B61784-A628-4E5C-8612-691F1E01A3B3}" srcOrd="1" destOrd="0" presId="urn:microsoft.com/office/officeart/2005/8/layout/hierarchy1"/>
    <dgm:cxn modelId="{E0A389AE-4C7F-4564-84DA-B916AD982ED3}" type="presParOf" srcId="{D9038D0E-9264-4F2D-A4C0-CC61ACFE74A8}" destId="{2EAD0D52-3E22-47EE-A008-A43AA8ED34E9}" srcOrd="1" destOrd="0" presId="urn:microsoft.com/office/officeart/2005/8/layout/hierarchy1"/>
    <dgm:cxn modelId="{75F70F5A-BE85-45BB-8C88-414F318EC8BD}" type="presParOf" srcId="{2EAD0D52-3E22-47EE-A008-A43AA8ED34E9}" destId="{D13B46C6-5500-4FAE-A873-7B511274E80B}" srcOrd="0" destOrd="0" presId="urn:microsoft.com/office/officeart/2005/8/layout/hierarchy1"/>
    <dgm:cxn modelId="{B5B0C273-9614-4A23-A600-DC8CDF396A97}" type="presParOf" srcId="{2EAD0D52-3E22-47EE-A008-A43AA8ED34E9}" destId="{26064CB5-47A1-4BDA-8846-343AEEEEF739}" srcOrd="1" destOrd="0" presId="urn:microsoft.com/office/officeart/2005/8/layout/hierarchy1"/>
    <dgm:cxn modelId="{65359995-DF62-4572-AB89-AFFB7CC6CA11}" type="presParOf" srcId="{26064CB5-47A1-4BDA-8846-343AEEEEF739}" destId="{5AB00BBE-BF00-41CC-8B49-7DBEABD9312A}" srcOrd="0" destOrd="0" presId="urn:microsoft.com/office/officeart/2005/8/layout/hierarchy1"/>
    <dgm:cxn modelId="{8E6A2373-07DB-4675-9945-AE9A0BC26D76}" type="presParOf" srcId="{5AB00BBE-BF00-41CC-8B49-7DBEABD9312A}" destId="{8F60EBCF-3A5D-4DDA-9622-3EA4ACB14E44}" srcOrd="0" destOrd="0" presId="urn:microsoft.com/office/officeart/2005/8/layout/hierarchy1"/>
    <dgm:cxn modelId="{44AE5CAE-3C8B-456E-AC82-5373F80B904C}" type="presParOf" srcId="{5AB00BBE-BF00-41CC-8B49-7DBEABD9312A}" destId="{5B023BBD-B560-436D-974E-E7F8A346FDC8}" srcOrd="1" destOrd="0" presId="urn:microsoft.com/office/officeart/2005/8/layout/hierarchy1"/>
    <dgm:cxn modelId="{4242210B-6645-439E-BE65-C0490ED3A31C}" type="presParOf" srcId="{26064CB5-47A1-4BDA-8846-343AEEEEF739}" destId="{2A047F7B-CBCD-4178-A3B5-33E6111F05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E1E204-23F6-45CF-AC69-E1A8435245C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11C6B-BD41-4944-8CF5-7BC6C256BA0C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৪.মূল্য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B16F4BD-3DE8-41FD-84A3-087BA14CE050}" type="parTrans" cxnId="{DA9CBC3A-47BD-4C01-955D-55627A1E1193}">
      <dgm:prSet/>
      <dgm:spPr/>
      <dgm:t>
        <a:bodyPr/>
        <a:lstStyle/>
        <a:p>
          <a:endParaRPr lang="en-US"/>
        </a:p>
      </dgm:t>
    </dgm:pt>
    <dgm:pt modelId="{0703E15D-4C84-4465-B25B-503B1059FA14}" type="sibTrans" cxnId="{DA9CBC3A-47BD-4C01-955D-55627A1E1193}">
      <dgm:prSet/>
      <dgm:spPr/>
      <dgm:t>
        <a:bodyPr/>
        <a:lstStyle/>
        <a:p>
          <a:endParaRPr lang="en-US"/>
        </a:p>
      </dgm:t>
    </dgm:pt>
    <dgm:pt modelId="{DBC2AE67-B62F-4019-808C-569241D271C8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একক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প্রতি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বিক্রয়মূল্য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নির্ধারন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8631BCBE-E0F6-4712-BDF1-66035752653C}" type="parTrans" cxnId="{42EFF745-D155-46E7-A8E7-7660E737876E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CBDECFD-99E6-4D31-891A-C0DD47B66ECB}" type="sibTrans" cxnId="{42EFF745-D155-46E7-A8E7-7660E737876E}">
      <dgm:prSet/>
      <dgm:spPr/>
      <dgm:t>
        <a:bodyPr/>
        <a:lstStyle/>
        <a:p>
          <a:endParaRPr lang="en-US"/>
        </a:p>
      </dgm:t>
    </dgm:pt>
    <dgm:pt modelId="{9A0FA9B5-734E-48C8-B172-3C8AF43BDDF1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65672599-E8A1-47FF-AE3C-56D247C92096}" type="parTrans" cxnId="{BAC19760-1AC1-45CC-8E50-CC48B304CA0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CED0079-1B9E-4885-936A-077E52DD0D03}" type="sibTrans" cxnId="{BAC19760-1AC1-45CC-8E50-CC48B304CA04}">
      <dgm:prSet/>
      <dgm:spPr/>
      <dgm:t>
        <a:bodyPr/>
        <a:lstStyle/>
        <a:p>
          <a:endParaRPr lang="en-US"/>
        </a:p>
      </dgm:t>
    </dgm:pt>
    <dgm:pt modelId="{2CA03113-3FA6-4D65-95AE-9244892753A1}" type="pres">
      <dgm:prSet presAssocID="{9DE1E204-23F6-45CF-AC69-E1A8435245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DA3BB4-DD5D-4936-B0F5-3067CAC7378B}" type="pres">
      <dgm:prSet presAssocID="{89411C6B-BD41-4944-8CF5-7BC6C256BA0C}" presName="hierRoot1" presStyleCnt="0"/>
      <dgm:spPr/>
    </dgm:pt>
    <dgm:pt modelId="{AFD95767-C1E8-41AE-9BED-7F45CF6D538A}" type="pres">
      <dgm:prSet presAssocID="{89411C6B-BD41-4944-8CF5-7BC6C256BA0C}" presName="composite" presStyleCnt="0"/>
      <dgm:spPr/>
    </dgm:pt>
    <dgm:pt modelId="{9A083899-7277-495A-BCD9-EB0961C9B42F}" type="pres">
      <dgm:prSet presAssocID="{89411C6B-BD41-4944-8CF5-7BC6C256BA0C}" presName="background" presStyleLbl="node0" presStyleIdx="0" presStyleCnt="1"/>
      <dgm:spPr/>
    </dgm:pt>
    <dgm:pt modelId="{70209876-B272-4AD8-810D-28C20BB7F6D1}" type="pres">
      <dgm:prSet presAssocID="{89411C6B-BD41-4944-8CF5-7BC6C256BA0C}" presName="text" presStyleLbl="fgAcc0" presStyleIdx="0" presStyleCnt="1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CE1B-6C25-4E8B-A015-DF6514F575CE}" type="pres">
      <dgm:prSet presAssocID="{89411C6B-BD41-4944-8CF5-7BC6C256BA0C}" presName="hierChild2" presStyleCnt="0"/>
      <dgm:spPr/>
    </dgm:pt>
    <dgm:pt modelId="{0F75158B-64BA-46CA-80EF-30A4E1118C6B}" type="pres">
      <dgm:prSet presAssocID="{8631BCBE-E0F6-4712-BDF1-66035752653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5BB3C3A-B541-49DF-BCA3-58B1757B5673}" type="pres">
      <dgm:prSet presAssocID="{DBC2AE67-B62F-4019-808C-569241D271C8}" presName="hierRoot2" presStyleCnt="0"/>
      <dgm:spPr/>
    </dgm:pt>
    <dgm:pt modelId="{7A63E190-6E6E-49AD-88C3-DE52BA518AB9}" type="pres">
      <dgm:prSet presAssocID="{DBC2AE67-B62F-4019-808C-569241D271C8}" presName="composite2" presStyleCnt="0"/>
      <dgm:spPr/>
    </dgm:pt>
    <dgm:pt modelId="{790A5ADF-2314-4E60-A759-4C10A2083879}" type="pres">
      <dgm:prSet presAssocID="{DBC2AE67-B62F-4019-808C-569241D271C8}" presName="background2" presStyleLbl="node2" presStyleIdx="0" presStyleCnt="1"/>
      <dgm:spPr/>
    </dgm:pt>
    <dgm:pt modelId="{D55FDC14-DCFA-463C-957C-50FDD6E6AC0C}" type="pres">
      <dgm:prSet presAssocID="{DBC2AE67-B62F-4019-808C-569241D271C8}" presName="text2" presStyleLbl="fgAcc2" presStyleIdx="0" presStyleCnt="1" custScaleX="1996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4C41C-12E4-4A8F-9FC3-6EA5C35C50FF}" type="pres">
      <dgm:prSet presAssocID="{DBC2AE67-B62F-4019-808C-569241D271C8}" presName="hierChild3" presStyleCnt="0"/>
      <dgm:spPr/>
    </dgm:pt>
    <dgm:pt modelId="{97856DC1-E80B-4E54-92D5-02EAFE9AECEB}" type="pres">
      <dgm:prSet presAssocID="{65672599-E8A1-47FF-AE3C-56D247C9209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DC2F389B-391B-486A-832C-29618FC5C393}" type="pres">
      <dgm:prSet presAssocID="{9A0FA9B5-734E-48C8-B172-3C8AF43BDDF1}" presName="hierRoot3" presStyleCnt="0"/>
      <dgm:spPr/>
    </dgm:pt>
    <dgm:pt modelId="{1B65950F-BD50-46AF-B256-9E0C3F917BA1}" type="pres">
      <dgm:prSet presAssocID="{9A0FA9B5-734E-48C8-B172-3C8AF43BDDF1}" presName="composite3" presStyleCnt="0"/>
      <dgm:spPr/>
    </dgm:pt>
    <dgm:pt modelId="{5A1534B8-897B-4024-80AC-74FA67F27581}" type="pres">
      <dgm:prSet presAssocID="{9A0FA9B5-734E-48C8-B172-3C8AF43BDDF1}" presName="background3" presStyleLbl="node3" presStyleIdx="0" presStyleCnt="1"/>
      <dgm:spPr/>
    </dgm:pt>
    <dgm:pt modelId="{D27F405B-5EF4-40F3-9DEE-3E3B8E639AA9}" type="pres">
      <dgm:prSet presAssocID="{9A0FA9B5-734E-48C8-B172-3C8AF43BDDF1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038BC-0A3E-42D3-9942-C51F45D749F6}" type="pres">
      <dgm:prSet presAssocID="{9A0FA9B5-734E-48C8-B172-3C8AF43BDDF1}" presName="hierChild4" presStyleCnt="0"/>
      <dgm:spPr/>
    </dgm:pt>
  </dgm:ptLst>
  <dgm:cxnLst>
    <dgm:cxn modelId="{42EFF745-D155-46E7-A8E7-7660E737876E}" srcId="{89411C6B-BD41-4944-8CF5-7BC6C256BA0C}" destId="{DBC2AE67-B62F-4019-808C-569241D271C8}" srcOrd="0" destOrd="0" parTransId="{8631BCBE-E0F6-4712-BDF1-66035752653C}" sibTransId="{DCBDECFD-99E6-4D31-891A-C0DD47B66ECB}"/>
    <dgm:cxn modelId="{150BB549-9772-4540-B033-6F42965D8353}" type="presOf" srcId="{9A0FA9B5-734E-48C8-B172-3C8AF43BDDF1}" destId="{D27F405B-5EF4-40F3-9DEE-3E3B8E639AA9}" srcOrd="0" destOrd="0" presId="urn:microsoft.com/office/officeart/2005/8/layout/hierarchy1"/>
    <dgm:cxn modelId="{F363DAEE-54C1-4BB3-BBB1-AA3978D7F4BE}" type="presOf" srcId="{65672599-E8A1-47FF-AE3C-56D247C92096}" destId="{97856DC1-E80B-4E54-92D5-02EAFE9AECEB}" srcOrd="0" destOrd="0" presId="urn:microsoft.com/office/officeart/2005/8/layout/hierarchy1"/>
    <dgm:cxn modelId="{BB79DAB3-0500-4637-ABB1-9AE042904EE0}" type="presOf" srcId="{8631BCBE-E0F6-4712-BDF1-66035752653C}" destId="{0F75158B-64BA-46CA-80EF-30A4E1118C6B}" srcOrd="0" destOrd="0" presId="urn:microsoft.com/office/officeart/2005/8/layout/hierarchy1"/>
    <dgm:cxn modelId="{DA9CBC3A-47BD-4C01-955D-55627A1E1193}" srcId="{9DE1E204-23F6-45CF-AC69-E1A8435245CA}" destId="{89411C6B-BD41-4944-8CF5-7BC6C256BA0C}" srcOrd="0" destOrd="0" parTransId="{CB16F4BD-3DE8-41FD-84A3-087BA14CE050}" sibTransId="{0703E15D-4C84-4465-B25B-503B1059FA14}"/>
    <dgm:cxn modelId="{BAC19760-1AC1-45CC-8E50-CC48B304CA04}" srcId="{DBC2AE67-B62F-4019-808C-569241D271C8}" destId="{9A0FA9B5-734E-48C8-B172-3C8AF43BDDF1}" srcOrd="0" destOrd="0" parTransId="{65672599-E8A1-47FF-AE3C-56D247C92096}" sibTransId="{ECED0079-1B9E-4885-936A-077E52DD0D03}"/>
    <dgm:cxn modelId="{CEB6A449-8896-4771-B4C3-ACC89DA36235}" type="presOf" srcId="{9DE1E204-23F6-45CF-AC69-E1A8435245CA}" destId="{2CA03113-3FA6-4D65-95AE-9244892753A1}" srcOrd="0" destOrd="0" presId="urn:microsoft.com/office/officeart/2005/8/layout/hierarchy1"/>
    <dgm:cxn modelId="{FE7E41BE-56BD-422C-B985-7400420D5A9F}" type="presOf" srcId="{DBC2AE67-B62F-4019-808C-569241D271C8}" destId="{D55FDC14-DCFA-463C-957C-50FDD6E6AC0C}" srcOrd="0" destOrd="0" presId="urn:microsoft.com/office/officeart/2005/8/layout/hierarchy1"/>
    <dgm:cxn modelId="{9B54AF2F-206F-4ED3-997A-B8BD0DB8AC90}" type="presOf" srcId="{89411C6B-BD41-4944-8CF5-7BC6C256BA0C}" destId="{70209876-B272-4AD8-810D-28C20BB7F6D1}" srcOrd="0" destOrd="0" presId="urn:microsoft.com/office/officeart/2005/8/layout/hierarchy1"/>
    <dgm:cxn modelId="{FF3542ED-9755-4B00-A24B-601888B1B1DA}" type="presParOf" srcId="{2CA03113-3FA6-4D65-95AE-9244892753A1}" destId="{18DA3BB4-DD5D-4936-B0F5-3067CAC7378B}" srcOrd="0" destOrd="0" presId="urn:microsoft.com/office/officeart/2005/8/layout/hierarchy1"/>
    <dgm:cxn modelId="{D40E8FB4-8C7F-420A-8A27-413D9BA6FBF1}" type="presParOf" srcId="{18DA3BB4-DD5D-4936-B0F5-3067CAC7378B}" destId="{AFD95767-C1E8-41AE-9BED-7F45CF6D538A}" srcOrd="0" destOrd="0" presId="urn:microsoft.com/office/officeart/2005/8/layout/hierarchy1"/>
    <dgm:cxn modelId="{BA16DDF5-F226-4440-BEDF-6C0A1371563F}" type="presParOf" srcId="{AFD95767-C1E8-41AE-9BED-7F45CF6D538A}" destId="{9A083899-7277-495A-BCD9-EB0961C9B42F}" srcOrd="0" destOrd="0" presId="urn:microsoft.com/office/officeart/2005/8/layout/hierarchy1"/>
    <dgm:cxn modelId="{0038AA0C-0775-4994-80F7-EAEA6C4487EA}" type="presParOf" srcId="{AFD95767-C1E8-41AE-9BED-7F45CF6D538A}" destId="{70209876-B272-4AD8-810D-28C20BB7F6D1}" srcOrd="1" destOrd="0" presId="urn:microsoft.com/office/officeart/2005/8/layout/hierarchy1"/>
    <dgm:cxn modelId="{40951DCA-B9E4-432D-B8B9-8E619323B0C6}" type="presParOf" srcId="{18DA3BB4-DD5D-4936-B0F5-3067CAC7378B}" destId="{93E3CE1B-6C25-4E8B-A015-DF6514F575CE}" srcOrd="1" destOrd="0" presId="urn:microsoft.com/office/officeart/2005/8/layout/hierarchy1"/>
    <dgm:cxn modelId="{DA9B5C05-98D9-4EA0-A09B-402ADFF29C04}" type="presParOf" srcId="{93E3CE1B-6C25-4E8B-A015-DF6514F575CE}" destId="{0F75158B-64BA-46CA-80EF-30A4E1118C6B}" srcOrd="0" destOrd="0" presId="urn:microsoft.com/office/officeart/2005/8/layout/hierarchy1"/>
    <dgm:cxn modelId="{2AA28BF1-3E26-48D1-A267-529CA4254FD6}" type="presParOf" srcId="{93E3CE1B-6C25-4E8B-A015-DF6514F575CE}" destId="{F5BB3C3A-B541-49DF-BCA3-58B1757B5673}" srcOrd="1" destOrd="0" presId="urn:microsoft.com/office/officeart/2005/8/layout/hierarchy1"/>
    <dgm:cxn modelId="{575C98C2-EF7D-4FD0-A628-EB9EF0D27F56}" type="presParOf" srcId="{F5BB3C3A-B541-49DF-BCA3-58B1757B5673}" destId="{7A63E190-6E6E-49AD-88C3-DE52BA518AB9}" srcOrd="0" destOrd="0" presId="urn:microsoft.com/office/officeart/2005/8/layout/hierarchy1"/>
    <dgm:cxn modelId="{EB70E1CF-D2E0-4A5D-B1B7-2B2A2ADAE823}" type="presParOf" srcId="{7A63E190-6E6E-49AD-88C3-DE52BA518AB9}" destId="{790A5ADF-2314-4E60-A759-4C10A2083879}" srcOrd="0" destOrd="0" presId="urn:microsoft.com/office/officeart/2005/8/layout/hierarchy1"/>
    <dgm:cxn modelId="{B55737BB-9E44-4503-9B03-9C5A4CACB55A}" type="presParOf" srcId="{7A63E190-6E6E-49AD-88C3-DE52BA518AB9}" destId="{D55FDC14-DCFA-463C-957C-50FDD6E6AC0C}" srcOrd="1" destOrd="0" presId="urn:microsoft.com/office/officeart/2005/8/layout/hierarchy1"/>
    <dgm:cxn modelId="{AB98A4F8-520F-4004-8EBA-E1832E0B340C}" type="presParOf" srcId="{F5BB3C3A-B541-49DF-BCA3-58B1757B5673}" destId="{FAE4C41C-12E4-4A8F-9FC3-6EA5C35C50FF}" srcOrd="1" destOrd="0" presId="urn:microsoft.com/office/officeart/2005/8/layout/hierarchy1"/>
    <dgm:cxn modelId="{ABC5A1ED-0D5F-430D-855B-6C0633D30680}" type="presParOf" srcId="{FAE4C41C-12E4-4A8F-9FC3-6EA5C35C50FF}" destId="{97856DC1-E80B-4E54-92D5-02EAFE9AECEB}" srcOrd="0" destOrd="0" presId="urn:microsoft.com/office/officeart/2005/8/layout/hierarchy1"/>
    <dgm:cxn modelId="{2411EDB6-2C25-4A01-A297-E791F8AAE56E}" type="presParOf" srcId="{FAE4C41C-12E4-4A8F-9FC3-6EA5C35C50FF}" destId="{DC2F389B-391B-486A-832C-29618FC5C393}" srcOrd="1" destOrd="0" presId="urn:microsoft.com/office/officeart/2005/8/layout/hierarchy1"/>
    <dgm:cxn modelId="{FD9C834C-98D7-4330-A8AD-1EEE8D401680}" type="presParOf" srcId="{DC2F389B-391B-486A-832C-29618FC5C393}" destId="{1B65950F-BD50-46AF-B256-9E0C3F917BA1}" srcOrd="0" destOrd="0" presId="urn:microsoft.com/office/officeart/2005/8/layout/hierarchy1"/>
    <dgm:cxn modelId="{F56CF142-ADA5-4297-BD6E-9059FA341CA4}" type="presParOf" srcId="{1B65950F-BD50-46AF-B256-9E0C3F917BA1}" destId="{5A1534B8-897B-4024-80AC-74FA67F27581}" srcOrd="0" destOrd="0" presId="urn:microsoft.com/office/officeart/2005/8/layout/hierarchy1"/>
    <dgm:cxn modelId="{7B28AD00-84FE-4FC9-B745-1195D3049C82}" type="presParOf" srcId="{1B65950F-BD50-46AF-B256-9E0C3F917BA1}" destId="{D27F405B-5EF4-40F3-9DEE-3E3B8E639AA9}" srcOrd="1" destOrd="0" presId="urn:microsoft.com/office/officeart/2005/8/layout/hierarchy1"/>
    <dgm:cxn modelId="{757B098A-6EBF-4BA4-9CBC-A64F056E5270}" type="presParOf" srcId="{DC2F389B-391B-486A-832C-29618FC5C393}" destId="{BC4038BC-0A3E-42D3-9942-C51F45D74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E1E204-23F6-45CF-AC69-E1A8435245CA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9411C6B-BD41-4944-8CF5-7BC6C256BA0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৫.ব্যয়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B16F4BD-3DE8-41FD-84A3-087BA14CE050}" type="parTrans" cxnId="{DA9CBC3A-47BD-4C01-955D-55627A1E1193}">
      <dgm:prSet/>
      <dgm:spPr/>
      <dgm:t>
        <a:bodyPr/>
        <a:lstStyle/>
        <a:p>
          <a:endParaRPr lang="en-US"/>
        </a:p>
      </dgm:t>
    </dgm:pt>
    <dgm:pt modelId="{0703E15D-4C84-4465-B25B-503B1059FA14}" type="sibTrans" cxnId="{DA9CBC3A-47BD-4C01-955D-55627A1E1193}">
      <dgm:prSet/>
      <dgm:spPr/>
      <dgm:t>
        <a:bodyPr/>
        <a:lstStyle/>
        <a:p>
          <a:endParaRPr lang="en-US"/>
        </a:p>
      </dgm:t>
    </dgm:pt>
    <dgm:pt modelId="{DBC2AE67-B62F-4019-808C-569241D271C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কমানো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8631BCBE-E0F6-4712-BDF1-66035752653C}" type="parTrans" cxnId="{42EFF745-D155-46E7-A8E7-7660E737876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DCBDECFD-99E6-4D31-891A-C0DD47B66ECB}" type="sibTrans" cxnId="{42EFF745-D155-46E7-A8E7-7660E737876E}">
      <dgm:prSet/>
      <dgm:spPr/>
      <dgm:t>
        <a:bodyPr/>
        <a:lstStyle/>
        <a:p>
          <a:endParaRPr lang="en-US"/>
        </a:p>
      </dgm:t>
    </dgm:pt>
    <dgm:pt modelId="{9A0FA9B5-734E-48C8-B172-3C8AF43BDDF1}">
      <dgm:prSet phldrT="[Text]" phldr="1" custT="1"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5672599-E8A1-47FF-AE3C-56D247C92096}" type="parTrans" cxnId="{BAC19760-1AC1-45CC-8E50-CC48B304CA04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CED0079-1B9E-4885-936A-077E52DD0D03}" type="sibTrans" cxnId="{BAC19760-1AC1-45CC-8E50-CC48B304CA04}">
      <dgm:prSet/>
      <dgm:spPr/>
      <dgm:t>
        <a:bodyPr/>
        <a:lstStyle/>
        <a:p>
          <a:endParaRPr lang="en-US"/>
        </a:p>
      </dgm:t>
    </dgm:pt>
    <dgm:pt modelId="{2CA03113-3FA6-4D65-95AE-9244892753A1}" type="pres">
      <dgm:prSet presAssocID="{9DE1E204-23F6-45CF-AC69-E1A8435245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DA3BB4-DD5D-4936-B0F5-3067CAC7378B}" type="pres">
      <dgm:prSet presAssocID="{89411C6B-BD41-4944-8CF5-7BC6C256BA0C}" presName="hierRoot1" presStyleCnt="0"/>
      <dgm:spPr/>
    </dgm:pt>
    <dgm:pt modelId="{AFD95767-C1E8-41AE-9BED-7F45CF6D538A}" type="pres">
      <dgm:prSet presAssocID="{89411C6B-BD41-4944-8CF5-7BC6C256BA0C}" presName="composite" presStyleCnt="0"/>
      <dgm:spPr/>
    </dgm:pt>
    <dgm:pt modelId="{9A083899-7277-495A-BCD9-EB0961C9B42F}" type="pres">
      <dgm:prSet presAssocID="{89411C6B-BD41-4944-8CF5-7BC6C256BA0C}" presName="background" presStyleLbl="node0" presStyleIdx="0" presStyleCnt="1"/>
      <dgm:spPr/>
    </dgm:pt>
    <dgm:pt modelId="{70209876-B272-4AD8-810D-28C20BB7F6D1}" type="pres">
      <dgm:prSet presAssocID="{89411C6B-BD41-4944-8CF5-7BC6C256BA0C}" presName="text" presStyleLbl="fgAcc0" presStyleIdx="0" presStyleCnt="1" custScaleX="114846" custScaleY="320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CE1B-6C25-4E8B-A015-DF6514F575CE}" type="pres">
      <dgm:prSet presAssocID="{89411C6B-BD41-4944-8CF5-7BC6C256BA0C}" presName="hierChild2" presStyleCnt="0"/>
      <dgm:spPr/>
    </dgm:pt>
    <dgm:pt modelId="{0F75158B-64BA-46CA-80EF-30A4E1118C6B}" type="pres">
      <dgm:prSet presAssocID="{8631BCBE-E0F6-4712-BDF1-66035752653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5BB3C3A-B541-49DF-BCA3-58B1757B5673}" type="pres">
      <dgm:prSet presAssocID="{DBC2AE67-B62F-4019-808C-569241D271C8}" presName="hierRoot2" presStyleCnt="0"/>
      <dgm:spPr/>
    </dgm:pt>
    <dgm:pt modelId="{7A63E190-6E6E-49AD-88C3-DE52BA518AB9}" type="pres">
      <dgm:prSet presAssocID="{DBC2AE67-B62F-4019-808C-569241D271C8}" presName="composite2" presStyleCnt="0"/>
      <dgm:spPr/>
    </dgm:pt>
    <dgm:pt modelId="{790A5ADF-2314-4E60-A759-4C10A2083879}" type="pres">
      <dgm:prSet presAssocID="{DBC2AE67-B62F-4019-808C-569241D271C8}" presName="background2" presStyleLbl="node2" presStyleIdx="0" presStyleCnt="1"/>
      <dgm:spPr/>
    </dgm:pt>
    <dgm:pt modelId="{D55FDC14-DCFA-463C-957C-50FDD6E6AC0C}" type="pres">
      <dgm:prSet presAssocID="{DBC2AE67-B62F-4019-808C-569241D271C8}" presName="text2" presStyleLbl="fgAcc2" presStyleIdx="0" presStyleCnt="1" custScaleX="147705" custScaleY="55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4C41C-12E4-4A8F-9FC3-6EA5C35C50FF}" type="pres">
      <dgm:prSet presAssocID="{DBC2AE67-B62F-4019-808C-569241D271C8}" presName="hierChild3" presStyleCnt="0"/>
      <dgm:spPr/>
    </dgm:pt>
    <dgm:pt modelId="{97856DC1-E80B-4E54-92D5-02EAFE9AECEB}" type="pres">
      <dgm:prSet presAssocID="{65672599-E8A1-47FF-AE3C-56D247C9209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DC2F389B-391B-486A-832C-29618FC5C393}" type="pres">
      <dgm:prSet presAssocID="{9A0FA9B5-734E-48C8-B172-3C8AF43BDDF1}" presName="hierRoot3" presStyleCnt="0"/>
      <dgm:spPr/>
    </dgm:pt>
    <dgm:pt modelId="{1B65950F-BD50-46AF-B256-9E0C3F917BA1}" type="pres">
      <dgm:prSet presAssocID="{9A0FA9B5-734E-48C8-B172-3C8AF43BDDF1}" presName="composite3" presStyleCnt="0"/>
      <dgm:spPr/>
    </dgm:pt>
    <dgm:pt modelId="{5A1534B8-897B-4024-80AC-74FA67F27581}" type="pres">
      <dgm:prSet presAssocID="{9A0FA9B5-734E-48C8-B172-3C8AF43BDDF1}" presName="background3" presStyleLbl="node3" presStyleIdx="0" presStyleCnt="1"/>
      <dgm:spPr/>
    </dgm:pt>
    <dgm:pt modelId="{D27F405B-5EF4-40F3-9DEE-3E3B8E639AA9}" type="pres">
      <dgm:prSet presAssocID="{9A0FA9B5-734E-48C8-B172-3C8AF43BDDF1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4038BC-0A3E-42D3-9942-C51F45D749F6}" type="pres">
      <dgm:prSet presAssocID="{9A0FA9B5-734E-48C8-B172-3C8AF43BDDF1}" presName="hierChild4" presStyleCnt="0"/>
      <dgm:spPr/>
    </dgm:pt>
  </dgm:ptLst>
  <dgm:cxnLst>
    <dgm:cxn modelId="{5DFA4389-FD1D-47B8-8850-C2EC92F079B8}" type="presOf" srcId="{8631BCBE-E0F6-4712-BDF1-66035752653C}" destId="{0F75158B-64BA-46CA-80EF-30A4E1118C6B}" srcOrd="0" destOrd="0" presId="urn:microsoft.com/office/officeart/2005/8/layout/hierarchy1"/>
    <dgm:cxn modelId="{42EFF745-D155-46E7-A8E7-7660E737876E}" srcId="{89411C6B-BD41-4944-8CF5-7BC6C256BA0C}" destId="{DBC2AE67-B62F-4019-808C-569241D271C8}" srcOrd="0" destOrd="0" parTransId="{8631BCBE-E0F6-4712-BDF1-66035752653C}" sibTransId="{DCBDECFD-99E6-4D31-891A-C0DD47B66ECB}"/>
    <dgm:cxn modelId="{F14326F8-8991-4E00-8617-588B92DF2965}" type="presOf" srcId="{9A0FA9B5-734E-48C8-B172-3C8AF43BDDF1}" destId="{D27F405B-5EF4-40F3-9DEE-3E3B8E639AA9}" srcOrd="0" destOrd="0" presId="urn:microsoft.com/office/officeart/2005/8/layout/hierarchy1"/>
    <dgm:cxn modelId="{5A27F279-4BD3-45A7-923E-DE27E21AA926}" type="presOf" srcId="{DBC2AE67-B62F-4019-808C-569241D271C8}" destId="{D55FDC14-DCFA-463C-957C-50FDD6E6AC0C}" srcOrd="0" destOrd="0" presId="urn:microsoft.com/office/officeart/2005/8/layout/hierarchy1"/>
    <dgm:cxn modelId="{DA9CBC3A-47BD-4C01-955D-55627A1E1193}" srcId="{9DE1E204-23F6-45CF-AC69-E1A8435245CA}" destId="{89411C6B-BD41-4944-8CF5-7BC6C256BA0C}" srcOrd="0" destOrd="0" parTransId="{CB16F4BD-3DE8-41FD-84A3-087BA14CE050}" sibTransId="{0703E15D-4C84-4465-B25B-503B1059FA14}"/>
    <dgm:cxn modelId="{BAC19760-1AC1-45CC-8E50-CC48B304CA04}" srcId="{DBC2AE67-B62F-4019-808C-569241D271C8}" destId="{9A0FA9B5-734E-48C8-B172-3C8AF43BDDF1}" srcOrd="0" destOrd="0" parTransId="{65672599-E8A1-47FF-AE3C-56D247C92096}" sibTransId="{ECED0079-1B9E-4885-936A-077E52DD0D03}"/>
    <dgm:cxn modelId="{F80FEB3A-5FD8-43F4-B16A-B59A3910BCF4}" type="presOf" srcId="{9DE1E204-23F6-45CF-AC69-E1A8435245CA}" destId="{2CA03113-3FA6-4D65-95AE-9244892753A1}" srcOrd="0" destOrd="0" presId="urn:microsoft.com/office/officeart/2005/8/layout/hierarchy1"/>
    <dgm:cxn modelId="{991BE413-8150-4FDF-B377-8A41433311D8}" type="presOf" srcId="{89411C6B-BD41-4944-8CF5-7BC6C256BA0C}" destId="{70209876-B272-4AD8-810D-28C20BB7F6D1}" srcOrd="0" destOrd="0" presId="urn:microsoft.com/office/officeart/2005/8/layout/hierarchy1"/>
    <dgm:cxn modelId="{33C56272-F56B-4312-A439-14970E9B9F43}" type="presOf" srcId="{65672599-E8A1-47FF-AE3C-56D247C92096}" destId="{97856DC1-E80B-4E54-92D5-02EAFE9AECEB}" srcOrd="0" destOrd="0" presId="urn:microsoft.com/office/officeart/2005/8/layout/hierarchy1"/>
    <dgm:cxn modelId="{0414ED58-47FA-449D-8561-7C3EA61F3B96}" type="presParOf" srcId="{2CA03113-3FA6-4D65-95AE-9244892753A1}" destId="{18DA3BB4-DD5D-4936-B0F5-3067CAC7378B}" srcOrd="0" destOrd="0" presId="urn:microsoft.com/office/officeart/2005/8/layout/hierarchy1"/>
    <dgm:cxn modelId="{044BC3EA-E7AC-4163-A1E1-1DA2F2DBCA5B}" type="presParOf" srcId="{18DA3BB4-DD5D-4936-B0F5-3067CAC7378B}" destId="{AFD95767-C1E8-41AE-9BED-7F45CF6D538A}" srcOrd="0" destOrd="0" presId="urn:microsoft.com/office/officeart/2005/8/layout/hierarchy1"/>
    <dgm:cxn modelId="{69ACAAF9-9DFA-4F8D-A4BC-A90A5232031E}" type="presParOf" srcId="{AFD95767-C1E8-41AE-9BED-7F45CF6D538A}" destId="{9A083899-7277-495A-BCD9-EB0961C9B42F}" srcOrd="0" destOrd="0" presId="urn:microsoft.com/office/officeart/2005/8/layout/hierarchy1"/>
    <dgm:cxn modelId="{29E6BF26-3DDC-41E7-BD7A-B43314920F0E}" type="presParOf" srcId="{AFD95767-C1E8-41AE-9BED-7F45CF6D538A}" destId="{70209876-B272-4AD8-810D-28C20BB7F6D1}" srcOrd="1" destOrd="0" presId="urn:microsoft.com/office/officeart/2005/8/layout/hierarchy1"/>
    <dgm:cxn modelId="{B4FDD77A-9A1E-4DCF-A38D-53C507ABB766}" type="presParOf" srcId="{18DA3BB4-DD5D-4936-B0F5-3067CAC7378B}" destId="{93E3CE1B-6C25-4E8B-A015-DF6514F575CE}" srcOrd="1" destOrd="0" presId="urn:microsoft.com/office/officeart/2005/8/layout/hierarchy1"/>
    <dgm:cxn modelId="{0415B4ED-2A02-4C57-A1CF-2A4DA2AEDED5}" type="presParOf" srcId="{93E3CE1B-6C25-4E8B-A015-DF6514F575CE}" destId="{0F75158B-64BA-46CA-80EF-30A4E1118C6B}" srcOrd="0" destOrd="0" presId="urn:microsoft.com/office/officeart/2005/8/layout/hierarchy1"/>
    <dgm:cxn modelId="{3B2E0763-A024-4B7E-8EF8-4E8A0E6ED08A}" type="presParOf" srcId="{93E3CE1B-6C25-4E8B-A015-DF6514F575CE}" destId="{F5BB3C3A-B541-49DF-BCA3-58B1757B5673}" srcOrd="1" destOrd="0" presId="urn:microsoft.com/office/officeart/2005/8/layout/hierarchy1"/>
    <dgm:cxn modelId="{19BA0575-39E6-4677-871D-1319833DC6B4}" type="presParOf" srcId="{F5BB3C3A-B541-49DF-BCA3-58B1757B5673}" destId="{7A63E190-6E6E-49AD-88C3-DE52BA518AB9}" srcOrd="0" destOrd="0" presId="urn:microsoft.com/office/officeart/2005/8/layout/hierarchy1"/>
    <dgm:cxn modelId="{DF9CBABA-F880-408C-994C-BA790239B7A3}" type="presParOf" srcId="{7A63E190-6E6E-49AD-88C3-DE52BA518AB9}" destId="{790A5ADF-2314-4E60-A759-4C10A2083879}" srcOrd="0" destOrd="0" presId="urn:microsoft.com/office/officeart/2005/8/layout/hierarchy1"/>
    <dgm:cxn modelId="{B70A43CA-3CE6-4971-97CB-593033349D75}" type="presParOf" srcId="{7A63E190-6E6E-49AD-88C3-DE52BA518AB9}" destId="{D55FDC14-DCFA-463C-957C-50FDD6E6AC0C}" srcOrd="1" destOrd="0" presId="urn:microsoft.com/office/officeart/2005/8/layout/hierarchy1"/>
    <dgm:cxn modelId="{A8DD2CC6-7259-4F5F-8CF0-8606A10E3C69}" type="presParOf" srcId="{F5BB3C3A-B541-49DF-BCA3-58B1757B5673}" destId="{FAE4C41C-12E4-4A8F-9FC3-6EA5C35C50FF}" srcOrd="1" destOrd="0" presId="urn:microsoft.com/office/officeart/2005/8/layout/hierarchy1"/>
    <dgm:cxn modelId="{554BAD12-B821-4C45-BFC1-6DEA282337A7}" type="presParOf" srcId="{FAE4C41C-12E4-4A8F-9FC3-6EA5C35C50FF}" destId="{97856DC1-E80B-4E54-92D5-02EAFE9AECEB}" srcOrd="0" destOrd="0" presId="urn:microsoft.com/office/officeart/2005/8/layout/hierarchy1"/>
    <dgm:cxn modelId="{8FA74781-2D5A-4FD5-BB0E-7548732CE33A}" type="presParOf" srcId="{FAE4C41C-12E4-4A8F-9FC3-6EA5C35C50FF}" destId="{DC2F389B-391B-486A-832C-29618FC5C393}" srcOrd="1" destOrd="0" presId="urn:microsoft.com/office/officeart/2005/8/layout/hierarchy1"/>
    <dgm:cxn modelId="{B1236370-C20C-4968-8A37-B04AC3EF4982}" type="presParOf" srcId="{DC2F389B-391B-486A-832C-29618FC5C393}" destId="{1B65950F-BD50-46AF-B256-9E0C3F917BA1}" srcOrd="0" destOrd="0" presId="urn:microsoft.com/office/officeart/2005/8/layout/hierarchy1"/>
    <dgm:cxn modelId="{BF8AB139-131B-432E-91F7-93D57CB5EF50}" type="presParOf" srcId="{1B65950F-BD50-46AF-B256-9E0C3F917BA1}" destId="{5A1534B8-897B-4024-80AC-74FA67F27581}" srcOrd="0" destOrd="0" presId="urn:microsoft.com/office/officeart/2005/8/layout/hierarchy1"/>
    <dgm:cxn modelId="{4A7E1096-1CD0-46B5-9E08-6CC26F764FF6}" type="presParOf" srcId="{1B65950F-BD50-46AF-B256-9E0C3F917BA1}" destId="{D27F405B-5EF4-40F3-9DEE-3E3B8E639AA9}" srcOrd="1" destOrd="0" presId="urn:microsoft.com/office/officeart/2005/8/layout/hierarchy1"/>
    <dgm:cxn modelId="{44546D17-BEDC-4228-8D66-EF70E768B622}" type="presParOf" srcId="{DC2F389B-391B-486A-832C-29618FC5C393}" destId="{BC4038BC-0A3E-42D3-9942-C51F45D74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676E1-341B-443C-9970-38AB558B0E1C}">
      <dsp:nvSpPr>
        <dsp:cNvPr id="0" name=""/>
        <dsp:cNvSpPr/>
      </dsp:nvSpPr>
      <dsp:spPr>
        <a:xfrm>
          <a:off x="3774484" y="2061894"/>
          <a:ext cx="91440" cy="943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38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72516-75E0-445D-8064-5A66D97AB51D}">
      <dsp:nvSpPr>
        <dsp:cNvPr id="0" name=""/>
        <dsp:cNvSpPr/>
      </dsp:nvSpPr>
      <dsp:spPr>
        <a:xfrm>
          <a:off x="2197540" y="1111"/>
          <a:ext cx="3245327" cy="2060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30379-9AA9-4972-BAAC-E479431EF7DC}">
      <dsp:nvSpPr>
        <dsp:cNvPr id="0" name=""/>
        <dsp:cNvSpPr/>
      </dsp:nvSpPr>
      <dsp:spPr>
        <a:xfrm>
          <a:off x="2558132" y="343673"/>
          <a:ext cx="3245327" cy="2060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উৎপাদন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18490" y="404031"/>
        <a:ext cx="3124611" cy="1940066"/>
      </dsp:txXfrm>
    </dsp:sp>
    <dsp:sp modelId="{233B445F-0712-43B1-B036-AD311FBE7B05}">
      <dsp:nvSpPr>
        <dsp:cNvPr id="0" name=""/>
        <dsp:cNvSpPr/>
      </dsp:nvSpPr>
      <dsp:spPr>
        <a:xfrm>
          <a:off x="2197540" y="3005743"/>
          <a:ext cx="3245327" cy="2060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D80CA-6DFD-40BC-87C7-132B596755DB}">
      <dsp:nvSpPr>
        <dsp:cNvPr id="0" name=""/>
        <dsp:cNvSpPr/>
      </dsp:nvSpPr>
      <dsp:spPr>
        <a:xfrm>
          <a:off x="2558132" y="3348305"/>
          <a:ext cx="3245327" cy="2060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>
            <a:latin typeface="NikoshBAN" pitchFamily="2" charset="0"/>
            <a:cs typeface="NikoshBAN" pitchFamily="2" charset="0"/>
          </a:endParaRPr>
        </a:p>
      </dsp:txBody>
      <dsp:txXfrm>
        <a:off x="2618490" y="3408663"/>
        <a:ext cx="3124611" cy="1940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89502-48CC-4E41-86A1-796AF4453B49}">
      <dsp:nvSpPr>
        <dsp:cNvPr id="0" name=""/>
        <dsp:cNvSpPr/>
      </dsp:nvSpPr>
      <dsp:spPr>
        <a:xfrm>
          <a:off x="3124196" y="2535100"/>
          <a:ext cx="1905006" cy="14044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উৎপাদন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403178" y="2740775"/>
        <a:ext cx="1347042" cy="993087"/>
      </dsp:txXfrm>
    </dsp:sp>
    <dsp:sp modelId="{A45969C2-D12D-4042-A3B8-457A7C3BB775}">
      <dsp:nvSpPr>
        <dsp:cNvPr id="0" name=""/>
        <dsp:cNvSpPr/>
      </dsp:nvSpPr>
      <dsp:spPr>
        <a:xfrm rot="16200000">
          <a:off x="3825573" y="1844007"/>
          <a:ext cx="502252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00911" y="2035077"/>
        <a:ext cx="351576" cy="347196"/>
      </dsp:txXfrm>
    </dsp:sp>
    <dsp:sp modelId="{E5368D70-2076-4841-8A6B-87B8F9D94B21}">
      <dsp:nvSpPr>
        <dsp:cNvPr id="0" name=""/>
        <dsp:cNvSpPr/>
      </dsp:nvSpPr>
      <dsp:spPr>
        <a:xfrm>
          <a:off x="3103205" y="4781"/>
          <a:ext cx="1946988" cy="17019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লিপিবদ্ধকরন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388335" y="254025"/>
        <a:ext cx="1376728" cy="1203454"/>
      </dsp:txXfrm>
    </dsp:sp>
    <dsp:sp modelId="{189652AB-BB86-4E6F-8D10-03DAA0CD8A42}">
      <dsp:nvSpPr>
        <dsp:cNvPr id="0" name=""/>
        <dsp:cNvSpPr/>
      </dsp:nvSpPr>
      <dsp:spPr>
        <a:xfrm rot="20520000">
          <a:off x="5028253" y="2589003"/>
          <a:ext cx="306579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030504" y="2718946"/>
        <a:ext cx="214605" cy="347196"/>
      </dsp:txXfrm>
    </dsp:sp>
    <dsp:sp modelId="{68B2A574-44B0-4229-8AF9-56B78D09EA1F}">
      <dsp:nvSpPr>
        <dsp:cNvPr id="0" name=""/>
        <dsp:cNvSpPr/>
      </dsp:nvSpPr>
      <dsp:spPr>
        <a:xfrm>
          <a:off x="5368210" y="1650403"/>
          <a:ext cx="1946988" cy="170194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শ্রেণীবদ্ধকরন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653340" y="1899647"/>
        <a:ext cx="1376728" cy="1203454"/>
      </dsp:txXfrm>
    </dsp:sp>
    <dsp:sp modelId="{BA600E0E-4E37-4EC3-A943-E409FA4F905E}">
      <dsp:nvSpPr>
        <dsp:cNvPr id="0" name=""/>
        <dsp:cNvSpPr/>
      </dsp:nvSpPr>
      <dsp:spPr>
        <a:xfrm rot="3240000">
          <a:off x="4513268" y="3852847"/>
          <a:ext cx="441699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540579" y="3914978"/>
        <a:ext cx="309189" cy="347196"/>
      </dsp:txXfrm>
    </dsp:sp>
    <dsp:sp modelId="{CD0E74EA-7F97-4D68-AB71-5AF841088603}">
      <dsp:nvSpPr>
        <dsp:cNvPr id="0" name=""/>
        <dsp:cNvSpPr/>
      </dsp:nvSpPr>
      <dsp:spPr>
        <a:xfrm>
          <a:off x="4503055" y="4313075"/>
          <a:ext cx="1946988" cy="170194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৩.ব্যয়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788185" y="4562319"/>
        <a:ext cx="1376728" cy="1203454"/>
      </dsp:txXfrm>
    </dsp:sp>
    <dsp:sp modelId="{3E6C0D0E-1F8A-4222-A3B5-F30A657E7166}">
      <dsp:nvSpPr>
        <dsp:cNvPr id="0" name=""/>
        <dsp:cNvSpPr/>
      </dsp:nvSpPr>
      <dsp:spPr>
        <a:xfrm rot="7560000">
          <a:off x="3198432" y="3852847"/>
          <a:ext cx="441699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303631" y="3914978"/>
        <a:ext cx="309189" cy="347196"/>
      </dsp:txXfrm>
    </dsp:sp>
    <dsp:sp modelId="{3A95AE95-7ABB-4A8B-9A25-F6692C429454}">
      <dsp:nvSpPr>
        <dsp:cNvPr id="0" name=""/>
        <dsp:cNvSpPr/>
      </dsp:nvSpPr>
      <dsp:spPr>
        <a:xfrm>
          <a:off x="1703356" y="4313075"/>
          <a:ext cx="1946988" cy="170194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৪.মূল্য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988486" y="4562319"/>
        <a:ext cx="1376728" cy="1203454"/>
      </dsp:txXfrm>
    </dsp:sp>
    <dsp:sp modelId="{BF8E9693-AB86-48B5-8D41-FDCFB1A2843D}">
      <dsp:nvSpPr>
        <dsp:cNvPr id="0" name=""/>
        <dsp:cNvSpPr/>
      </dsp:nvSpPr>
      <dsp:spPr>
        <a:xfrm rot="11880000">
          <a:off x="2818566" y="2589003"/>
          <a:ext cx="306579" cy="578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2908289" y="2718946"/>
        <a:ext cx="214605" cy="347196"/>
      </dsp:txXfrm>
    </dsp:sp>
    <dsp:sp modelId="{96FA26C5-2829-426B-96E0-508F7D632C66}">
      <dsp:nvSpPr>
        <dsp:cNvPr id="0" name=""/>
        <dsp:cNvSpPr/>
      </dsp:nvSpPr>
      <dsp:spPr>
        <a:xfrm>
          <a:off x="838201" y="1650403"/>
          <a:ext cx="1946988" cy="170194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৫.ব্যয়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123331" y="1899647"/>
        <a:ext cx="1376728" cy="1203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56DC1-E80B-4E54-92D5-02EAFE9AECEB}">
      <dsp:nvSpPr>
        <dsp:cNvPr id="0" name=""/>
        <dsp:cNvSpPr/>
      </dsp:nvSpPr>
      <dsp:spPr>
        <a:xfrm>
          <a:off x="3804850" y="3477972"/>
          <a:ext cx="91440" cy="1183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378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5158B-64BA-46CA-80EF-30A4E1118C6B}">
      <dsp:nvSpPr>
        <dsp:cNvPr id="0" name=""/>
        <dsp:cNvSpPr/>
      </dsp:nvSpPr>
      <dsp:spPr>
        <a:xfrm>
          <a:off x="3804850" y="1136722"/>
          <a:ext cx="91440" cy="1183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378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83899-7277-495A-BCD9-EB0961C9B42F}">
      <dsp:nvSpPr>
        <dsp:cNvPr id="0" name=""/>
        <dsp:cNvSpPr/>
      </dsp:nvSpPr>
      <dsp:spPr>
        <a:xfrm>
          <a:off x="1815405" y="5339"/>
          <a:ext cx="4070330" cy="1131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09876-B272-4AD8-810D-28C20BB7F6D1}">
      <dsp:nvSpPr>
        <dsp:cNvPr id="0" name=""/>
        <dsp:cNvSpPr/>
      </dsp:nvSpPr>
      <dsp:spPr>
        <a:xfrm>
          <a:off x="2267664" y="434984"/>
          <a:ext cx="4070330" cy="1131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লিপিবদ্ধকরন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300801" y="468121"/>
        <a:ext cx="4004056" cy="1065109"/>
      </dsp:txXfrm>
    </dsp:sp>
    <dsp:sp modelId="{790A5ADF-2314-4E60-A759-4C10A2083879}">
      <dsp:nvSpPr>
        <dsp:cNvPr id="0" name=""/>
        <dsp:cNvSpPr/>
      </dsp:nvSpPr>
      <dsp:spPr>
        <a:xfrm>
          <a:off x="1111034" y="2320509"/>
          <a:ext cx="5479071" cy="1157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FDC14-DCFA-463C-957C-50FDD6E6AC0C}">
      <dsp:nvSpPr>
        <dsp:cNvPr id="0" name=""/>
        <dsp:cNvSpPr/>
      </dsp:nvSpPr>
      <dsp:spPr>
        <a:xfrm>
          <a:off x="1563293" y="2750155"/>
          <a:ext cx="5479071" cy="1157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খরচ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রাখা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597194" y="2784056"/>
        <a:ext cx="5411269" cy="1089660"/>
      </dsp:txXfrm>
    </dsp:sp>
    <dsp:sp modelId="{5A1534B8-897B-4024-80AC-74FA67F27581}">
      <dsp:nvSpPr>
        <dsp:cNvPr id="0" name=""/>
        <dsp:cNvSpPr/>
      </dsp:nvSpPr>
      <dsp:spPr>
        <a:xfrm>
          <a:off x="1815405" y="4661759"/>
          <a:ext cx="4070330" cy="999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7F405B-5EF4-40F3-9DEE-3E3B8E639AA9}">
      <dsp:nvSpPr>
        <dsp:cNvPr id="0" name=""/>
        <dsp:cNvSpPr/>
      </dsp:nvSpPr>
      <dsp:spPr>
        <a:xfrm>
          <a:off x="2267664" y="5091405"/>
          <a:ext cx="4070330" cy="99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খরচ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296931" y="5120672"/>
        <a:ext cx="4011796" cy="940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56DC1-E80B-4E54-92D5-02EAFE9AECEB}">
      <dsp:nvSpPr>
        <dsp:cNvPr id="0" name=""/>
        <dsp:cNvSpPr/>
      </dsp:nvSpPr>
      <dsp:spPr>
        <a:xfrm>
          <a:off x="3848925" y="2126977"/>
          <a:ext cx="91440" cy="753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359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5158B-64BA-46CA-80EF-30A4E1118C6B}">
      <dsp:nvSpPr>
        <dsp:cNvPr id="0" name=""/>
        <dsp:cNvSpPr/>
      </dsp:nvSpPr>
      <dsp:spPr>
        <a:xfrm>
          <a:off x="3848925" y="696808"/>
          <a:ext cx="91440" cy="753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359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83899-7277-495A-BCD9-EB0961C9B42F}">
      <dsp:nvSpPr>
        <dsp:cNvPr id="0" name=""/>
        <dsp:cNvSpPr/>
      </dsp:nvSpPr>
      <dsp:spPr>
        <a:xfrm>
          <a:off x="2302552" y="1498"/>
          <a:ext cx="3184187" cy="695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09876-B272-4AD8-810D-28C20BB7F6D1}">
      <dsp:nvSpPr>
        <dsp:cNvPr id="0" name=""/>
        <dsp:cNvSpPr/>
      </dsp:nvSpPr>
      <dsp:spPr>
        <a:xfrm>
          <a:off x="2590460" y="275010"/>
          <a:ext cx="3184187" cy="6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খরচ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শ্রেণীবদ্ধকরন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10825" y="295375"/>
        <a:ext cx="3143457" cy="654580"/>
      </dsp:txXfrm>
    </dsp:sp>
    <dsp:sp modelId="{790A5ADF-2314-4E60-A759-4C10A2083879}">
      <dsp:nvSpPr>
        <dsp:cNvPr id="0" name=""/>
        <dsp:cNvSpPr/>
      </dsp:nvSpPr>
      <dsp:spPr>
        <a:xfrm>
          <a:off x="493810" y="1450407"/>
          <a:ext cx="6801671" cy="676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FDC14-DCFA-463C-957C-50FDD6E6AC0C}">
      <dsp:nvSpPr>
        <dsp:cNvPr id="0" name=""/>
        <dsp:cNvSpPr/>
      </dsp:nvSpPr>
      <dsp:spPr>
        <a:xfrm>
          <a:off x="781718" y="1723920"/>
          <a:ext cx="6801671" cy="676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খাতওয়ারী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ভাগ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পাকাপাকীভাবে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(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খতিয়ান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)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801534" y="1743736"/>
        <a:ext cx="6762039" cy="636937"/>
      </dsp:txXfrm>
    </dsp:sp>
    <dsp:sp modelId="{5A1534B8-897B-4024-80AC-74FA67F27581}">
      <dsp:nvSpPr>
        <dsp:cNvPr id="0" name=""/>
        <dsp:cNvSpPr/>
      </dsp:nvSpPr>
      <dsp:spPr>
        <a:xfrm>
          <a:off x="592741" y="2880576"/>
          <a:ext cx="6603809" cy="2483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7F405B-5EF4-40F3-9DEE-3E3B8E639AA9}">
      <dsp:nvSpPr>
        <dsp:cNvPr id="0" name=""/>
        <dsp:cNvSpPr/>
      </dsp:nvSpPr>
      <dsp:spPr>
        <a:xfrm>
          <a:off x="880649" y="3154089"/>
          <a:ext cx="6603809" cy="2483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সমস্ত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..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itchFamily="2" charset="0"/>
              <a:cs typeface="NikoshBAN" pitchFamily="2" charset="0"/>
            </a:rPr>
            <a:t>১. Cost ledger control A/C--income ,</a:t>
          </a:r>
          <a:r>
            <a:rPr lang="en-US" sz="1800" b="1" kern="1200" dirty="0" err="1">
              <a:latin typeface="NikoshBAN" pitchFamily="2" charset="0"/>
              <a:cs typeface="NikoshBAN" pitchFamily="2" charset="0"/>
            </a:rPr>
            <a:t>expense,impairment</a:t>
          </a:r>
          <a:endParaRPr lang="en-US" sz="1800" b="1" kern="1200" dirty="0">
            <a:latin typeface="NikoshBAN" pitchFamily="2" charset="0"/>
            <a:cs typeface="NikoshBAN" pitchFamily="2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itchFamily="2" charset="0"/>
              <a:cs typeface="NikoshBAN" pitchFamily="2" charset="0"/>
            </a:rPr>
            <a:t>২. Store ledger control A/C--------------Raw material cost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itchFamily="2" charset="0"/>
              <a:cs typeface="NikoshBAN" pitchFamily="2" charset="0"/>
            </a:rPr>
            <a:t>৩. Work  in progress   A/C----Cost of unfinished product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itchFamily="2" charset="0"/>
              <a:cs typeface="NikoshBAN" pitchFamily="2" charset="0"/>
            </a:rPr>
            <a:t>4.Finished goods  A/C------Cost of unfinished product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itchFamily="2" charset="0"/>
              <a:cs typeface="NikoshBAN" pitchFamily="2" charset="0"/>
            </a:rPr>
            <a:t>5. Abnormal loss/gain A/C---------------------For loss/gain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NikoshBAN" pitchFamily="2" charset="0"/>
              <a:cs typeface="NikoshBAN" pitchFamily="2" charset="0"/>
            </a:rPr>
            <a:t>6. Overhead A/C--------------finally divided to above A/C</a:t>
          </a:r>
        </a:p>
      </dsp:txBody>
      <dsp:txXfrm>
        <a:off x="953380" y="3226820"/>
        <a:ext cx="6458347" cy="23377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B46C6-5500-4FAE-A873-7B511274E80B}">
      <dsp:nvSpPr>
        <dsp:cNvPr id="0" name=""/>
        <dsp:cNvSpPr/>
      </dsp:nvSpPr>
      <dsp:spPr>
        <a:xfrm>
          <a:off x="6494911" y="2947020"/>
          <a:ext cx="91440" cy="447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51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DC5EC-A169-49A7-9F7C-4062A0DEA6E1}">
      <dsp:nvSpPr>
        <dsp:cNvPr id="0" name=""/>
        <dsp:cNvSpPr/>
      </dsp:nvSpPr>
      <dsp:spPr>
        <a:xfrm>
          <a:off x="4083106" y="1522412"/>
          <a:ext cx="2457524" cy="44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67"/>
              </a:lnTo>
              <a:lnTo>
                <a:pt x="2457524" y="304967"/>
              </a:lnTo>
              <a:lnTo>
                <a:pt x="2457524" y="44751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464C1-03A0-497A-A05A-AC2DD7FBED1F}">
      <dsp:nvSpPr>
        <dsp:cNvPr id="0" name=""/>
        <dsp:cNvSpPr/>
      </dsp:nvSpPr>
      <dsp:spPr>
        <a:xfrm>
          <a:off x="4167378" y="2947020"/>
          <a:ext cx="91440" cy="447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51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B10EF-01B6-4485-BA3F-02EAE254EC77}">
      <dsp:nvSpPr>
        <dsp:cNvPr id="0" name=""/>
        <dsp:cNvSpPr/>
      </dsp:nvSpPr>
      <dsp:spPr>
        <a:xfrm>
          <a:off x="4083106" y="1522412"/>
          <a:ext cx="129991" cy="44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67"/>
              </a:lnTo>
              <a:lnTo>
                <a:pt x="129991" y="304967"/>
              </a:lnTo>
              <a:lnTo>
                <a:pt x="129991" y="44751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F74E9-5EC2-41D9-92B7-032BBD605186}">
      <dsp:nvSpPr>
        <dsp:cNvPr id="0" name=""/>
        <dsp:cNvSpPr/>
      </dsp:nvSpPr>
      <dsp:spPr>
        <a:xfrm>
          <a:off x="1579862" y="2947020"/>
          <a:ext cx="91440" cy="447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51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56DC1-E80B-4E54-92D5-02EAFE9AECEB}">
      <dsp:nvSpPr>
        <dsp:cNvPr id="0" name=""/>
        <dsp:cNvSpPr/>
      </dsp:nvSpPr>
      <dsp:spPr>
        <a:xfrm>
          <a:off x="1625582" y="1522412"/>
          <a:ext cx="2457524" cy="447514"/>
        </a:xfrm>
        <a:custGeom>
          <a:avLst/>
          <a:gdLst/>
          <a:ahLst/>
          <a:cxnLst/>
          <a:rect l="0" t="0" r="0" b="0"/>
          <a:pathLst>
            <a:path>
              <a:moveTo>
                <a:pt x="2457524" y="0"/>
              </a:moveTo>
              <a:lnTo>
                <a:pt x="2457524" y="304967"/>
              </a:lnTo>
              <a:lnTo>
                <a:pt x="0" y="304967"/>
              </a:lnTo>
              <a:lnTo>
                <a:pt x="0" y="44751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5158B-64BA-46CA-80EF-30A4E1118C6B}">
      <dsp:nvSpPr>
        <dsp:cNvPr id="0" name=""/>
        <dsp:cNvSpPr/>
      </dsp:nvSpPr>
      <dsp:spPr>
        <a:xfrm>
          <a:off x="4037386" y="562833"/>
          <a:ext cx="91440" cy="447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5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83899-7277-495A-BCD9-EB0961C9B42F}">
      <dsp:nvSpPr>
        <dsp:cNvPr id="0" name=""/>
        <dsp:cNvSpPr/>
      </dsp:nvSpPr>
      <dsp:spPr>
        <a:xfrm>
          <a:off x="3079385" y="2157"/>
          <a:ext cx="2007442" cy="560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09876-B272-4AD8-810D-28C20BB7F6D1}">
      <dsp:nvSpPr>
        <dsp:cNvPr id="0" name=""/>
        <dsp:cNvSpPr/>
      </dsp:nvSpPr>
      <dsp:spPr>
        <a:xfrm>
          <a:off x="3250355" y="164579"/>
          <a:ext cx="2007442" cy="560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৩.ব্যয়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নির্ধারন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66777" y="181001"/>
        <a:ext cx="1974598" cy="527831"/>
      </dsp:txXfrm>
    </dsp:sp>
    <dsp:sp modelId="{790A5ADF-2314-4E60-A759-4C10A2083879}">
      <dsp:nvSpPr>
        <dsp:cNvPr id="0" name=""/>
        <dsp:cNvSpPr/>
      </dsp:nvSpPr>
      <dsp:spPr>
        <a:xfrm>
          <a:off x="2317383" y="1010347"/>
          <a:ext cx="3531447" cy="512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FDC14-DCFA-463C-957C-50FDD6E6AC0C}">
      <dsp:nvSpPr>
        <dsp:cNvPr id="0" name=""/>
        <dsp:cNvSpPr/>
      </dsp:nvSpPr>
      <dsp:spPr>
        <a:xfrm>
          <a:off x="2488353" y="1172768"/>
          <a:ext cx="3531447" cy="51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খাতওয়ারি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03351" y="1187766"/>
        <a:ext cx="3501451" cy="482069"/>
      </dsp:txXfrm>
    </dsp:sp>
    <dsp:sp modelId="{5A1534B8-897B-4024-80AC-74FA67F27581}">
      <dsp:nvSpPr>
        <dsp:cNvPr id="0" name=""/>
        <dsp:cNvSpPr/>
      </dsp:nvSpPr>
      <dsp:spPr>
        <a:xfrm>
          <a:off x="856216" y="1969927"/>
          <a:ext cx="1538730" cy="977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7F405B-5EF4-40F3-9DEE-3E3B8E639AA9}">
      <dsp:nvSpPr>
        <dsp:cNvPr id="0" name=""/>
        <dsp:cNvSpPr/>
      </dsp:nvSpPr>
      <dsp:spPr>
        <a:xfrm>
          <a:off x="1027186" y="2132348"/>
          <a:ext cx="1538730" cy="977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কাঁচামাল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055804" y="2160966"/>
        <a:ext cx="1481494" cy="919857"/>
      </dsp:txXfrm>
    </dsp:sp>
    <dsp:sp modelId="{E455F15F-4A4C-4163-A555-811A252178C8}">
      <dsp:nvSpPr>
        <dsp:cNvPr id="0" name=""/>
        <dsp:cNvSpPr/>
      </dsp:nvSpPr>
      <dsp:spPr>
        <a:xfrm>
          <a:off x="372801" y="3394534"/>
          <a:ext cx="2505560" cy="2308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FE831B-C618-4768-A1FA-B108B5B5FA51}">
      <dsp:nvSpPr>
        <dsp:cNvPr id="0" name=""/>
        <dsp:cNvSpPr/>
      </dsp:nvSpPr>
      <dsp:spPr>
        <a:xfrm>
          <a:off x="543771" y="3556956"/>
          <a:ext cx="2505560" cy="2308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পরিকল্পনা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গুদামজাতকরন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৩.কারখানায়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ইস্যু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৪.নিয়ন্ত্রন</a:t>
          </a:r>
        </a:p>
      </dsp:txBody>
      <dsp:txXfrm>
        <a:off x="611378" y="3624563"/>
        <a:ext cx="2370346" cy="2173072"/>
      </dsp:txXfrm>
    </dsp:sp>
    <dsp:sp modelId="{176780F8-C741-4AEE-8984-A5DE0F1654C0}">
      <dsp:nvSpPr>
        <dsp:cNvPr id="0" name=""/>
        <dsp:cNvSpPr/>
      </dsp:nvSpPr>
      <dsp:spPr>
        <a:xfrm>
          <a:off x="3443733" y="1969927"/>
          <a:ext cx="1538730" cy="977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6BED993-BFA7-49FD-8DB3-B0A96E2DEE3F}">
      <dsp:nvSpPr>
        <dsp:cNvPr id="0" name=""/>
        <dsp:cNvSpPr/>
      </dsp:nvSpPr>
      <dsp:spPr>
        <a:xfrm>
          <a:off x="3614703" y="2132348"/>
          <a:ext cx="1538730" cy="977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শ্রম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643321" y="2160966"/>
        <a:ext cx="1481494" cy="919857"/>
      </dsp:txXfrm>
    </dsp:sp>
    <dsp:sp modelId="{FF625A7F-6B40-4333-8E03-A3A73E82824D}">
      <dsp:nvSpPr>
        <dsp:cNvPr id="0" name=""/>
        <dsp:cNvSpPr/>
      </dsp:nvSpPr>
      <dsp:spPr>
        <a:xfrm>
          <a:off x="3220302" y="3394534"/>
          <a:ext cx="1985592" cy="2271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81244E-5486-4308-9535-D299AD8A8DF8}">
      <dsp:nvSpPr>
        <dsp:cNvPr id="0" name=""/>
        <dsp:cNvSpPr/>
      </dsp:nvSpPr>
      <dsp:spPr>
        <a:xfrm>
          <a:off x="3391272" y="3556956"/>
          <a:ext cx="1985592" cy="2271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পরিকল্পনা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রক্ষন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49428" y="3615112"/>
        <a:ext cx="1869280" cy="2155391"/>
      </dsp:txXfrm>
    </dsp:sp>
    <dsp:sp modelId="{C8CD73B8-C4A1-449C-9A7B-1E8D9BBCD250}">
      <dsp:nvSpPr>
        <dsp:cNvPr id="0" name=""/>
        <dsp:cNvSpPr/>
      </dsp:nvSpPr>
      <dsp:spPr>
        <a:xfrm>
          <a:off x="5771266" y="1969927"/>
          <a:ext cx="1538730" cy="977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B61784-A628-4E5C-8612-691F1E01A3B3}">
      <dsp:nvSpPr>
        <dsp:cNvPr id="0" name=""/>
        <dsp:cNvSpPr/>
      </dsp:nvSpPr>
      <dsp:spPr>
        <a:xfrm>
          <a:off x="5942236" y="2132348"/>
          <a:ext cx="1538730" cy="977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উপরিব্যয়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70854" y="2160966"/>
        <a:ext cx="1481494" cy="919857"/>
      </dsp:txXfrm>
    </dsp:sp>
    <dsp:sp modelId="{8F60EBCF-3A5D-4DDA-9622-3EA4ACB14E44}">
      <dsp:nvSpPr>
        <dsp:cNvPr id="0" name=""/>
        <dsp:cNvSpPr/>
      </dsp:nvSpPr>
      <dsp:spPr>
        <a:xfrm>
          <a:off x="5547835" y="3394534"/>
          <a:ext cx="1985592" cy="2271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023BBD-B560-436D-974E-E7F8A346FDC8}">
      <dsp:nvSpPr>
        <dsp:cNvPr id="0" name=""/>
        <dsp:cNvSpPr/>
      </dsp:nvSpPr>
      <dsp:spPr>
        <a:xfrm>
          <a:off x="5718805" y="3556956"/>
          <a:ext cx="1985592" cy="22717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পরিকল্পনা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776961" y="3615112"/>
        <a:ext cx="1869280" cy="21553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56DC1-E80B-4E54-92D5-02EAFE9AECEB}">
      <dsp:nvSpPr>
        <dsp:cNvPr id="0" name=""/>
        <dsp:cNvSpPr/>
      </dsp:nvSpPr>
      <dsp:spPr>
        <a:xfrm>
          <a:off x="3900398" y="3670222"/>
          <a:ext cx="91440" cy="683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35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5158B-64BA-46CA-80EF-30A4E1118C6B}">
      <dsp:nvSpPr>
        <dsp:cNvPr id="0" name=""/>
        <dsp:cNvSpPr/>
      </dsp:nvSpPr>
      <dsp:spPr>
        <a:xfrm>
          <a:off x="3900398" y="1435270"/>
          <a:ext cx="91440" cy="7424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240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83899-7277-495A-BCD9-EB0961C9B42F}">
      <dsp:nvSpPr>
        <dsp:cNvPr id="0" name=""/>
        <dsp:cNvSpPr/>
      </dsp:nvSpPr>
      <dsp:spPr>
        <a:xfrm>
          <a:off x="2770882" y="-57279"/>
          <a:ext cx="2350472" cy="1492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09876-B272-4AD8-810D-28C20BB7F6D1}">
      <dsp:nvSpPr>
        <dsp:cNvPr id="0" name=""/>
        <dsp:cNvSpPr/>
      </dsp:nvSpPr>
      <dsp:spPr>
        <a:xfrm>
          <a:off x="3032045" y="190825"/>
          <a:ext cx="2350472" cy="1492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৪.মূল্য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075760" y="234540"/>
        <a:ext cx="2263042" cy="1405119"/>
      </dsp:txXfrm>
    </dsp:sp>
    <dsp:sp modelId="{790A5ADF-2314-4E60-A759-4C10A2083879}">
      <dsp:nvSpPr>
        <dsp:cNvPr id="0" name=""/>
        <dsp:cNvSpPr/>
      </dsp:nvSpPr>
      <dsp:spPr>
        <a:xfrm>
          <a:off x="1600194" y="2177672"/>
          <a:ext cx="4691848" cy="1492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FDC14-DCFA-463C-957C-50FDD6E6AC0C}">
      <dsp:nvSpPr>
        <dsp:cNvPr id="0" name=""/>
        <dsp:cNvSpPr/>
      </dsp:nvSpPr>
      <dsp:spPr>
        <a:xfrm>
          <a:off x="1861357" y="2425777"/>
          <a:ext cx="4691848" cy="1492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একক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প্রতি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বিক্রয়মূল্য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নির্ধারন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905072" y="2469492"/>
        <a:ext cx="4604418" cy="1405119"/>
      </dsp:txXfrm>
    </dsp:sp>
    <dsp:sp modelId="{5A1534B8-897B-4024-80AC-74FA67F27581}">
      <dsp:nvSpPr>
        <dsp:cNvPr id="0" name=""/>
        <dsp:cNvSpPr/>
      </dsp:nvSpPr>
      <dsp:spPr>
        <a:xfrm>
          <a:off x="2770882" y="4353817"/>
          <a:ext cx="2350472" cy="1492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7F405B-5EF4-40F3-9DEE-3E3B8E639AA9}">
      <dsp:nvSpPr>
        <dsp:cNvPr id="0" name=""/>
        <dsp:cNvSpPr/>
      </dsp:nvSpPr>
      <dsp:spPr>
        <a:xfrm>
          <a:off x="3032045" y="4601923"/>
          <a:ext cx="2350472" cy="1492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কস্টিং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075760" y="4645638"/>
        <a:ext cx="2263042" cy="14051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56DC1-E80B-4E54-92D5-02EAFE9AECEB}">
      <dsp:nvSpPr>
        <dsp:cNvPr id="0" name=""/>
        <dsp:cNvSpPr/>
      </dsp:nvSpPr>
      <dsp:spPr>
        <a:xfrm>
          <a:off x="3815008" y="2715775"/>
          <a:ext cx="91440" cy="931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115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5158B-64BA-46CA-80EF-30A4E1118C6B}">
      <dsp:nvSpPr>
        <dsp:cNvPr id="0" name=""/>
        <dsp:cNvSpPr/>
      </dsp:nvSpPr>
      <dsp:spPr>
        <a:xfrm>
          <a:off x="3815008" y="652863"/>
          <a:ext cx="91440" cy="931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11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83899-7277-495A-BCD9-EB0961C9B42F}">
      <dsp:nvSpPr>
        <dsp:cNvPr id="0" name=""/>
        <dsp:cNvSpPr/>
      </dsp:nvSpPr>
      <dsp:spPr>
        <a:xfrm>
          <a:off x="2022218" y="1831"/>
          <a:ext cx="3677018" cy="651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209876-B272-4AD8-810D-28C20BB7F6D1}">
      <dsp:nvSpPr>
        <dsp:cNvPr id="0" name=""/>
        <dsp:cNvSpPr/>
      </dsp:nvSpPr>
      <dsp:spPr>
        <a:xfrm>
          <a:off x="2377962" y="339788"/>
          <a:ext cx="3677018" cy="651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৫.ব্যয়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নিয়ন্ত্রন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397030" y="358856"/>
        <a:ext cx="3638882" cy="612895"/>
      </dsp:txXfrm>
    </dsp:sp>
    <dsp:sp modelId="{790A5ADF-2314-4E60-A759-4C10A2083879}">
      <dsp:nvSpPr>
        <dsp:cNvPr id="0" name=""/>
        <dsp:cNvSpPr/>
      </dsp:nvSpPr>
      <dsp:spPr>
        <a:xfrm>
          <a:off x="1496196" y="1584023"/>
          <a:ext cx="4729063" cy="1131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FDC14-DCFA-463C-957C-50FDD6E6AC0C}">
      <dsp:nvSpPr>
        <dsp:cNvPr id="0" name=""/>
        <dsp:cNvSpPr/>
      </dsp:nvSpPr>
      <dsp:spPr>
        <a:xfrm>
          <a:off x="1851940" y="1921979"/>
          <a:ext cx="4729063" cy="1131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কাম্যের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পার্থক্য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কমানো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885088" y="1955127"/>
        <a:ext cx="4662767" cy="1065456"/>
      </dsp:txXfrm>
    </dsp:sp>
    <dsp:sp modelId="{5A1534B8-897B-4024-80AC-74FA67F27581}">
      <dsp:nvSpPr>
        <dsp:cNvPr id="0" name=""/>
        <dsp:cNvSpPr/>
      </dsp:nvSpPr>
      <dsp:spPr>
        <a:xfrm>
          <a:off x="2259880" y="3646935"/>
          <a:ext cx="3201694" cy="20330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7F405B-5EF4-40F3-9DEE-3E3B8E639AA9}">
      <dsp:nvSpPr>
        <dsp:cNvPr id="0" name=""/>
        <dsp:cNvSpPr/>
      </dsp:nvSpPr>
      <dsp:spPr>
        <a:xfrm>
          <a:off x="2615624" y="3984891"/>
          <a:ext cx="3201694" cy="2033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latin typeface="NikoshBAN" pitchFamily="2" charset="0"/>
            <a:cs typeface="NikoshBAN" pitchFamily="2" charset="0"/>
          </a:endParaRPr>
        </a:p>
      </dsp:txBody>
      <dsp:txXfrm>
        <a:off x="2675171" y="4044438"/>
        <a:ext cx="3082600" cy="1913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59491114"/>
              </p:ext>
            </p:extLst>
          </p:nvPr>
        </p:nvGraphicFramePr>
        <p:xfrm>
          <a:off x="533400" y="609600"/>
          <a:ext cx="8077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22358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27331021"/>
              </p:ext>
            </p:extLst>
          </p:nvPr>
        </p:nvGraphicFramePr>
        <p:xfrm>
          <a:off x="457200" y="4572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03647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82100793"/>
              </p:ext>
            </p:extLst>
          </p:nvPr>
        </p:nvGraphicFramePr>
        <p:xfrm>
          <a:off x="457200" y="381000"/>
          <a:ext cx="8077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35443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9350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246056"/>
            <a:ext cx="5638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9582-8FD9-4952-98FD-131B49282E9A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/>
              <a:t>মো. রাশেদুল ইসলাম(৩৪তম বিসিএস)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0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67334"/>
            <a:ext cx="6629400" cy="1604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as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উৎপাদন ব্যয় হিসাব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71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1141304"/>
              </p:ext>
            </p:extLst>
          </p:nvPr>
        </p:nvGraphicFramePr>
        <p:xfrm>
          <a:off x="533400" y="7620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332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81641867"/>
              </p:ext>
            </p:extLst>
          </p:nvPr>
        </p:nvGraphicFramePr>
        <p:xfrm>
          <a:off x="457200" y="4572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941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1178472"/>
              </p:ext>
            </p:extLst>
          </p:nvPr>
        </p:nvGraphicFramePr>
        <p:xfrm>
          <a:off x="457200" y="3810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4036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2115044"/>
              </p:ext>
            </p:extLst>
          </p:nvPr>
        </p:nvGraphicFramePr>
        <p:xfrm>
          <a:off x="533400" y="685800"/>
          <a:ext cx="8077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4610214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433</TotalTime>
  <Words>209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320</cp:revision>
  <dcterms:created xsi:type="dcterms:W3CDTF">2006-08-16T00:00:00Z</dcterms:created>
  <dcterms:modified xsi:type="dcterms:W3CDTF">2019-06-15T14:52:11Z</dcterms:modified>
</cp:coreProperties>
</file>