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85" r:id="rId3"/>
    <p:sldId id="258" r:id="rId4"/>
    <p:sldId id="260" r:id="rId5"/>
    <p:sldId id="259" r:id="rId6"/>
    <p:sldId id="274" r:id="rId7"/>
    <p:sldId id="288" r:id="rId8"/>
    <p:sldId id="296" r:id="rId9"/>
    <p:sldId id="297" r:id="rId10"/>
    <p:sldId id="290" r:id="rId11"/>
    <p:sldId id="291" r:id="rId12"/>
    <p:sldId id="292" r:id="rId13"/>
    <p:sldId id="293" r:id="rId14"/>
    <p:sldId id="294" r:id="rId15"/>
    <p:sldId id="261" r:id="rId16"/>
    <p:sldId id="286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FC-4063-AAB1-30CBA80F32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FC-4063-AAB1-30CBA80F32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FC-4063-AAB1-30CBA80F3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75360"/>
        <c:axId val="146576896"/>
      </c:lineChart>
      <c:catAx>
        <c:axId val="146575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6576896"/>
        <c:crosses val="autoZero"/>
        <c:auto val="1"/>
        <c:lblAlgn val="ctr"/>
        <c:lblOffset val="100"/>
        <c:noMultiLvlLbl val="0"/>
      </c:catAx>
      <c:valAx>
        <c:axId val="14657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7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0C1FE067-F81D-4178-BF2E-1FDC9C12E2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90E2CC1B-3AB6-46CC-B2A2-1CA91784C802}" type="parTrans" cxnId="{8B712E56-38BF-4486-82D7-1A0631BAB9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98B1E3AB-A1EF-488A-B6F7-85FC6D8818DA}" type="sibTrans" cxnId="{8B712E56-38BF-4486-82D7-1A0631BAB9BA}">
      <dgm:prSet/>
      <dgm:spPr/>
      <dgm:t>
        <a:bodyPr/>
        <a:lstStyle/>
        <a:p>
          <a:endParaRPr lang="en-US"/>
        </a:p>
      </dgm:t>
    </dgm:pt>
    <dgm:pt modelId="{00014522-6131-4513-9B82-BAE9FC7721A4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692AD530-B1D4-418C-A847-07773D93E80F}" type="parTrans" cxnId="{71ADBFF2-AD0D-480A-AB43-06256000A3E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9E0017E-8C73-4B7B-9343-34695154FF75}" type="sibTrans" cxnId="{71ADBFF2-AD0D-480A-AB43-06256000A3EC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83479" custScaleY="39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D743D65B-125A-4362-A34C-F1093EDD8306}" type="pres">
      <dgm:prSet presAssocID="{ED048901-7764-4FD2-9772-6DD8F2F80D1D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6A9ADEC-2F21-40B1-8F61-0D5BC700E79C}" type="pres">
      <dgm:prSet presAssocID="{AC42A562-EFDC-4A1F-8C2C-95C271A2AD5E}" presName="hierRoot2" presStyleCnt="0"/>
      <dgm:spPr/>
    </dgm:pt>
    <dgm:pt modelId="{E3F5B987-AFCF-4CEF-B671-FC2303DDB20C}" type="pres">
      <dgm:prSet presAssocID="{AC42A562-EFDC-4A1F-8C2C-95C271A2AD5E}" presName="composite2" presStyleCnt="0"/>
      <dgm:spPr/>
    </dgm:pt>
    <dgm:pt modelId="{C8B1D910-59AD-4D16-9736-09CCD40A3AFD}" type="pres">
      <dgm:prSet presAssocID="{AC42A562-EFDC-4A1F-8C2C-95C271A2AD5E}" presName="background2" presStyleLbl="node2" presStyleIdx="0" presStyleCnt="1"/>
      <dgm:spPr/>
    </dgm:pt>
    <dgm:pt modelId="{8712AD41-0F4A-45F5-81DF-3CA5FDFC20E7}" type="pres">
      <dgm:prSet presAssocID="{AC42A562-EFDC-4A1F-8C2C-95C271A2AD5E}" presName="text2" presStyleLbl="fgAcc2" presStyleIdx="0" presStyleCnt="1" custScaleX="176065" custScaleY="42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30AA2-A06E-4785-B2B9-15FCD284592E}" type="pres">
      <dgm:prSet presAssocID="{AC42A562-EFDC-4A1F-8C2C-95C271A2AD5E}" presName="hierChild3" presStyleCnt="0"/>
      <dgm:spPr/>
    </dgm:pt>
    <dgm:pt modelId="{B584E382-A6D1-4B7C-925F-E6E36AD993F6}" type="pres">
      <dgm:prSet presAssocID="{90E2CC1B-3AB6-46CC-B2A2-1CA91784C80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CBBCF26-1EEE-428D-BAF8-508CF91117DB}" type="pres">
      <dgm:prSet presAssocID="{0C1FE067-F81D-4178-BF2E-1FDC9C12E27A}" presName="hierRoot3" presStyleCnt="0"/>
      <dgm:spPr/>
    </dgm:pt>
    <dgm:pt modelId="{D36F0461-CB3A-412F-A250-7FA8B00695FF}" type="pres">
      <dgm:prSet presAssocID="{0C1FE067-F81D-4178-BF2E-1FDC9C12E27A}" presName="composite3" presStyleCnt="0"/>
      <dgm:spPr/>
    </dgm:pt>
    <dgm:pt modelId="{8FEFAF41-7BFC-485F-B59C-BD21F49ECF56}" type="pres">
      <dgm:prSet presAssocID="{0C1FE067-F81D-4178-BF2E-1FDC9C12E27A}" presName="background3" presStyleLbl="node3" presStyleIdx="0" presStyleCnt="2"/>
      <dgm:spPr/>
    </dgm:pt>
    <dgm:pt modelId="{2E441DFB-5FE2-465E-B317-D65E7AA332A2}" type="pres">
      <dgm:prSet presAssocID="{0C1FE067-F81D-4178-BF2E-1FDC9C12E27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6183D-5496-47E0-8C51-0E7C78FB8AEE}" type="pres">
      <dgm:prSet presAssocID="{0C1FE067-F81D-4178-BF2E-1FDC9C12E27A}" presName="hierChild4" presStyleCnt="0"/>
      <dgm:spPr/>
    </dgm:pt>
    <dgm:pt modelId="{939CCA8A-8248-4164-A9F7-9C172FFA89CC}" type="pres">
      <dgm:prSet presAssocID="{692AD530-B1D4-418C-A847-07773D93E80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51292C5-8DC3-4216-B1D9-8393237C10FA}" type="pres">
      <dgm:prSet presAssocID="{00014522-6131-4513-9B82-BAE9FC7721A4}" presName="hierRoot3" presStyleCnt="0"/>
      <dgm:spPr/>
    </dgm:pt>
    <dgm:pt modelId="{AE6F63AC-5510-4D63-BF74-5C83432111A8}" type="pres">
      <dgm:prSet presAssocID="{00014522-6131-4513-9B82-BAE9FC7721A4}" presName="composite3" presStyleCnt="0"/>
      <dgm:spPr/>
    </dgm:pt>
    <dgm:pt modelId="{58A33CC4-23E3-42E1-BEFA-C8AC8122EF3B}" type="pres">
      <dgm:prSet presAssocID="{00014522-6131-4513-9B82-BAE9FC7721A4}" presName="background3" presStyleLbl="node3" presStyleIdx="1" presStyleCnt="2"/>
      <dgm:spPr/>
    </dgm:pt>
    <dgm:pt modelId="{00BD590A-F21E-437A-ADE1-7568FFFF2823}" type="pres">
      <dgm:prSet presAssocID="{00014522-6131-4513-9B82-BAE9FC7721A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61F77-1408-40D1-9BEC-D76AB0D726BB}" type="pres">
      <dgm:prSet presAssocID="{00014522-6131-4513-9B82-BAE9FC7721A4}" presName="hierChild4" presStyleCnt="0"/>
      <dgm:spPr/>
    </dgm:pt>
  </dgm:ptLst>
  <dgm:cxnLst>
    <dgm:cxn modelId="{328DFF83-779A-4DF2-85F2-19D06A101903}" type="presOf" srcId="{0C1FE067-F81D-4178-BF2E-1FDC9C12E27A}" destId="{2E441DFB-5FE2-465E-B317-D65E7AA332A2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B46153C0-ABE5-4259-A04D-8E1640F4720F}" type="presOf" srcId="{ED048901-7764-4FD2-9772-6DD8F2F80D1D}" destId="{D743D65B-125A-4362-A34C-F1093EDD8306}" srcOrd="0" destOrd="0" presId="urn:microsoft.com/office/officeart/2005/8/layout/hierarchy1"/>
    <dgm:cxn modelId="{7269DD7C-BFB7-4349-82B8-4AB6CE1E16E2}" srcId="{F7F40884-1AF2-44E9-81AE-AD492A7D9B5B}" destId="{AC42A562-EFDC-4A1F-8C2C-95C271A2AD5E}" srcOrd="0" destOrd="0" parTransId="{ED048901-7764-4FD2-9772-6DD8F2F80D1D}" sibTransId="{7721070A-5AC3-4B8B-8849-08F12D0EBE48}"/>
    <dgm:cxn modelId="{39E0D95B-D4DC-4E93-804A-7E51C97FBEF5}" type="presOf" srcId="{AC42A562-EFDC-4A1F-8C2C-95C271A2AD5E}" destId="{8712AD41-0F4A-45F5-81DF-3CA5FDFC20E7}" srcOrd="0" destOrd="0" presId="urn:microsoft.com/office/officeart/2005/8/layout/hierarchy1"/>
    <dgm:cxn modelId="{FE65F3C0-372B-41BA-BD38-AFC3E9E87254}" type="presOf" srcId="{692AD530-B1D4-418C-A847-07773D93E80F}" destId="{939CCA8A-8248-4164-A9F7-9C172FFA89CC}" srcOrd="0" destOrd="0" presId="urn:microsoft.com/office/officeart/2005/8/layout/hierarchy1"/>
    <dgm:cxn modelId="{8B712E56-38BF-4486-82D7-1A0631BAB9BA}" srcId="{AC42A562-EFDC-4A1F-8C2C-95C271A2AD5E}" destId="{0C1FE067-F81D-4178-BF2E-1FDC9C12E27A}" srcOrd="0" destOrd="0" parTransId="{90E2CC1B-3AB6-46CC-B2A2-1CA91784C802}" sibTransId="{98B1E3AB-A1EF-488A-B6F7-85FC6D8818DA}"/>
    <dgm:cxn modelId="{B7464434-AC74-433A-B1A3-99FBDC804B39}" type="presOf" srcId="{90E2CC1B-3AB6-46CC-B2A2-1CA91784C802}" destId="{B584E382-A6D1-4B7C-925F-E6E36AD993F6}" srcOrd="0" destOrd="0" presId="urn:microsoft.com/office/officeart/2005/8/layout/hierarchy1"/>
    <dgm:cxn modelId="{AE4032BE-2643-4C55-B019-99C9138CC06F}" type="presOf" srcId="{00014522-6131-4513-9B82-BAE9FC7721A4}" destId="{00BD590A-F21E-437A-ADE1-7568FFFF282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71ADBFF2-AD0D-480A-AB43-06256000A3EC}" srcId="{AC42A562-EFDC-4A1F-8C2C-95C271A2AD5E}" destId="{00014522-6131-4513-9B82-BAE9FC7721A4}" srcOrd="1" destOrd="0" parTransId="{692AD530-B1D4-418C-A847-07773D93E80F}" sibTransId="{A9E0017E-8C73-4B7B-9343-34695154FF75}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26B1F070-B8E8-4A48-966F-E93EAD226F78}" type="presParOf" srcId="{76D250FA-094F-4372-A5C8-5B7E4CC0D53C}" destId="{D743D65B-125A-4362-A34C-F1093EDD8306}" srcOrd="0" destOrd="0" presId="urn:microsoft.com/office/officeart/2005/8/layout/hierarchy1"/>
    <dgm:cxn modelId="{01410801-0ED9-43A6-BC00-7F8F4D7530E0}" type="presParOf" srcId="{76D250FA-094F-4372-A5C8-5B7E4CC0D53C}" destId="{C6A9ADEC-2F21-40B1-8F61-0D5BC700E79C}" srcOrd="1" destOrd="0" presId="urn:microsoft.com/office/officeart/2005/8/layout/hierarchy1"/>
    <dgm:cxn modelId="{D30E2572-F2CE-431A-9D27-4FBCE0F65CDD}" type="presParOf" srcId="{C6A9ADEC-2F21-40B1-8F61-0D5BC700E79C}" destId="{E3F5B987-AFCF-4CEF-B671-FC2303DDB20C}" srcOrd="0" destOrd="0" presId="urn:microsoft.com/office/officeart/2005/8/layout/hierarchy1"/>
    <dgm:cxn modelId="{74682C56-9C29-43A0-A0A2-2EABEC2D017C}" type="presParOf" srcId="{E3F5B987-AFCF-4CEF-B671-FC2303DDB20C}" destId="{C8B1D910-59AD-4D16-9736-09CCD40A3AFD}" srcOrd="0" destOrd="0" presId="urn:microsoft.com/office/officeart/2005/8/layout/hierarchy1"/>
    <dgm:cxn modelId="{10EB5983-A6C7-4CC2-A5C8-817576984B83}" type="presParOf" srcId="{E3F5B987-AFCF-4CEF-B671-FC2303DDB20C}" destId="{8712AD41-0F4A-45F5-81DF-3CA5FDFC20E7}" srcOrd="1" destOrd="0" presId="urn:microsoft.com/office/officeart/2005/8/layout/hierarchy1"/>
    <dgm:cxn modelId="{D0F9070E-96E1-4FA4-9ADE-69C11B15E6CD}" type="presParOf" srcId="{C6A9ADEC-2F21-40B1-8F61-0D5BC700E79C}" destId="{5F930AA2-A06E-4785-B2B9-15FCD284592E}" srcOrd="1" destOrd="0" presId="urn:microsoft.com/office/officeart/2005/8/layout/hierarchy1"/>
    <dgm:cxn modelId="{C4A6E22C-44A6-472E-83A5-FE24EF22472D}" type="presParOf" srcId="{5F930AA2-A06E-4785-B2B9-15FCD284592E}" destId="{B584E382-A6D1-4B7C-925F-E6E36AD993F6}" srcOrd="0" destOrd="0" presId="urn:microsoft.com/office/officeart/2005/8/layout/hierarchy1"/>
    <dgm:cxn modelId="{C004B405-BE93-4755-965D-0F8373372E06}" type="presParOf" srcId="{5F930AA2-A06E-4785-B2B9-15FCD284592E}" destId="{BCBBCF26-1EEE-428D-BAF8-508CF91117DB}" srcOrd="1" destOrd="0" presId="urn:microsoft.com/office/officeart/2005/8/layout/hierarchy1"/>
    <dgm:cxn modelId="{60C13206-DA93-49F2-893E-A7EFF02A109D}" type="presParOf" srcId="{BCBBCF26-1EEE-428D-BAF8-508CF91117DB}" destId="{D36F0461-CB3A-412F-A250-7FA8B00695FF}" srcOrd="0" destOrd="0" presId="urn:microsoft.com/office/officeart/2005/8/layout/hierarchy1"/>
    <dgm:cxn modelId="{FFE35C74-1D02-4E97-B3F5-7D1CF2515DCF}" type="presParOf" srcId="{D36F0461-CB3A-412F-A250-7FA8B00695FF}" destId="{8FEFAF41-7BFC-485F-B59C-BD21F49ECF56}" srcOrd="0" destOrd="0" presId="urn:microsoft.com/office/officeart/2005/8/layout/hierarchy1"/>
    <dgm:cxn modelId="{62CD8BC4-25CF-4DC2-9EFC-236AC4A701DC}" type="presParOf" srcId="{D36F0461-CB3A-412F-A250-7FA8B00695FF}" destId="{2E441DFB-5FE2-465E-B317-D65E7AA332A2}" srcOrd="1" destOrd="0" presId="urn:microsoft.com/office/officeart/2005/8/layout/hierarchy1"/>
    <dgm:cxn modelId="{F1B8658D-3480-43D4-8F5A-A1A089A0575B}" type="presParOf" srcId="{BCBBCF26-1EEE-428D-BAF8-508CF91117DB}" destId="{4AE6183D-5496-47E0-8C51-0E7C78FB8AEE}" srcOrd="1" destOrd="0" presId="urn:microsoft.com/office/officeart/2005/8/layout/hierarchy1"/>
    <dgm:cxn modelId="{03A416E4-6DBB-4798-AB92-53A25C777187}" type="presParOf" srcId="{5F930AA2-A06E-4785-B2B9-15FCD284592E}" destId="{939CCA8A-8248-4164-A9F7-9C172FFA89CC}" srcOrd="2" destOrd="0" presId="urn:microsoft.com/office/officeart/2005/8/layout/hierarchy1"/>
    <dgm:cxn modelId="{8D410ABA-8EE0-4E64-AAA1-90F6C1FC0D0C}" type="presParOf" srcId="{5F930AA2-A06E-4785-B2B9-15FCD284592E}" destId="{351292C5-8DC3-4216-B1D9-8393237C10FA}" srcOrd="3" destOrd="0" presId="urn:microsoft.com/office/officeart/2005/8/layout/hierarchy1"/>
    <dgm:cxn modelId="{FF3E220F-3B6D-4E2D-97EF-361A0D505C49}" type="presParOf" srcId="{351292C5-8DC3-4216-B1D9-8393237C10FA}" destId="{AE6F63AC-5510-4D63-BF74-5C83432111A8}" srcOrd="0" destOrd="0" presId="urn:microsoft.com/office/officeart/2005/8/layout/hierarchy1"/>
    <dgm:cxn modelId="{F795A165-A97B-42F5-879A-0193A28961F7}" type="presParOf" srcId="{AE6F63AC-5510-4D63-BF74-5C83432111A8}" destId="{58A33CC4-23E3-42E1-BEFA-C8AC8122EF3B}" srcOrd="0" destOrd="0" presId="urn:microsoft.com/office/officeart/2005/8/layout/hierarchy1"/>
    <dgm:cxn modelId="{1A5C1F5B-B994-4D7F-971E-64D9F4756999}" type="presParOf" srcId="{AE6F63AC-5510-4D63-BF74-5C83432111A8}" destId="{00BD590A-F21E-437A-ADE1-7568FFFF2823}" srcOrd="1" destOrd="0" presId="urn:microsoft.com/office/officeart/2005/8/layout/hierarchy1"/>
    <dgm:cxn modelId="{671ACDDA-B0D8-45D4-A783-46C18FD78460}" type="presParOf" srcId="{351292C5-8DC3-4216-B1D9-8393237C10FA}" destId="{93961F77-1408-40D1-9BEC-D76AB0D726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40853-9818-49BA-9603-C7815950F257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0D15AD-307A-49A7-A966-8E897B7151DC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830674A-CFF7-4042-A733-1CC98300A200}" type="parTrans" cxnId="{2F2F550C-B077-4D22-B97D-1C0720426ADC}">
      <dgm:prSet/>
      <dgm:spPr/>
      <dgm:t>
        <a:bodyPr/>
        <a:lstStyle/>
        <a:p>
          <a:endParaRPr lang="en-US"/>
        </a:p>
      </dgm:t>
    </dgm:pt>
    <dgm:pt modelId="{50AC78A8-D0B0-41BE-A50B-F09CEB29D945}" type="sibTrans" cxnId="{2F2F550C-B077-4D22-B97D-1C0720426ADC}">
      <dgm:prSet/>
      <dgm:spPr/>
      <dgm:t>
        <a:bodyPr/>
        <a:lstStyle/>
        <a:p>
          <a:endParaRPr lang="en-US"/>
        </a:p>
      </dgm:t>
    </dgm:pt>
    <dgm:pt modelId="{CD75A296-CB9C-4186-9B5C-796B6830CD65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gm:t>
    </dgm:pt>
    <dgm:pt modelId="{FDC02BD5-954A-4A92-B6CE-34D8845932F9}" type="parTrans" cxnId="{296856F5-5302-4189-BD61-4FE9BB595866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09216C-D142-420F-B295-D1737C234108}" type="sibTrans" cxnId="{296856F5-5302-4189-BD61-4FE9BB595866}">
      <dgm:prSet/>
      <dgm:spPr/>
      <dgm:t>
        <a:bodyPr/>
        <a:lstStyle/>
        <a:p>
          <a:endParaRPr lang="en-US"/>
        </a:p>
      </dgm:t>
    </dgm:pt>
    <dgm:pt modelId="{D20D3134-8DB0-44FD-9FD8-76A750EE288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gm:t>
    </dgm:pt>
    <dgm:pt modelId="{BD446006-C511-4A0C-9EE8-AEAFB9095C18}" type="parTrans" cxnId="{4ADF0E72-944C-4F1C-A404-A2AF4FFE89E4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BC30059-9B30-406F-993B-B46EDB1894D2}" type="sibTrans" cxnId="{4ADF0E72-944C-4F1C-A404-A2AF4FFE89E4}">
      <dgm:prSet/>
      <dgm:spPr/>
      <dgm:t>
        <a:bodyPr/>
        <a:lstStyle/>
        <a:p>
          <a:endParaRPr lang="en-US"/>
        </a:p>
      </dgm:t>
    </dgm:pt>
    <dgm:pt modelId="{487C40F3-D65E-40C4-AF05-4F6406D23ECF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gm:t>
    </dgm:pt>
    <dgm:pt modelId="{884BE979-9615-4D30-9F49-8A8D8720889A}" type="parTrans" cxnId="{546A3002-C0D4-4843-97B0-0E4FE4B48B3D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DE567C-0680-4EDD-82CB-6881CF3A20DE}" type="sibTrans" cxnId="{546A3002-C0D4-4843-97B0-0E4FE4B48B3D}">
      <dgm:prSet/>
      <dgm:spPr/>
      <dgm:t>
        <a:bodyPr/>
        <a:lstStyle/>
        <a:p>
          <a:endParaRPr lang="en-US"/>
        </a:p>
      </dgm:t>
    </dgm:pt>
    <dgm:pt modelId="{90A220DC-2340-4A36-BB31-782B9CE89733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1C0C3-619D-42F1-BAD5-099512432B34}" type="parTrans" cxnId="{E0EFBDD1-9D97-4FA7-88E7-215C7D1B79E3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A2F98B-2A2A-426A-9DDD-C903A69DD99F}" type="sibTrans" cxnId="{E0EFBDD1-9D97-4FA7-88E7-215C7D1B79E3}">
      <dgm:prSet/>
      <dgm:spPr/>
      <dgm:t>
        <a:bodyPr/>
        <a:lstStyle/>
        <a:p>
          <a:endParaRPr lang="en-US"/>
        </a:p>
      </dgm:t>
    </dgm:pt>
    <dgm:pt modelId="{AFC99351-E764-45A7-AB64-9694F4EA4F38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4.নিয়ন্ত্রন</a:t>
          </a:r>
        </a:p>
      </dgm:t>
    </dgm:pt>
    <dgm:pt modelId="{8624C2FA-809B-4B00-8B3A-6FB6F26F41F8}" type="parTrans" cxnId="{055DF140-3E2F-468A-A4E0-5D2D05454FA1}">
      <dgm:prSet custT="1"/>
      <dgm:spPr/>
      <dgm:t>
        <a:bodyPr/>
        <a:lstStyle/>
        <a:p>
          <a:endParaRPr lang="en-US" sz="2800"/>
        </a:p>
      </dgm:t>
    </dgm:pt>
    <dgm:pt modelId="{F342156E-98E3-425D-BB8F-089C7092D290}" type="sibTrans" cxnId="{055DF140-3E2F-468A-A4E0-5D2D05454FA1}">
      <dgm:prSet/>
      <dgm:spPr/>
      <dgm:t>
        <a:bodyPr/>
        <a:lstStyle/>
        <a:p>
          <a:endParaRPr lang="en-US"/>
        </a:p>
      </dgm:t>
    </dgm:pt>
    <dgm:pt modelId="{8246A1F0-4AD0-4AE5-9897-9D45D076295E}" type="pres">
      <dgm:prSet presAssocID="{E0240853-9818-49BA-9603-C7815950F2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F89502-48CC-4E41-86A1-796AF4453B49}" type="pres">
      <dgm:prSet presAssocID="{D10D15AD-307A-49A7-A966-8E897B7151DC}" presName="centerShape" presStyleLbl="node0" presStyleIdx="0" presStyleCnt="1" custScaleX="150127"/>
      <dgm:spPr/>
      <dgm:t>
        <a:bodyPr/>
        <a:lstStyle/>
        <a:p>
          <a:endParaRPr lang="en-US"/>
        </a:p>
      </dgm:t>
    </dgm:pt>
    <dgm:pt modelId="{A45969C2-D12D-4042-A3B8-457A7C3BB775}" type="pres">
      <dgm:prSet presAssocID="{FDC02BD5-954A-4A92-B6CE-34D8845932F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139FE19-0962-44AD-9843-08596C1E0D45}" type="pres">
      <dgm:prSet presAssocID="{FDC02BD5-954A-4A92-B6CE-34D8845932F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368D70-2076-4841-8A6B-87B8F9D94B21}" type="pres">
      <dgm:prSet presAssocID="{CD75A296-CB9C-4186-9B5C-796B6830CD65}" presName="node" presStyleLbl="node1" presStyleIdx="0" presStyleCnt="5" custScaleX="120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52AB-BB86-4E6F-8D10-03DAA0CD8A42}" type="pres">
      <dgm:prSet presAssocID="{BD446006-C511-4A0C-9EE8-AEAFB9095C1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A452C56-B40F-4F2A-AA51-B7E678C6019A}" type="pres">
      <dgm:prSet presAssocID="{BD446006-C511-4A0C-9EE8-AEAFB9095C1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8B2A574-44B0-4229-8AF9-56B78D09EA1F}" type="pres">
      <dgm:prSet presAssocID="{D20D3134-8DB0-44FD-9FD8-76A750EE28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0E0E-4E37-4EC3-A943-E409FA4F905E}" type="pres">
      <dgm:prSet presAssocID="{884BE979-9615-4D30-9F49-8A8D8720889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7B72C12-7567-4B88-AB41-30C9CCDC021C}" type="pres">
      <dgm:prSet presAssocID="{884BE979-9615-4D30-9F49-8A8D872088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D0E74EA-7F97-4D68-AB71-5AF841088603}" type="pres">
      <dgm:prSet presAssocID="{487C40F3-D65E-40C4-AF05-4F6406D23ECF}" presName="node" presStyleLbl="node1" presStyleIdx="2" presStyleCnt="5" custScaleX="117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C0D0E-1F8A-4222-A3B5-F30A657E7166}" type="pres">
      <dgm:prSet presAssocID="{8624C2FA-809B-4B00-8B3A-6FB6F26F41F8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77C6C49-2B46-4E71-9382-B3199B438ECF}" type="pres">
      <dgm:prSet presAssocID="{8624C2FA-809B-4B00-8B3A-6FB6F26F41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A95AE95-7ABB-4A8B-9A25-F6692C429454}" type="pres">
      <dgm:prSet presAssocID="{AFC99351-E764-45A7-AB64-9694F4EA4F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E9693-AB86-48B5-8D41-FDCFB1A2843D}" type="pres">
      <dgm:prSet presAssocID="{CB11C0C3-619D-42F1-BAD5-099512432B3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08064546-9F52-4459-9633-3EE6A00F8229}" type="pres">
      <dgm:prSet presAssocID="{CB11C0C3-619D-42F1-BAD5-099512432B3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6FA26C5-2829-426B-96E0-508F7D632C66}" type="pres">
      <dgm:prSet presAssocID="{90A220DC-2340-4A36-BB31-782B9CE897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22D6C-1D8E-4406-9DB8-58853237CA93}" type="presOf" srcId="{487C40F3-D65E-40C4-AF05-4F6406D23ECF}" destId="{CD0E74EA-7F97-4D68-AB71-5AF841088603}" srcOrd="0" destOrd="0" presId="urn:microsoft.com/office/officeart/2005/8/layout/radial5"/>
    <dgm:cxn modelId="{2F2F550C-B077-4D22-B97D-1C0720426ADC}" srcId="{E0240853-9818-49BA-9603-C7815950F257}" destId="{D10D15AD-307A-49A7-A966-8E897B7151DC}" srcOrd="0" destOrd="0" parTransId="{9830674A-CFF7-4042-A733-1CC98300A200}" sibTransId="{50AC78A8-D0B0-41BE-A50B-F09CEB29D945}"/>
    <dgm:cxn modelId="{4CA75725-8144-4942-88CC-ECA39162E2F2}" type="presOf" srcId="{BD446006-C511-4A0C-9EE8-AEAFB9095C18}" destId="{189652AB-BB86-4E6F-8D10-03DAA0CD8A42}" srcOrd="0" destOrd="0" presId="urn:microsoft.com/office/officeart/2005/8/layout/radial5"/>
    <dgm:cxn modelId="{546A3002-C0D4-4843-97B0-0E4FE4B48B3D}" srcId="{D10D15AD-307A-49A7-A966-8E897B7151DC}" destId="{487C40F3-D65E-40C4-AF05-4F6406D23ECF}" srcOrd="2" destOrd="0" parTransId="{884BE979-9615-4D30-9F49-8A8D8720889A}" sibTransId="{5FDE567C-0680-4EDD-82CB-6881CF3A20DE}"/>
    <dgm:cxn modelId="{1B68103D-BD39-4416-8255-8B291418B1C0}" type="presOf" srcId="{BD446006-C511-4A0C-9EE8-AEAFB9095C18}" destId="{2A452C56-B40F-4F2A-AA51-B7E678C6019A}" srcOrd="1" destOrd="0" presId="urn:microsoft.com/office/officeart/2005/8/layout/radial5"/>
    <dgm:cxn modelId="{DE3AF842-17A6-411D-9F5D-95E35115816E}" type="presOf" srcId="{FDC02BD5-954A-4A92-B6CE-34D8845932F9}" destId="{2139FE19-0962-44AD-9843-08596C1E0D45}" srcOrd="1" destOrd="0" presId="urn:microsoft.com/office/officeart/2005/8/layout/radial5"/>
    <dgm:cxn modelId="{A73B0901-AE14-467D-A4DA-ABDAAB4F1B47}" type="presOf" srcId="{8624C2FA-809B-4B00-8B3A-6FB6F26F41F8}" destId="{377C6C49-2B46-4E71-9382-B3199B438ECF}" srcOrd="1" destOrd="0" presId="urn:microsoft.com/office/officeart/2005/8/layout/radial5"/>
    <dgm:cxn modelId="{997370E3-F8E0-4E89-8A1D-BB01DBB22264}" type="presOf" srcId="{D10D15AD-307A-49A7-A966-8E897B7151DC}" destId="{70F89502-48CC-4E41-86A1-796AF4453B49}" srcOrd="0" destOrd="0" presId="urn:microsoft.com/office/officeart/2005/8/layout/radial5"/>
    <dgm:cxn modelId="{81C78CA6-746D-42DE-82DF-B0A8ED08B669}" type="presOf" srcId="{D20D3134-8DB0-44FD-9FD8-76A750EE2882}" destId="{68B2A574-44B0-4229-8AF9-56B78D09EA1F}" srcOrd="0" destOrd="0" presId="urn:microsoft.com/office/officeart/2005/8/layout/radial5"/>
    <dgm:cxn modelId="{8F684FBD-339E-46C6-8EDF-9BC8A5A32D5E}" type="presOf" srcId="{CB11C0C3-619D-42F1-BAD5-099512432B34}" destId="{08064546-9F52-4459-9633-3EE6A00F8229}" srcOrd="1" destOrd="0" presId="urn:microsoft.com/office/officeart/2005/8/layout/radial5"/>
    <dgm:cxn modelId="{69C7B959-F908-4135-B586-A2D93F4D6866}" type="presOf" srcId="{90A220DC-2340-4A36-BB31-782B9CE89733}" destId="{96FA26C5-2829-426B-96E0-508F7D632C66}" srcOrd="0" destOrd="0" presId="urn:microsoft.com/office/officeart/2005/8/layout/radial5"/>
    <dgm:cxn modelId="{8BCB12F3-B45D-4391-962A-2363AE81558E}" type="presOf" srcId="{8624C2FA-809B-4B00-8B3A-6FB6F26F41F8}" destId="{3E6C0D0E-1F8A-4222-A3B5-F30A657E7166}" srcOrd="0" destOrd="0" presId="urn:microsoft.com/office/officeart/2005/8/layout/radial5"/>
    <dgm:cxn modelId="{34F05664-3EEB-4EF2-B5D7-9A2787092AC5}" type="presOf" srcId="{FDC02BD5-954A-4A92-B6CE-34D8845932F9}" destId="{A45969C2-D12D-4042-A3B8-457A7C3BB775}" srcOrd="0" destOrd="0" presId="urn:microsoft.com/office/officeart/2005/8/layout/radial5"/>
    <dgm:cxn modelId="{E0EFBDD1-9D97-4FA7-88E7-215C7D1B79E3}" srcId="{D10D15AD-307A-49A7-A966-8E897B7151DC}" destId="{90A220DC-2340-4A36-BB31-782B9CE89733}" srcOrd="4" destOrd="0" parTransId="{CB11C0C3-619D-42F1-BAD5-099512432B34}" sibTransId="{0EA2F98B-2A2A-426A-9DDD-C903A69DD99F}"/>
    <dgm:cxn modelId="{DD09CEA8-EC7C-47EC-8336-5083BD0E3D9D}" type="presOf" srcId="{884BE979-9615-4D30-9F49-8A8D8720889A}" destId="{BA600E0E-4E37-4EC3-A943-E409FA4F905E}" srcOrd="0" destOrd="0" presId="urn:microsoft.com/office/officeart/2005/8/layout/radial5"/>
    <dgm:cxn modelId="{54C07819-C0A0-4F42-8596-32B0E2F3207B}" type="presOf" srcId="{CB11C0C3-619D-42F1-BAD5-099512432B34}" destId="{BF8E9693-AB86-48B5-8D41-FDCFB1A2843D}" srcOrd="0" destOrd="0" presId="urn:microsoft.com/office/officeart/2005/8/layout/radial5"/>
    <dgm:cxn modelId="{4ADF0E72-944C-4F1C-A404-A2AF4FFE89E4}" srcId="{D10D15AD-307A-49A7-A966-8E897B7151DC}" destId="{D20D3134-8DB0-44FD-9FD8-76A750EE2882}" srcOrd="1" destOrd="0" parTransId="{BD446006-C511-4A0C-9EE8-AEAFB9095C18}" sibTransId="{BBC30059-9B30-406F-993B-B46EDB1894D2}"/>
    <dgm:cxn modelId="{296856F5-5302-4189-BD61-4FE9BB595866}" srcId="{D10D15AD-307A-49A7-A966-8E897B7151DC}" destId="{CD75A296-CB9C-4186-9B5C-796B6830CD65}" srcOrd="0" destOrd="0" parTransId="{FDC02BD5-954A-4A92-B6CE-34D8845932F9}" sibTransId="{E509216C-D142-420F-B295-D1737C234108}"/>
    <dgm:cxn modelId="{47F191B0-39C2-4D53-A5FE-E21E0EAC50B0}" type="presOf" srcId="{AFC99351-E764-45A7-AB64-9694F4EA4F38}" destId="{3A95AE95-7ABB-4A8B-9A25-F6692C429454}" srcOrd="0" destOrd="0" presId="urn:microsoft.com/office/officeart/2005/8/layout/radial5"/>
    <dgm:cxn modelId="{F51E84C0-2DAA-410D-8212-6A9ED578AB39}" type="presOf" srcId="{E0240853-9818-49BA-9603-C7815950F257}" destId="{8246A1F0-4AD0-4AE5-9897-9D45D076295E}" srcOrd="0" destOrd="0" presId="urn:microsoft.com/office/officeart/2005/8/layout/radial5"/>
    <dgm:cxn modelId="{055DF140-3E2F-468A-A4E0-5D2D05454FA1}" srcId="{D10D15AD-307A-49A7-A966-8E897B7151DC}" destId="{AFC99351-E764-45A7-AB64-9694F4EA4F38}" srcOrd="3" destOrd="0" parTransId="{8624C2FA-809B-4B00-8B3A-6FB6F26F41F8}" sibTransId="{F342156E-98E3-425D-BB8F-089C7092D290}"/>
    <dgm:cxn modelId="{292FEA56-4C0C-448D-B4CE-C1F44076F334}" type="presOf" srcId="{884BE979-9615-4D30-9F49-8A8D8720889A}" destId="{47B72C12-7567-4B88-AB41-30C9CCDC021C}" srcOrd="1" destOrd="0" presId="urn:microsoft.com/office/officeart/2005/8/layout/radial5"/>
    <dgm:cxn modelId="{C66FFA39-F7CA-4514-A8BA-9F6C60F97FAE}" type="presOf" srcId="{CD75A296-CB9C-4186-9B5C-796B6830CD65}" destId="{E5368D70-2076-4841-8A6B-87B8F9D94B21}" srcOrd="0" destOrd="0" presId="urn:microsoft.com/office/officeart/2005/8/layout/radial5"/>
    <dgm:cxn modelId="{1A91076D-4477-4C70-A57C-1329EDD3C4F0}" type="presParOf" srcId="{8246A1F0-4AD0-4AE5-9897-9D45D076295E}" destId="{70F89502-48CC-4E41-86A1-796AF4453B49}" srcOrd="0" destOrd="0" presId="urn:microsoft.com/office/officeart/2005/8/layout/radial5"/>
    <dgm:cxn modelId="{FCF07CFE-9304-48C3-8D84-12AE821BFBE6}" type="presParOf" srcId="{8246A1F0-4AD0-4AE5-9897-9D45D076295E}" destId="{A45969C2-D12D-4042-A3B8-457A7C3BB775}" srcOrd="1" destOrd="0" presId="urn:microsoft.com/office/officeart/2005/8/layout/radial5"/>
    <dgm:cxn modelId="{60AD7B72-66AB-4698-9789-7D26F01557ED}" type="presParOf" srcId="{A45969C2-D12D-4042-A3B8-457A7C3BB775}" destId="{2139FE19-0962-44AD-9843-08596C1E0D45}" srcOrd="0" destOrd="0" presId="urn:microsoft.com/office/officeart/2005/8/layout/radial5"/>
    <dgm:cxn modelId="{225570C4-9F6A-46A7-AD2E-4CC46F02796C}" type="presParOf" srcId="{8246A1F0-4AD0-4AE5-9897-9D45D076295E}" destId="{E5368D70-2076-4841-8A6B-87B8F9D94B21}" srcOrd="2" destOrd="0" presId="urn:microsoft.com/office/officeart/2005/8/layout/radial5"/>
    <dgm:cxn modelId="{0555CE3C-B630-4A5C-B220-FF558498CF2E}" type="presParOf" srcId="{8246A1F0-4AD0-4AE5-9897-9D45D076295E}" destId="{189652AB-BB86-4E6F-8D10-03DAA0CD8A42}" srcOrd="3" destOrd="0" presId="urn:microsoft.com/office/officeart/2005/8/layout/radial5"/>
    <dgm:cxn modelId="{B0DAB68E-24F1-448D-8E51-6E202BA84430}" type="presParOf" srcId="{189652AB-BB86-4E6F-8D10-03DAA0CD8A42}" destId="{2A452C56-B40F-4F2A-AA51-B7E678C6019A}" srcOrd="0" destOrd="0" presId="urn:microsoft.com/office/officeart/2005/8/layout/radial5"/>
    <dgm:cxn modelId="{5EBD2678-A687-48A6-90C7-459BD38A0B46}" type="presParOf" srcId="{8246A1F0-4AD0-4AE5-9897-9D45D076295E}" destId="{68B2A574-44B0-4229-8AF9-56B78D09EA1F}" srcOrd="4" destOrd="0" presId="urn:microsoft.com/office/officeart/2005/8/layout/radial5"/>
    <dgm:cxn modelId="{CC30F433-5E1D-4B4C-97D6-1DF8681F28F5}" type="presParOf" srcId="{8246A1F0-4AD0-4AE5-9897-9D45D076295E}" destId="{BA600E0E-4E37-4EC3-A943-E409FA4F905E}" srcOrd="5" destOrd="0" presId="urn:microsoft.com/office/officeart/2005/8/layout/radial5"/>
    <dgm:cxn modelId="{0F1EB9CA-1C4F-47C9-B53D-A029C4BAA4E1}" type="presParOf" srcId="{BA600E0E-4E37-4EC3-A943-E409FA4F905E}" destId="{47B72C12-7567-4B88-AB41-30C9CCDC021C}" srcOrd="0" destOrd="0" presId="urn:microsoft.com/office/officeart/2005/8/layout/radial5"/>
    <dgm:cxn modelId="{8FDE34D3-6734-4B3B-8EB4-A83B7672F55C}" type="presParOf" srcId="{8246A1F0-4AD0-4AE5-9897-9D45D076295E}" destId="{CD0E74EA-7F97-4D68-AB71-5AF841088603}" srcOrd="6" destOrd="0" presId="urn:microsoft.com/office/officeart/2005/8/layout/radial5"/>
    <dgm:cxn modelId="{85F8ED82-7365-4912-94CC-014803CEEC55}" type="presParOf" srcId="{8246A1F0-4AD0-4AE5-9897-9D45D076295E}" destId="{3E6C0D0E-1F8A-4222-A3B5-F30A657E7166}" srcOrd="7" destOrd="0" presId="urn:microsoft.com/office/officeart/2005/8/layout/radial5"/>
    <dgm:cxn modelId="{3D8A4ACB-1F35-4E66-AFED-32D78DBAC1F5}" type="presParOf" srcId="{3E6C0D0E-1F8A-4222-A3B5-F30A657E7166}" destId="{377C6C49-2B46-4E71-9382-B3199B438ECF}" srcOrd="0" destOrd="0" presId="urn:microsoft.com/office/officeart/2005/8/layout/radial5"/>
    <dgm:cxn modelId="{1F88A95D-4695-453A-BEC9-F88C5C27E15C}" type="presParOf" srcId="{8246A1F0-4AD0-4AE5-9897-9D45D076295E}" destId="{3A95AE95-7ABB-4A8B-9A25-F6692C429454}" srcOrd="8" destOrd="0" presId="urn:microsoft.com/office/officeart/2005/8/layout/radial5"/>
    <dgm:cxn modelId="{1124CC46-01DB-4490-BBC1-9A4C27F06888}" type="presParOf" srcId="{8246A1F0-4AD0-4AE5-9897-9D45D076295E}" destId="{BF8E9693-AB86-48B5-8D41-FDCFB1A2843D}" srcOrd="9" destOrd="0" presId="urn:microsoft.com/office/officeart/2005/8/layout/radial5"/>
    <dgm:cxn modelId="{50915F2A-9DCF-4BE4-840A-A4F453008B07}" type="presParOf" srcId="{BF8E9693-AB86-48B5-8D41-FDCFB1A2843D}" destId="{08064546-9F52-4459-9633-3EE6A00F8229}" srcOrd="0" destOrd="0" presId="urn:microsoft.com/office/officeart/2005/8/layout/radial5"/>
    <dgm:cxn modelId="{8CAF11E4-4908-4D5B-B048-759007871AA6}" type="presParOf" srcId="{8246A1F0-4AD0-4AE5-9897-9D45D076295E}" destId="{96FA26C5-2829-426B-96E0-508F7D632C6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CVP </a:t>
          </a:r>
          <a:r>
            <a:rPr lang="en-US" sz="3200" b="1">
              <a:latin typeface="NikoshBAN" pitchFamily="2" charset="0"/>
              <a:cs typeface="NikoshBAN" pitchFamily="2" charset="0"/>
            </a:rPr>
            <a:t>বিশ্লেষন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671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4A4A88E5-0FB5-445A-97A2-4931DFE2FEBE}" type="presOf" srcId="{A122219F-C8BB-463B-93F7-5BB562483FAC}" destId="{87CF4DBD-D32F-4CF8-B3A2-ADD07DFB71F1}" srcOrd="0" destOrd="0" presId="urn:microsoft.com/office/officeart/2005/8/layout/hierarchy1"/>
    <dgm:cxn modelId="{FE657971-E28B-4909-9C26-3A3CFF430AB5}" type="presOf" srcId="{BB3A8F74-C1FB-4024-8A02-5E0A8262B479}" destId="{B5046120-68F5-41B1-BFC5-AC7E0E892E09}" srcOrd="0" destOrd="0" presId="urn:microsoft.com/office/officeart/2005/8/layout/hierarchy1"/>
    <dgm:cxn modelId="{A3BC65CC-3A07-4CFF-AF4C-DB44DDDE8B9C}" type="presOf" srcId="{509F5A59-4DE5-446A-AE6E-99EF6F109EEE}" destId="{38BCA5C8-1916-421D-A5B5-F01F71CC029F}" srcOrd="0" destOrd="0" presId="urn:microsoft.com/office/officeart/2005/8/layout/hierarchy1"/>
    <dgm:cxn modelId="{75621652-5D2A-4281-B249-41497A2964C4}" type="presOf" srcId="{1E5C51B3-FDF5-4D4F-AA04-A19C05BFF381}" destId="{D6DB2565-5952-4985-9C86-3E321E11950E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2AEA7FEF-741C-48FB-A41A-D79FE2232A71}" type="presOf" srcId="{E4A013A8-E2FB-4715-89EA-43F5131329FC}" destId="{2B09A7F5-5A7F-4698-AA75-5B359819AE3E}" srcOrd="0" destOrd="0" presId="urn:microsoft.com/office/officeart/2005/8/layout/hierarchy1"/>
    <dgm:cxn modelId="{632E1A60-5801-43F0-9422-B3119DCD3A3B}" type="presOf" srcId="{909E5AAC-6EB0-4251-B15F-51D144B5B3CD}" destId="{792A4757-C1B9-4CEE-85C2-41D0E07477E5}" srcOrd="0" destOrd="0" presId="urn:microsoft.com/office/officeart/2005/8/layout/hierarchy1"/>
    <dgm:cxn modelId="{3F63B44D-03E2-4CAC-98D6-96E13D20C203}" type="presParOf" srcId="{D6DB2565-5952-4985-9C86-3E321E11950E}" destId="{8C0191F3-EFD0-4293-BCA7-DBA4F0996BF0}" srcOrd="0" destOrd="0" presId="urn:microsoft.com/office/officeart/2005/8/layout/hierarchy1"/>
    <dgm:cxn modelId="{FEA3094A-0DA2-46BA-8D21-70CCEA8FCD17}" type="presParOf" srcId="{8C0191F3-EFD0-4293-BCA7-DBA4F0996BF0}" destId="{D871B3EF-8B92-4A10-B421-A5F519F53364}" srcOrd="0" destOrd="0" presId="urn:microsoft.com/office/officeart/2005/8/layout/hierarchy1"/>
    <dgm:cxn modelId="{ED95E5D0-1B70-4B9A-A555-CA8B8E3D0662}" type="presParOf" srcId="{D871B3EF-8B92-4A10-B421-A5F519F53364}" destId="{874CD5F4-710B-43E8-9A6F-F144AB9F1F13}" srcOrd="0" destOrd="0" presId="urn:microsoft.com/office/officeart/2005/8/layout/hierarchy1"/>
    <dgm:cxn modelId="{1BA9AEB8-7DC0-434D-801D-33A5D469B15E}" type="presParOf" srcId="{D871B3EF-8B92-4A10-B421-A5F519F53364}" destId="{38BCA5C8-1916-421D-A5B5-F01F71CC029F}" srcOrd="1" destOrd="0" presId="urn:microsoft.com/office/officeart/2005/8/layout/hierarchy1"/>
    <dgm:cxn modelId="{7F432EED-DAF0-4E28-B824-6969C30B010E}" type="presParOf" srcId="{8C0191F3-EFD0-4293-BCA7-DBA4F0996BF0}" destId="{9DC26316-F6E4-4D74-8E83-B60FC8218995}" srcOrd="1" destOrd="0" presId="urn:microsoft.com/office/officeart/2005/8/layout/hierarchy1"/>
    <dgm:cxn modelId="{D55CCFCE-FFE6-4B8F-9813-C996A3D6C9A3}" type="presParOf" srcId="{9DC26316-F6E4-4D74-8E83-B60FC8218995}" destId="{87CF4DBD-D32F-4CF8-B3A2-ADD07DFB71F1}" srcOrd="0" destOrd="0" presId="urn:microsoft.com/office/officeart/2005/8/layout/hierarchy1"/>
    <dgm:cxn modelId="{26892B69-60DB-46F3-A7F5-15387025083B}" type="presParOf" srcId="{9DC26316-F6E4-4D74-8E83-B60FC8218995}" destId="{887344B0-F2DF-4BAB-8265-894F3CA7964C}" srcOrd="1" destOrd="0" presId="urn:microsoft.com/office/officeart/2005/8/layout/hierarchy1"/>
    <dgm:cxn modelId="{F1B58005-864A-4FEE-BF51-609944035981}" type="presParOf" srcId="{887344B0-F2DF-4BAB-8265-894F3CA7964C}" destId="{0A548D11-B290-4C39-9525-269CEBD33113}" srcOrd="0" destOrd="0" presId="urn:microsoft.com/office/officeart/2005/8/layout/hierarchy1"/>
    <dgm:cxn modelId="{35FBB516-A1CE-4902-A3AB-69D0F147221A}" type="presParOf" srcId="{0A548D11-B290-4C39-9525-269CEBD33113}" destId="{5A81E55C-B604-42E6-A5A1-508CB298171B}" srcOrd="0" destOrd="0" presId="urn:microsoft.com/office/officeart/2005/8/layout/hierarchy1"/>
    <dgm:cxn modelId="{3055E5EE-538D-4A44-81C0-BE735E4DFF1E}" type="presParOf" srcId="{0A548D11-B290-4C39-9525-269CEBD33113}" destId="{2B09A7F5-5A7F-4698-AA75-5B359819AE3E}" srcOrd="1" destOrd="0" presId="urn:microsoft.com/office/officeart/2005/8/layout/hierarchy1"/>
    <dgm:cxn modelId="{BA32454F-279B-4826-841F-2AEC2FA75D9A}" type="presParOf" srcId="{887344B0-F2DF-4BAB-8265-894F3CA7964C}" destId="{7362973F-8962-46C0-934F-2909CB2504C5}" srcOrd="1" destOrd="0" presId="urn:microsoft.com/office/officeart/2005/8/layout/hierarchy1"/>
    <dgm:cxn modelId="{EEA85357-D114-4478-ACD2-1AF01FA1198F}" type="presParOf" srcId="{7362973F-8962-46C0-934F-2909CB2504C5}" destId="{792A4757-C1B9-4CEE-85C2-41D0E07477E5}" srcOrd="0" destOrd="0" presId="urn:microsoft.com/office/officeart/2005/8/layout/hierarchy1"/>
    <dgm:cxn modelId="{8B5EEEF3-BDC5-4DCD-B0CD-9EC4870A2E98}" type="presParOf" srcId="{7362973F-8962-46C0-934F-2909CB2504C5}" destId="{A1E86625-A9F7-4237-B08F-0472AB28D1CC}" srcOrd="1" destOrd="0" presId="urn:microsoft.com/office/officeart/2005/8/layout/hierarchy1"/>
    <dgm:cxn modelId="{7E072CA7-0BE5-484F-BA57-36F7EBC71D67}" type="presParOf" srcId="{A1E86625-A9F7-4237-B08F-0472AB28D1CC}" destId="{C6CE7CC2-26B2-4952-B871-35213507A0BB}" srcOrd="0" destOrd="0" presId="urn:microsoft.com/office/officeart/2005/8/layout/hierarchy1"/>
    <dgm:cxn modelId="{75D6C296-8B1C-4A6A-8B4B-D473CF5906C4}" type="presParOf" srcId="{C6CE7CC2-26B2-4952-B871-35213507A0BB}" destId="{B71D3418-216B-400B-A934-EEC753183667}" srcOrd="0" destOrd="0" presId="urn:microsoft.com/office/officeart/2005/8/layout/hierarchy1"/>
    <dgm:cxn modelId="{61E6C3CA-94BF-4B62-B5FF-C105708218BE}" type="presParOf" srcId="{C6CE7CC2-26B2-4952-B871-35213507A0BB}" destId="{B5046120-68F5-41B1-BFC5-AC7E0E892E09}" srcOrd="1" destOrd="0" presId="urn:microsoft.com/office/officeart/2005/8/layout/hierarchy1"/>
    <dgm:cxn modelId="{195312B6-8927-4059-8C85-9231E8015E44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48407D-F3D8-415C-97CD-65D5A7CBB3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03FCED-C775-4AA9-BE29-E46D35B89E18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CVP Analysis</a:t>
          </a:r>
        </a:p>
      </dgm:t>
    </dgm:pt>
    <dgm:pt modelId="{34D1EC75-D9F4-4FC6-A63E-0CC24A6F6EF8}" type="parTrans" cxnId="{E64EAEFA-6D0E-421B-93F4-E05BBA2FBE7E}">
      <dgm:prSet/>
      <dgm:spPr/>
      <dgm:t>
        <a:bodyPr/>
        <a:lstStyle/>
        <a:p>
          <a:endParaRPr lang="en-US"/>
        </a:p>
      </dgm:t>
    </dgm:pt>
    <dgm:pt modelId="{FD803513-F17E-4823-BFFF-B5802CAB3D0F}" type="sibTrans" cxnId="{E64EAEFA-6D0E-421B-93F4-E05BBA2FBE7E}">
      <dgm:prSet/>
      <dgm:spPr/>
      <dgm:t>
        <a:bodyPr/>
        <a:lstStyle/>
        <a:p>
          <a:endParaRPr lang="en-US"/>
        </a:p>
      </dgm:t>
    </dgm:pt>
    <dgm:pt modelId="{F6BCC378-A2B9-4788-9464-F9EB7F36616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 </a:t>
          </a:r>
        </a:p>
      </dgm:t>
    </dgm:pt>
    <dgm:pt modelId="{1755E44B-5C6A-46C5-A64D-E549178D4E0E}" type="parTrans" cxnId="{091B3CE0-738B-4A4A-A1DE-CD25BFCDEA2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AC92115-002F-4332-A4BF-6CC976BFEFD2}" type="sibTrans" cxnId="{091B3CE0-738B-4A4A-A1DE-CD25BFCDEA2A}">
      <dgm:prSet/>
      <dgm:spPr/>
      <dgm:t>
        <a:bodyPr/>
        <a:lstStyle/>
        <a:p>
          <a:endParaRPr lang="en-US"/>
        </a:p>
      </dgm:t>
    </dgm:pt>
    <dgm:pt modelId="{469F26E0-DAEA-4B28-9524-8DD740C2C0EF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cost</a:t>
          </a:r>
        </a:p>
      </dgm:t>
    </dgm:pt>
    <dgm:pt modelId="{A15E84BA-2409-4843-821A-207B85C7C084}" type="parTrans" cxnId="{196CB3AC-B2C2-4326-AD57-9BC346F7E16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B02CE84-6CAC-408E-B851-AC98597EBE09}" type="sibTrans" cxnId="{196CB3AC-B2C2-4326-AD57-9BC346F7E16D}">
      <dgm:prSet/>
      <dgm:spPr/>
      <dgm:t>
        <a:bodyPr/>
        <a:lstStyle/>
        <a:p>
          <a:endParaRPr lang="en-US"/>
        </a:p>
      </dgm:t>
    </dgm:pt>
    <dgm:pt modelId="{F66B520E-435B-4902-BF86-2376F0F6190B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volume</a:t>
          </a:r>
        </a:p>
      </dgm:t>
    </dgm:pt>
    <dgm:pt modelId="{D866415E-A27E-4847-88E1-67EF01D11B2B}" type="parTrans" cxnId="{04C8512D-3363-4B7F-9987-FA1E7B1AE6B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72FAFEC-280F-4206-8FE7-A5AC5C530CD4}" type="sibTrans" cxnId="{04C8512D-3363-4B7F-9987-FA1E7B1AE6BE}">
      <dgm:prSet/>
      <dgm:spPr/>
      <dgm:t>
        <a:bodyPr/>
        <a:lstStyle/>
        <a:p>
          <a:endParaRPr lang="en-US"/>
        </a:p>
      </dgm:t>
    </dgm:pt>
    <dgm:pt modelId="{F5C3C6CC-ACF2-4442-82E3-4A834AFC6C8B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Selling price</a:t>
          </a:r>
        </a:p>
      </dgm:t>
    </dgm:pt>
    <dgm:pt modelId="{AC0CF2D6-F564-451B-8567-451DA54DEA24}" type="parTrans" cxnId="{0B452A7C-A852-4292-AF0C-9DABEA3822D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EF9FBD7-3EF6-4275-B2F4-B5A3F430F325}" type="sibTrans" cxnId="{0B452A7C-A852-4292-AF0C-9DABEA3822D0}">
      <dgm:prSet/>
      <dgm:spPr/>
      <dgm:t>
        <a:bodyPr/>
        <a:lstStyle/>
        <a:p>
          <a:endParaRPr lang="en-US"/>
        </a:p>
      </dgm:t>
    </dgm:pt>
    <dgm:pt modelId="{CF35337C-52E3-41A6-896B-426A66EA12D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9E7F52A-C849-472A-AC66-43C960EAD57B}" type="parTrans" cxnId="{5E6A26D5-1883-479C-92F3-2D1082EA627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CD20B0E-EC9D-47F3-BC7A-A41315C36AC3}" type="sibTrans" cxnId="{5E6A26D5-1883-479C-92F3-2D1082EA6277}">
      <dgm:prSet/>
      <dgm:spPr/>
      <dgm:t>
        <a:bodyPr/>
        <a:lstStyle/>
        <a:p>
          <a:endParaRPr lang="en-US"/>
        </a:p>
      </dgm:t>
    </dgm:pt>
    <dgm:pt modelId="{24F85351-C339-4CB9-B70F-D08C34FF00A3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05A019-452D-4F4E-9392-A9A731F11B0D}" type="parTrans" cxnId="{F268BDAE-120B-4E82-BC13-2E72E66E3E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E74FB6A-F5B3-420F-9E47-7D00A8FDE4D2}" type="sibTrans" cxnId="{F268BDAE-120B-4E82-BC13-2E72E66E3E29}">
      <dgm:prSet/>
      <dgm:spPr/>
      <dgm:t>
        <a:bodyPr/>
        <a:lstStyle/>
        <a:p>
          <a:endParaRPr lang="en-US"/>
        </a:p>
      </dgm:t>
    </dgm:pt>
    <dgm:pt modelId="{51E1B91C-501F-4F31-B8C9-793ABCF80E0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9E53586-E420-4A66-8960-B770CB7FF435}" type="parTrans" cxnId="{6CEC0D97-303B-41BB-9819-5AD1C5BBA5A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B61CD64-5259-4F05-BACC-E96E8658BD35}" type="sibTrans" cxnId="{6CEC0D97-303B-41BB-9819-5AD1C5BBA5A0}">
      <dgm:prSet/>
      <dgm:spPr/>
      <dgm:t>
        <a:bodyPr/>
        <a:lstStyle/>
        <a:p>
          <a:endParaRPr lang="en-US"/>
        </a:p>
      </dgm:t>
    </dgm:pt>
    <dgm:pt modelId="{628F4E1D-E08F-4FDA-8712-23598CB0F36F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078566B0-B966-41F2-81C2-A4252C101856}" type="parTrans" cxnId="{839BA8FF-53AB-4D49-850D-E15867F6DA22}">
      <dgm:prSet/>
      <dgm:spPr/>
      <dgm:t>
        <a:bodyPr/>
        <a:lstStyle/>
        <a:p>
          <a:endParaRPr lang="en-US"/>
        </a:p>
      </dgm:t>
    </dgm:pt>
    <dgm:pt modelId="{1E3D5E72-CA56-48EE-8396-458BC03BDDD7}" type="sibTrans" cxnId="{839BA8FF-53AB-4D49-850D-E15867F6DA22}">
      <dgm:prSet/>
      <dgm:spPr/>
      <dgm:t>
        <a:bodyPr/>
        <a:lstStyle/>
        <a:p>
          <a:endParaRPr lang="en-US"/>
        </a:p>
      </dgm:t>
    </dgm:pt>
    <dgm:pt modelId="{725F7520-17FE-41A0-A1C8-8011057D0B2E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88F3CE12-6F6B-4F1C-BB3B-94844AB3949D}" type="parTrans" cxnId="{1C32184C-A86B-465D-82E7-9D93A2E608D9}">
      <dgm:prSet/>
      <dgm:spPr/>
      <dgm:t>
        <a:bodyPr/>
        <a:lstStyle/>
        <a:p>
          <a:endParaRPr lang="en-US"/>
        </a:p>
      </dgm:t>
    </dgm:pt>
    <dgm:pt modelId="{334840FF-BCC8-403B-99E1-E0680E016B9E}" type="sibTrans" cxnId="{1C32184C-A86B-465D-82E7-9D93A2E608D9}">
      <dgm:prSet/>
      <dgm:spPr/>
      <dgm:t>
        <a:bodyPr/>
        <a:lstStyle/>
        <a:p>
          <a:endParaRPr lang="en-US"/>
        </a:p>
      </dgm:t>
    </dgm:pt>
    <dgm:pt modelId="{4EEB168D-6FCD-4569-914F-1DAA9B6C0969}">
      <dgm:prSet/>
      <dgm:spPr/>
      <dgm:t>
        <a:bodyPr/>
        <a:lstStyle/>
        <a:p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gm:t>
    </dgm:pt>
    <dgm:pt modelId="{A610B644-8437-4533-ABF6-5B1FF00C3854}" type="parTrans" cxnId="{DE920D09-F264-40BC-88F8-6E3E44FBB775}">
      <dgm:prSet/>
      <dgm:spPr/>
      <dgm:t>
        <a:bodyPr/>
        <a:lstStyle/>
        <a:p>
          <a:endParaRPr lang="en-US"/>
        </a:p>
      </dgm:t>
    </dgm:pt>
    <dgm:pt modelId="{2A7FD204-895D-4819-87CE-00BEF00E5D61}" type="sibTrans" cxnId="{DE920D09-F264-40BC-88F8-6E3E44FBB775}">
      <dgm:prSet/>
      <dgm:spPr/>
      <dgm:t>
        <a:bodyPr/>
        <a:lstStyle/>
        <a:p>
          <a:endParaRPr lang="en-US"/>
        </a:p>
      </dgm:t>
    </dgm:pt>
    <dgm:pt modelId="{B6909E76-C57F-4587-BA5D-F75E7D85D62B}" type="pres">
      <dgm:prSet presAssocID="{A448407D-F3D8-415C-97CD-65D5A7CBB3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24A3C6-9B36-428A-8213-8C38149C9455}" type="pres">
      <dgm:prSet presAssocID="{8203FCED-C775-4AA9-BE29-E46D35B89E18}" presName="hierRoot1" presStyleCnt="0"/>
      <dgm:spPr/>
    </dgm:pt>
    <dgm:pt modelId="{1D0BE127-B3D8-4EC4-A7D4-9D3F27985237}" type="pres">
      <dgm:prSet presAssocID="{8203FCED-C775-4AA9-BE29-E46D35B89E18}" presName="composite" presStyleCnt="0"/>
      <dgm:spPr/>
    </dgm:pt>
    <dgm:pt modelId="{E9619347-A662-4B44-A3AE-C5A9B33D26BC}" type="pres">
      <dgm:prSet presAssocID="{8203FCED-C775-4AA9-BE29-E46D35B89E18}" presName="background" presStyleLbl="node0" presStyleIdx="0" presStyleCnt="1"/>
      <dgm:spPr/>
    </dgm:pt>
    <dgm:pt modelId="{2D1756AB-2FE5-49CE-943B-9E675DF96520}" type="pres">
      <dgm:prSet presAssocID="{8203FCED-C775-4AA9-BE29-E46D35B89E18}" presName="text" presStyleLbl="fgAcc0" presStyleIdx="0" presStyleCnt="1" custScaleX="214487">
        <dgm:presLayoutVars>
          <dgm:chPref val="3"/>
        </dgm:presLayoutVars>
      </dgm:prSet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BAFE82F-B694-4F60-9D55-926197AE8BCE}" type="pres">
      <dgm:prSet presAssocID="{8203FCED-C775-4AA9-BE29-E46D35B89E18}" presName="hierChild2" presStyleCnt="0"/>
      <dgm:spPr/>
    </dgm:pt>
    <dgm:pt modelId="{94337715-F765-4003-ACBA-44E8CEE1AA32}" type="pres">
      <dgm:prSet presAssocID="{1755E44B-5C6A-46C5-A64D-E549178D4E0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94DAE51-37A9-4A70-91CE-9587B4293149}" type="pres">
      <dgm:prSet presAssocID="{F6BCC378-A2B9-4788-9464-F9EB7F366165}" presName="hierRoot2" presStyleCnt="0"/>
      <dgm:spPr/>
    </dgm:pt>
    <dgm:pt modelId="{F6772D0A-6A48-45B7-8C12-C49EE9BBFAB2}" type="pres">
      <dgm:prSet presAssocID="{F6BCC378-A2B9-4788-9464-F9EB7F366165}" presName="composite2" presStyleCnt="0"/>
      <dgm:spPr/>
    </dgm:pt>
    <dgm:pt modelId="{AE38A2CE-57D3-43BD-ADAD-D4A394278D07}" type="pres">
      <dgm:prSet presAssocID="{F6BCC378-A2B9-4788-9464-F9EB7F366165}" presName="background2" presStyleLbl="node2" presStyleIdx="0" presStyleCnt="1"/>
      <dgm:spPr/>
    </dgm:pt>
    <dgm:pt modelId="{6AD6F8BB-5C59-4EF4-A642-C36D794081B0}" type="pres">
      <dgm:prSet presAssocID="{F6BCC378-A2B9-4788-9464-F9EB7F366165}" presName="text2" presStyleLbl="fgAcc2" presStyleIdx="0" presStyleCnt="1" custScaleX="461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B16AB-DA74-4C25-B920-6D99E82B5CCC}" type="pres">
      <dgm:prSet presAssocID="{F6BCC378-A2B9-4788-9464-F9EB7F366165}" presName="hierChild3" presStyleCnt="0"/>
      <dgm:spPr/>
    </dgm:pt>
    <dgm:pt modelId="{A2ED297B-7F7D-4174-AF4A-AA8EEF0AD1AC}" type="pres">
      <dgm:prSet presAssocID="{A15E84BA-2409-4843-821A-207B85C7C08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4B44BC4-3155-466F-BA56-9A0AC707F5B8}" type="pres">
      <dgm:prSet presAssocID="{469F26E0-DAEA-4B28-9524-8DD740C2C0EF}" presName="hierRoot3" presStyleCnt="0"/>
      <dgm:spPr/>
    </dgm:pt>
    <dgm:pt modelId="{9AF93108-D112-4DAF-86BB-2D70982EF251}" type="pres">
      <dgm:prSet presAssocID="{469F26E0-DAEA-4B28-9524-8DD740C2C0EF}" presName="composite3" presStyleCnt="0"/>
      <dgm:spPr/>
    </dgm:pt>
    <dgm:pt modelId="{CDD1DC4D-9BA8-4D53-BCF8-C277B52F6909}" type="pres">
      <dgm:prSet presAssocID="{469F26E0-DAEA-4B28-9524-8DD740C2C0EF}" presName="background3" presStyleLbl="node3" presStyleIdx="0" presStyleCnt="3"/>
      <dgm:spPr/>
    </dgm:pt>
    <dgm:pt modelId="{B5556A67-0514-4305-BDFD-3813D8E885D4}" type="pres">
      <dgm:prSet presAssocID="{469F26E0-DAEA-4B28-9524-8DD740C2C0EF}" presName="text3" presStyleLbl="fgAcc3" presStyleIdx="0" presStyleCnt="3" custScaleX="150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A7708-86D3-47DA-A8D2-04ECBB466C27}" type="pres">
      <dgm:prSet presAssocID="{469F26E0-DAEA-4B28-9524-8DD740C2C0EF}" presName="hierChild4" presStyleCnt="0"/>
      <dgm:spPr/>
    </dgm:pt>
    <dgm:pt modelId="{52774FED-25F2-48D0-A9FF-17BDC2D61006}" type="pres">
      <dgm:prSet presAssocID="{89E7F52A-C849-472A-AC66-43C960EAD57B}" presName="Name23" presStyleLbl="parChTrans1D4" presStyleIdx="0" presStyleCnt="6"/>
      <dgm:spPr/>
      <dgm:t>
        <a:bodyPr/>
        <a:lstStyle/>
        <a:p>
          <a:endParaRPr lang="en-US"/>
        </a:p>
      </dgm:t>
    </dgm:pt>
    <dgm:pt modelId="{E93F91D1-3A02-4CC6-A670-2741961E1512}" type="pres">
      <dgm:prSet presAssocID="{CF35337C-52E3-41A6-896B-426A66EA12D0}" presName="hierRoot4" presStyleCnt="0"/>
      <dgm:spPr/>
    </dgm:pt>
    <dgm:pt modelId="{2655DD0F-C627-4099-BAF8-37CDFD44BD8B}" type="pres">
      <dgm:prSet presAssocID="{CF35337C-52E3-41A6-896B-426A66EA12D0}" presName="composite4" presStyleCnt="0"/>
      <dgm:spPr/>
    </dgm:pt>
    <dgm:pt modelId="{A8755D39-66F8-4831-9F7D-D42D325554AE}" type="pres">
      <dgm:prSet presAssocID="{CF35337C-52E3-41A6-896B-426A66EA12D0}" presName="background4" presStyleLbl="node4" presStyleIdx="0" presStyleCnt="6"/>
      <dgm:spPr/>
    </dgm:pt>
    <dgm:pt modelId="{F10898BD-9990-405B-A403-30C14B663966}" type="pres">
      <dgm:prSet presAssocID="{CF35337C-52E3-41A6-896B-426A66EA12D0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DD8AE-F25F-4C66-B493-252FA07479EE}" type="pres">
      <dgm:prSet presAssocID="{CF35337C-52E3-41A6-896B-426A66EA12D0}" presName="hierChild5" presStyleCnt="0"/>
      <dgm:spPr/>
    </dgm:pt>
    <dgm:pt modelId="{B72D6357-83AD-4A10-96E9-8075D98EE6FA}" type="pres">
      <dgm:prSet presAssocID="{078566B0-B966-41F2-81C2-A4252C101856}" presName="Name23" presStyleLbl="parChTrans1D4" presStyleIdx="1" presStyleCnt="6"/>
      <dgm:spPr/>
      <dgm:t>
        <a:bodyPr/>
        <a:lstStyle/>
        <a:p>
          <a:endParaRPr lang="en-US"/>
        </a:p>
      </dgm:t>
    </dgm:pt>
    <dgm:pt modelId="{F3BA303D-19AD-448F-BDDC-8125FB7708FE}" type="pres">
      <dgm:prSet presAssocID="{628F4E1D-E08F-4FDA-8712-23598CB0F36F}" presName="hierRoot4" presStyleCnt="0"/>
      <dgm:spPr/>
    </dgm:pt>
    <dgm:pt modelId="{9378E64B-8214-4AB0-B72D-E98111197F18}" type="pres">
      <dgm:prSet presAssocID="{628F4E1D-E08F-4FDA-8712-23598CB0F36F}" presName="composite4" presStyleCnt="0"/>
      <dgm:spPr/>
    </dgm:pt>
    <dgm:pt modelId="{AF65DBB3-DABF-425E-B030-9D274B72ED35}" type="pres">
      <dgm:prSet presAssocID="{628F4E1D-E08F-4FDA-8712-23598CB0F36F}" presName="background4" presStyleLbl="node4" presStyleIdx="1" presStyleCnt="6"/>
      <dgm:spPr/>
    </dgm:pt>
    <dgm:pt modelId="{43FC0983-BF6C-45AD-B465-38745ED56415}" type="pres">
      <dgm:prSet presAssocID="{628F4E1D-E08F-4FDA-8712-23598CB0F36F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B2ED0C-415D-414B-B38C-41B8FF0155CC}" type="pres">
      <dgm:prSet presAssocID="{628F4E1D-E08F-4FDA-8712-23598CB0F36F}" presName="hierChild5" presStyleCnt="0"/>
      <dgm:spPr/>
    </dgm:pt>
    <dgm:pt modelId="{8FE33C72-2EA7-48A9-BDA7-DED8E3F3AB81}" type="pres">
      <dgm:prSet presAssocID="{D866415E-A27E-4847-88E1-67EF01D11B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E62AB6B-2E0A-4A62-827A-3AD91C47A3FE}" type="pres">
      <dgm:prSet presAssocID="{F66B520E-435B-4902-BF86-2376F0F6190B}" presName="hierRoot3" presStyleCnt="0"/>
      <dgm:spPr/>
    </dgm:pt>
    <dgm:pt modelId="{397952CA-495B-404C-9E1C-681E95D11915}" type="pres">
      <dgm:prSet presAssocID="{F66B520E-435B-4902-BF86-2376F0F6190B}" presName="composite3" presStyleCnt="0"/>
      <dgm:spPr/>
    </dgm:pt>
    <dgm:pt modelId="{D3AAD267-406F-44D8-A942-F9A7BDB84217}" type="pres">
      <dgm:prSet presAssocID="{F66B520E-435B-4902-BF86-2376F0F6190B}" presName="background3" presStyleLbl="node3" presStyleIdx="1" presStyleCnt="3"/>
      <dgm:spPr/>
    </dgm:pt>
    <dgm:pt modelId="{08A28258-FBBA-480E-A0F6-92BBE7D1395A}" type="pres">
      <dgm:prSet presAssocID="{F66B520E-435B-4902-BF86-2376F0F6190B}" presName="text3" presStyleLbl="fgAcc3" presStyleIdx="1" presStyleCnt="3" custScaleX="17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9B252-CA91-4D2B-ACEF-4A1C71B0262E}" type="pres">
      <dgm:prSet presAssocID="{F66B520E-435B-4902-BF86-2376F0F6190B}" presName="hierChild4" presStyleCnt="0"/>
      <dgm:spPr/>
    </dgm:pt>
    <dgm:pt modelId="{7384E9F7-7158-45F1-BD63-E5B288FC9709}" type="pres">
      <dgm:prSet presAssocID="{9505A019-452D-4F4E-9392-A9A731F11B0D}" presName="Name23" presStyleLbl="parChTrans1D4" presStyleIdx="2" presStyleCnt="6"/>
      <dgm:spPr/>
      <dgm:t>
        <a:bodyPr/>
        <a:lstStyle/>
        <a:p>
          <a:endParaRPr lang="en-US"/>
        </a:p>
      </dgm:t>
    </dgm:pt>
    <dgm:pt modelId="{4FFA043F-C4F5-4C8F-8E9B-4FE05E9F99AD}" type="pres">
      <dgm:prSet presAssocID="{24F85351-C339-4CB9-B70F-D08C34FF00A3}" presName="hierRoot4" presStyleCnt="0"/>
      <dgm:spPr/>
    </dgm:pt>
    <dgm:pt modelId="{AD99D24F-A355-4F18-AD27-79D69D073043}" type="pres">
      <dgm:prSet presAssocID="{24F85351-C339-4CB9-B70F-D08C34FF00A3}" presName="composite4" presStyleCnt="0"/>
      <dgm:spPr/>
    </dgm:pt>
    <dgm:pt modelId="{4CAF3AFD-B176-43A6-93B1-1610192D517B}" type="pres">
      <dgm:prSet presAssocID="{24F85351-C339-4CB9-B70F-D08C34FF00A3}" presName="background4" presStyleLbl="node4" presStyleIdx="2" presStyleCnt="6"/>
      <dgm:spPr/>
    </dgm:pt>
    <dgm:pt modelId="{4338EE37-7E9C-4507-8593-165583A9048C}" type="pres">
      <dgm:prSet presAssocID="{24F85351-C339-4CB9-B70F-D08C34FF00A3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65742-3EFE-4635-B679-BEA6575F5E90}" type="pres">
      <dgm:prSet presAssocID="{24F85351-C339-4CB9-B70F-D08C34FF00A3}" presName="hierChild5" presStyleCnt="0"/>
      <dgm:spPr/>
    </dgm:pt>
    <dgm:pt modelId="{12F614A8-0877-4EB3-B5FF-DE21F72B5591}" type="pres">
      <dgm:prSet presAssocID="{88F3CE12-6F6B-4F1C-BB3B-94844AB3949D}" presName="Name23" presStyleLbl="parChTrans1D4" presStyleIdx="3" presStyleCnt="6"/>
      <dgm:spPr/>
      <dgm:t>
        <a:bodyPr/>
        <a:lstStyle/>
        <a:p>
          <a:endParaRPr lang="en-US"/>
        </a:p>
      </dgm:t>
    </dgm:pt>
    <dgm:pt modelId="{0F415D56-51F2-4BEE-AFBE-D4AA0E50613F}" type="pres">
      <dgm:prSet presAssocID="{725F7520-17FE-41A0-A1C8-8011057D0B2E}" presName="hierRoot4" presStyleCnt="0"/>
      <dgm:spPr/>
    </dgm:pt>
    <dgm:pt modelId="{E80C020F-267E-4704-B98A-66DA8866CA9E}" type="pres">
      <dgm:prSet presAssocID="{725F7520-17FE-41A0-A1C8-8011057D0B2E}" presName="composite4" presStyleCnt="0"/>
      <dgm:spPr/>
    </dgm:pt>
    <dgm:pt modelId="{AD08F568-4816-496B-A75C-7EA8C9F62931}" type="pres">
      <dgm:prSet presAssocID="{725F7520-17FE-41A0-A1C8-8011057D0B2E}" presName="background4" presStyleLbl="node4" presStyleIdx="3" presStyleCnt="6"/>
      <dgm:spPr/>
    </dgm:pt>
    <dgm:pt modelId="{7E8388F1-0060-45CA-A970-0B497AA45473}" type="pres">
      <dgm:prSet presAssocID="{725F7520-17FE-41A0-A1C8-8011057D0B2E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78573-B30F-4DB2-B6D8-77CD87E5E450}" type="pres">
      <dgm:prSet presAssocID="{725F7520-17FE-41A0-A1C8-8011057D0B2E}" presName="hierChild5" presStyleCnt="0"/>
      <dgm:spPr/>
    </dgm:pt>
    <dgm:pt modelId="{023287FE-B0C1-4F90-9AF8-935946F84E63}" type="pres">
      <dgm:prSet presAssocID="{AC0CF2D6-F564-451B-8567-451DA54DEA2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B59145F-245E-4167-8B57-B3A8C3E2FD54}" type="pres">
      <dgm:prSet presAssocID="{F5C3C6CC-ACF2-4442-82E3-4A834AFC6C8B}" presName="hierRoot3" presStyleCnt="0"/>
      <dgm:spPr/>
    </dgm:pt>
    <dgm:pt modelId="{CE763B59-D61C-499C-90F0-8FA62B6BCCD1}" type="pres">
      <dgm:prSet presAssocID="{F5C3C6CC-ACF2-4442-82E3-4A834AFC6C8B}" presName="composite3" presStyleCnt="0"/>
      <dgm:spPr/>
    </dgm:pt>
    <dgm:pt modelId="{1BCF39F3-CE49-4B7C-96E7-024773728E53}" type="pres">
      <dgm:prSet presAssocID="{F5C3C6CC-ACF2-4442-82E3-4A834AFC6C8B}" presName="background3" presStyleLbl="node3" presStyleIdx="2" presStyleCnt="3"/>
      <dgm:spPr/>
    </dgm:pt>
    <dgm:pt modelId="{BB709F26-AD95-4014-BCE2-A7D0564541BA}" type="pres">
      <dgm:prSet presAssocID="{F5C3C6CC-ACF2-4442-82E3-4A834AFC6C8B}" presName="text3" presStyleLbl="fgAcc3" presStyleIdx="2" presStyleCnt="3" custScaleX="153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8EE43-1AC4-4272-B3C0-2B22E7444859}" type="pres">
      <dgm:prSet presAssocID="{F5C3C6CC-ACF2-4442-82E3-4A834AFC6C8B}" presName="hierChild4" presStyleCnt="0"/>
      <dgm:spPr/>
    </dgm:pt>
    <dgm:pt modelId="{0AF085A5-8F34-4D88-B167-2AA9D0ACA495}" type="pres">
      <dgm:prSet presAssocID="{39E53586-E420-4A66-8960-B770CB7FF435}" presName="Name23" presStyleLbl="parChTrans1D4" presStyleIdx="4" presStyleCnt="6"/>
      <dgm:spPr/>
      <dgm:t>
        <a:bodyPr/>
        <a:lstStyle/>
        <a:p>
          <a:endParaRPr lang="en-US"/>
        </a:p>
      </dgm:t>
    </dgm:pt>
    <dgm:pt modelId="{D87A7027-DC0A-4FB3-8B9C-A2AAA8B27D9D}" type="pres">
      <dgm:prSet presAssocID="{51E1B91C-501F-4F31-B8C9-793ABCF80E01}" presName="hierRoot4" presStyleCnt="0"/>
      <dgm:spPr/>
    </dgm:pt>
    <dgm:pt modelId="{0467E4A9-D0EA-4D39-85AC-26D87A54CF9C}" type="pres">
      <dgm:prSet presAssocID="{51E1B91C-501F-4F31-B8C9-793ABCF80E01}" presName="composite4" presStyleCnt="0"/>
      <dgm:spPr/>
    </dgm:pt>
    <dgm:pt modelId="{A92FF2FE-B2D5-47D5-9BEC-6F369A943795}" type="pres">
      <dgm:prSet presAssocID="{51E1B91C-501F-4F31-B8C9-793ABCF80E01}" presName="background4" presStyleLbl="node4" presStyleIdx="4" presStyleCnt="6"/>
      <dgm:spPr/>
    </dgm:pt>
    <dgm:pt modelId="{050E7CE0-EE02-4AF1-8114-4B31CC0A6296}" type="pres">
      <dgm:prSet presAssocID="{51E1B91C-501F-4F31-B8C9-793ABCF80E01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CBF259-94C0-49A2-8C1E-81EF1B813363}" type="pres">
      <dgm:prSet presAssocID="{51E1B91C-501F-4F31-B8C9-793ABCF80E01}" presName="hierChild5" presStyleCnt="0"/>
      <dgm:spPr/>
    </dgm:pt>
    <dgm:pt modelId="{46E7D5D3-E874-4738-9B9E-45E6FC1D5723}" type="pres">
      <dgm:prSet presAssocID="{A610B644-8437-4533-ABF6-5B1FF00C3854}" presName="Name23" presStyleLbl="parChTrans1D4" presStyleIdx="5" presStyleCnt="6"/>
      <dgm:spPr/>
      <dgm:t>
        <a:bodyPr/>
        <a:lstStyle/>
        <a:p>
          <a:endParaRPr lang="en-US"/>
        </a:p>
      </dgm:t>
    </dgm:pt>
    <dgm:pt modelId="{E0FF81B2-FDC4-4032-BD67-854176FA22C4}" type="pres">
      <dgm:prSet presAssocID="{4EEB168D-6FCD-4569-914F-1DAA9B6C0969}" presName="hierRoot4" presStyleCnt="0"/>
      <dgm:spPr/>
    </dgm:pt>
    <dgm:pt modelId="{889C9D48-3C1D-4100-B37C-C1429F1404CE}" type="pres">
      <dgm:prSet presAssocID="{4EEB168D-6FCD-4569-914F-1DAA9B6C0969}" presName="composite4" presStyleCnt="0"/>
      <dgm:spPr/>
    </dgm:pt>
    <dgm:pt modelId="{EF3B0B26-C550-4BA0-931B-58A61DB23789}" type="pres">
      <dgm:prSet presAssocID="{4EEB168D-6FCD-4569-914F-1DAA9B6C0969}" presName="background4" presStyleLbl="node4" presStyleIdx="5" presStyleCnt="6"/>
      <dgm:spPr/>
    </dgm:pt>
    <dgm:pt modelId="{2864FBBE-2E54-41C2-9642-6B0893FC8055}" type="pres">
      <dgm:prSet presAssocID="{4EEB168D-6FCD-4569-914F-1DAA9B6C0969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05520-D6B4-4375-AC96-02E5B68065D6}" type="pres">
      <dgm:prSet presAssocID="{4EEB168D-6FCD-4569-914F-1DAA9B6C0969}" presName="hierChild5" presStyleCnt="0"/>
      <dgm:spPr/>
    </dgm:pt>
  </dgm:ptLst>
  <dgm:cxnLst>
    <dgm:cxn modelId="{12C1E586-07E0-41A9-9E46-660F9B1A33FE}" type="presOf" srcId="{AC0CF2D6-F564-451B-8567-451DA54DEA24}" destId="{023287FE-B0C1-4F90-9AF8-935946F84E63}" srcOrd="0" destOrd="0" presId="urn:microsoft.com/office/officeart/2005/8/layout/hierarchy1"/>
    <dgm:cxn modelId="{F268BDAE-120B-4E82-BC13-2E72E66E3E29}" srcId="{F66B520E-435B-4902-BF86-2376F0F6190B}" destId="{24F85351-C339-4CB9-B70F-D08C34FF00A3}" srcOrd="0" destOrd="0" parTransId="{9505A019-452D-4F4E-9392-A9A731F11B0D}" sibTransId="{4E74FB6A-F5B3-420F-9E47-7D00A8FDE4D2}"/>
    <dgm:cxn modelId="{51204961-481A-4AAC-99F0-E036BB8EB3C6}" type="presOf" srcId="{A610B644-8437-4533-ABF6-5B1FF00C3854}" destId="{46E7D5D3-E874-4738-9B9E-45E6FC1D5723}" srcOrd="0" destOrd="0" presId="urn:microsoft.com/office/officeart/2005/8/layout/hierarchy1"/>
    <dgm:cxn modelId="{0B452A7C-A852-4292-AF0C-9DABEA3822D0}" srcId="{F6BCC378-A2B9-4788-9464-F9EB7F366165}" destId="{F5C3C6CC-ACF2-4442-82E3-4A834AFC6C8B}" srcOrd="2" destOrd="0" parTransId="{AC0CF2D6-F564-451B-8567-451DA54DEA24}" sibTransId="{5EF9FBD7-3EF6-4275-B2F4-B5A3F430F325}"/>
    <dgm:cxn modelId="{B16BDC3B-2097-407F-9B50-3AA48594F131}" type="presOf" srcId="{D866415E-A27E-4847-88E1-67EF01D11B2B}" destId="{8FE33C72-2EA7-48A9-BDA7-DED8E3F3AB81}" srcOrd="0" destOrd="0" presId="urn:microsoft.com/office/officeart/2005/8/layout/hierarchy1"/>
    <dgm:cxn modelId="{3A849C05-9F03-44BB-B858-F527A306C76F}" type="presOf" srcId="{4EEB168D-6FCD-4569-914F-1DAA9B6C0969}" destId="{2864FBBE-2E54-41C2-9642-6B0893FC8055}" srcOrd="0" destOrd="0" presId="urn:microsoft.com/office/officeart/2005/8/layout/hierarchy1"/>
    <dgm:cxn modelId="{839BA8FF-53AB-4D49-850D-E15867F6DA22}" srcId="{CF35337C-52E3-41A6-896B-426A66EA12D0}" destId="{628F4E1D-E08F-4FDA-8712-23598CB0F36F}" srcOrd="0" destOrd="0" parTransId="{078566B0-B966-41F2-81C2-A4252C101856}" sibTransId="{1E3D5E72-CA56-48EE-8396-458BC03BDDD7}"/>
    <dgm:cxn modelId="{48E65284-1EAE-46FF-9E01-00658E5D664F}" type="presOf" srcId="{F6BCC378-A2B9-4788-9464-F9EB7F366165}" destId="{6AD6F8BB-5C59-4EF4-A642-C36D794081B0}" srcOrd="0" destOrd="0" presId="urn:microsoft.com/office/officeart/2005/8/layout/hierarchy1"/>
    <dgm:cxn modelId="{091B3CE0-738B-4A4A-A1DE-CD25BFCDEA2A}" srcId="{8203FCED-C775-4AA9-BE29-E46D35B89E18}" destId="{F6BCC378-A2B9-4788-9464-F9EB7F366165}" srcOrd="0" destOrd="0" parTransId="{1755E44B-5C6A-46C5-A64D-E549178D4E0E}" sibTransId="{9AC92115-002F-4332-A4BF-6CC976BFEFD2}"/>
    <dgm:cxn modelId="{445FEECA-C130-4FB2-B36B-4847EB976BC4}" type="presOf" srcId="{89E7F52A-C849-472A-AC66-43C960EAD57B}" destId="{52774FED-25F2-48D0-A9FF-17BDC2D61006}" srcOrd="0" destOrd="0" presId="urn:microsoft.com/office/officeart/2005/8/layout/hierarchy1"/>
    <dgm:cxn modelId="{E64EAEFA-6D0E-421B-93F4-E05BBA2FBE7E}" srcId="{A448407D-F3D8-415C-97CD-65D5A7CBB384}" destId="{8203FCED-C775-4AA9-BE29-E46D35B89E18}" srcOrd="0" destOrd="0" parTransId="{34D1EC75-D9F4-4FC6-A63E-0CC24A6F6EF8}" sibTransId="{FD803513-F17E-4823-BFFF-B5802CAB3D0F}"/>
    <dgm:cxn modelId="{5E6A26D5-1883-479C-92F3-2D1082EA6277}" srcId="{469F26E0-DAEA-4B28-9524-8DD740C2C0EF}" destId="{CF35337C-52E3-41A6-896B-426A66EA12D0}" srcOrd="0" destOrd="0" parTransId="{89E7F52A-C849-472A-AC66-43C960EAD57B}" sibTransId="{8CD20B0E-EC9D-47F3-BC7A-A41315C36AC3}"/>
    <dgm:cxn modelId="{09C5EA5D-32EC-40BA-8779-EAB41357C98B}" type="presOf" srcId="{9505A019-452D-4F4E-9392-A9A731F11B0D}" destId="{7384E9F7-7158-45F1-BD63-E5B288FC9709}" srcOrd="0" destOrd="0" presId="urn:microsoft.com/office/officeart/2005/8/layout/hierarchy1"/>
    <dgm:cxn modelId="{7356FF65-83A3-46C9-84BA-4D82D10672CC}" type="presOf" srcId="{628F4E1D-E08F-4FDA-8712-23598CB0F36F}" destId="{43FC0983-BF6C-45AD-B465-38745ED56415}" srcOrd="0" destOrd="0" presId="urn:microsoft.com/office/officeart/2005/8/layout/hierarchy1"/>
    <dgm:cxn modelId="{583CB3A7-B9AF-4447-8BDD-A8969219DE33}" type="presOf" srcId="{F5C3C6CC-ACF2-4442-82E3-4A834AFC6C8B}" destId="{BB709F26-AD95-4014-BCE2-A7D0564541BA}" srcOrd="0" destOrd="0" presId="urn:microsoft.com/office/officeart/2005/8/layout/hierarchy1"/>
    <dgm:cxn modelId="{899D3532-87D1-487B-A585-79BD11986595}" type="presOf" srcId="{39E53586-E420-4A66-8960-B770CB7FF435}" destId="{0AF085A5-8F34-4D88-B167-2AA9D0ACA495}" srcOrd="0" destOrd="0" presId="urn:microsoft.com/office/officeart/2005/8/layout/hierarchy1"/>
    <dgm:cxn modelId="{A283659E-949F-4329-91B7-412CEF08B1A9}" type="presOf" srcId="{1755E44B-5C6A-46C5-A64D-E549178D4E0E}" destId="{94337715-F765-4003-ACBA-44E8CEE1AA32}" srcOrd="0" destOrd="0" presId="urn:microsoft.com/office/officeart/2005/8/layout/hierarchy1"/>
    <dgm:cxn modelId="{1C32184C-A86B-465D-82E7-9D93A2E608D9}" srcId="{24F85351-C339-4CB9-B70F-D08C34FF00A3}" destId="{725F7520-17FE-41A0-A1C8-8011057D0B2E}" srcOrd="0" destOrd="0" parTransId="{88F3CE12-6F6B-4F1C-BB3B-94844AB3949D}" sibTransId="{334840FF-BCC8-403B-99E1-E0680E016B9E}"/>
    <dgm:cxn modelId="{04C8512D-3363-4B7F-9987-FA1E7B1AE6BE}" srcId="{F6BCC378-A2B9-4788-9464-F9EB7F366165}" destId="{F66B520E-435B-4902-BF86-2376F0F6190B}" srcOrd="1" destOrd="0" parTransId="{D866415E-A27E-4847-88E1-67EF01D11B2B}" sibTransId="{172FAFEC-280F-4206-8FE7-A5AC5C530CD4}"/>
    <dgm:cxn modelId="{3E2355EE-54F1-4C57-A764-08933979175E}" type="presOf" srcId="{8203FCED-C775-4AA9-BE29-E46D35B89E18}" destId="{2D1756AB-2FE5-49CE-943B-9E675DF96520}" srcOrd="0" destOrd="0" presId="urn:microsoft.com/office/officeart/2005/8/layout/hierarchy1"/>
    <dgm:cxn modelId="{DE920D09-F264-40BC-88F8-6E3E44FBB775}" srcId="{51E1B91C-501F-4F31-B8C9-793ABCF80E01}" destId="{4EEB168D-6FCD-4569-914F-1DAA9B6C0969}" srcOrd="0" destOrd="0" parTransId="{A610B644-8437-4533-ABF6-5B1FF00C3854}" sibTransId="{2A7FD204-895D-4819-87CE-00BEF00E5D61}"/>
    <dgm:cxn modelId="{406AD640-FB31-4228-9A3E-1ABF78701F3F}" type="presOf" srcId="{725F7520-17FE-41A0-A1C8-8011057D0B2E}" destId="{7E8388F1-0060-45CA-A970-0B497AA45473}" srcOrd="0" destOrd="0" presId="urn:microsoft.com/office/officeart/2005/8/layout/hierarchy1"/>
    <dgm:cxn modelId="{196CB3AC-B2C2-4326-AD57-9BC346F7E16D}" srcId="{F6BCC378-A2B9-4788-9464-F9EB7F366165}" destId="{469F26E0-DAEA-4B28-9524-8DD740C2C0EF}" srcOrd="0" destOrd="0" parTransId="{A15E84BA-2409-4843-821A-207B85C7C084}" sibTransId="{9B02CE84-6CAC-408E-B851-AC98597EBE09}"/>
    <dgm:cxn modelId="{9F563FD1-15B7-4118-AD43-25332DEFF386}" type="presOf" srcId="{A15E84BA-2409-4843-821A-207B85C7C084}" destId="{A2ED297B-7F7D-4174-AF4A-AA8EEF0AD1AC}" srcOrd="0" destOrd="0" presId="urn:microsoft.com/office/officeart/2005/8/layout/hierarchy1"/>
    <dgm:cxn modelId="{319C448A-0FF5-432B-9EBE-D1ECEB0EEB6B}" type="presOf" srcId="{CF35337C-52E3-41A6-896B-426A66EA12D0}" destId="{F10898BD-9990-405B-A403-30C14B663966}" srcOrd="0" destOrd="0" presId="urn:microsoft.com/office/officeart/2005/8/layout/hierarchy1"/>
    <dgm:cxn modelId="{6CEC0D97-303B-41BB-9819-5AD1C5BBA5A0}" srcId="{F5C3C6CC-ACF2-4442-82E3-4A834AFC6C8B}" destId="{51E1B91C-501F-4F31-B8C9-793ABCF80E01}" srcOrd="0" destOrd="0" parTransId="{39E53586-E420-4A66-8960-B770CB7FF435}" sibTransId="{2B61CD64-5259-4F05-BACC-E96E8658BD35}"/>
    <dgm:cxn modelId="{F7A74233-2E40-470A-A38F-38F3636D6E04}" type="presOf" srcId="{88F3CE12-6F6B-4F1C-BB3B-94844AB3949D}" destId="{12F614A8-0877-4EB3-B5FF-DE21F72B5591}" srcOrd="0" destOrd="0" presId="urn:microsoft.com/office/officeart/2005/8/layout/hierarchy1"/>
    <dgm:cxn modelId="{94C88A9C-6FAB-48B1-B31A-010F3BB5CFD7}" type="presOf" srcId="{A448407D-F3D8-415C-97CD-65D5A7CBB384}" destId="{B6909E76-C57F-4587-BA5D-F75E7D85D62B}" srcOrd="0" destOrd="0" presId="urn:microsoft.com/office/officeart/2005/8/layout/hierarchy1"/>
    <dgm:cxn modelId="{72E222D2-542E-412F-9723-C1EC5B40C2B8}" type="presOf" srcId="{469F26E0-DAEA-4B28-9524-8DD740C2C0EF}" destId="{B5556A67-0514-4305-BDFD-3813D8E885D4}" srcOrd="0" destOrd="0" presId="urn:microsoft.com/office/officeart/2005/8/layout/hierarchy1"/>
    <dgm:cxn modelId="{06EA6783-84EA-45CB-8D66-038D39D5EA02}" type="presOf" srcId="{51E1B91C-501F-4F31-B8C9-793ABCF80E01}" destId="{050E7CE0-EE02-4AF1-8114-4B31CC0A6296}" srcOrd="0" destOrd="0" presId="urn:microsoft.com/office/officeart/2005/8/layout/hierarchy1"/>
    <dgm:cxn modelId="{44853B0D-8496-443F-AC1C-DCDFBDB37102}" type="presOf" srcId="{F66B520E-435B-4902-BF86-2376F0F6190B}" destId="{08A28258-FBBA-480E-A0F6-92BBE7D1395A}" srcOrd="0" destOrd="0" presId="urn:microsoft.com/office/officeart/2005/8/layout/hierarchy1"/>
    <dgm:cxn modelId="{25961100-D5B2-4DC8-A26A-057E43190EFD}" type="presOf" srcId="{24F85351-C339-4CB9-B70F-D08C34FF00A3}" destId="{4338EE37-7E9C-4507-8593-165583A9048C}" srcOrd="0" destOrd="0" presId="urn:microsoft.com/office/officeart/2005/8/layout/hierarchy1"/>
    <dgm:cxn modelId="{A3624DE9-DA18-4CC0-9246-29EDF2E50FA5}" type="presOf" srcId="{078566B0-B966-41F2-81C2-A4252C101856}" destId="{B72D6357-83AD-4A10-96E9-8075D98EE6FA}" srcOrd="0" destOrd="0" presId="urn:microsoft.com/office/officeart/2005/8/layout/hierarchy1"/>
    <dgm:cxn modelId="{1395BDC1-E02B-410C-A015-7557E089CB80}" type="presParOf" srcId="{B6909E76-C57F-4587-BA5D-F75E7D85D62B}" destId="{0D24A3C6-9B36-428A-8213-8C38149C9455}" srcOrd="0" destOrd="0" presId="urn:microsoft.com/office/officeart/2005/8/layout/hierarchy1"/>
    <dgm:cxn modelId="{3232DEFA-F685-4972-8B1D-5861BF4FB89B}" type="presParOf" srcId="{0D24A3C6-9B36-428A-8213-8C38149C9455}" destId="{1D0BE127-B3D8-4EC4-A7D4-9D3F27985237}" srcOrd="0" destOrd="0" presId="urn:microsoft.com/office/officeart/2005/8/layout/hierarchy1"/>
    <dgm:cxn modelId="{6F722010-B001-4B71-80E9-61187056D585}" type="presParOf" srcId="{1D0BE127-B3D8-4EC4-A7D4-9D3F27985237}" destId="{E9619347-A662-4B44-A3AE-C5A9B33D26BC}" srcOrd="0" destOrd="0" presId="urn:microsoft.com/office/officeart/2005/8/layout/hierarchy1"/>
    <dgm:cxn modelId="{0C7BB8E9-81CE-40A8-B1EE-ACD8AD332239}" type="presParOf" srcId="{1D0BE127-B3D8-4EC4-A7D4-9D3F27985237}" destId="{2D1756AB-2FE5-49CE-943B-9E675DF96520}" srcOrd="1" destOrd="0" presId="urn:microsoft.com/office/officeart/2005/8/layout/hierarchy1"/>
    <dgm:cxn modelId="{2E6724CA-E723-4161-A2B1-88B5C51FF67D}" type="presParOf" srcId="{0D24A3C6-9B36-428A-8213-8C38149C9455}" destId="{5BAFE82F-B694-4F60-9D55-926197AE8BCE}" srcOrd="1" destOrd="0" presId="urn:microsoft.com/office/officeart/2005/8/layout/hierarchy1"/>
    <dgm:cxn modelId="{6F9011A6-C410-4146-AE3C-A3C5B060083C}" type="presParOf" srcId="{5BAFE82F-B694-4F60-9D55-926197AE8BCE}" destId="{94337715-F765-4003-ACBA-44E8CEE1AA32}" srcOrd="0" destOrd="0" presId="urn:microsoft.com/office/officeart/2005/8/layout/hierarchy1"/>
    <dgm:cxn modelId="{D8786E88-4BFF-4A27-BD56-D26051FF0AFC}" type="presParOf" srcId="{5BAFE82F-B694-4F60-9D55-926197AE8BCE}" destId="{B94DAE51-37A9-4A70-91CE-9587B4293149}" srcOrd="1" destOrd="0" presId="urn:microsoft.com/office/officeart/2005/8/layout/hierarchy1"/>
    <dgm:cxn modelId="{88C4F27F-1560-4644-9311-F033514B2BD4}" type="presParOf" srcId="{B94DAE51-37A9-4A70-91CE-9587B4293149}" destId="{F6772D0A-6A48-45B7-8C12-C49EE9BBFAB2}" srcOrd="0" destOrd="0" presId="urn:microsoft.com/office/officeart/2005/8/layout/hierarchy1"/>
    <dgm:cxn modelId="{844EACEF-7156-444D-89DA-754156B80712}" type="presParOf" srcId="{F6772D0A-6A48-45B7-8C12-C49EE9BBFAB2}" destId="{AE38A2CE-57D3-43BD-ADAD-D4A394278D07}" srcOrd="0" destOrd="0" presId="urn:microsoft.com/office/officeart/2005/8/layout/hierarchy1"/>
    <dgm:cxn modelId="{18C8AB72-6574-4C15-AAA8-E31811DBC7CA}" type="presParOf" srcId="{F6772D0A-6A48-45B7-8C12-C49EE9BBFAB2}" destId="{6AD6F8BB-5C59-4EF4-A642-C36D794081B0}" srcOrd="1" destOrd="0" presId="urn:microsoft.com/office/officeart/2005/8/layout/hierarchy1"/>
    <dgm:cxn modelId="{602B0BB3-58CC-4665-B26B-24A13867BC97}" type="presParOf" srcId="{B94DAE51-37A9-4A70-91CE-9587B4293149}" destId="{AD3B16AB-DA74-4C25-B920-6D99E82B5CCC}" srcOrd="1" destOrd="0" presId="urn:microsoft.com/office/officeart/2005/8/layout/hierarchy1"/>
    <dgm:cxn modelId="{34E1D1F2-90F0-48BD-8B15-95756C8D60CA}" type="presParOf" srcId="{AD3B16AB-DA74-4C25-B920-6D99E82B5CCC}" destId="{A2ED297B-7F7D-4174-AF4A-AA8EEF0AD1AC}" srcOrd="0" destOrd="0" presId="urn:microsoft.com/office/officeart/2005/8/layout/hierarchy1"/>
    <dgm:cxn modelId="{78FCEEA2-C064-4862-99C3-1A0C20FBE590}" type="presParOf" srcId="{AD3B16AB-DA74-4C25-B920-6D99E82B5CCC}" destId="{D4B44BC4-3155-466F-BA56-9A0AC707F5B8}" srcOrd="1" destOrd="0" presId="urn:microsoft.com/office/officeart/2005/8/layout/hierarchy1"/>
    <dgm:cxn modelId="{6FC0C44F-7F51-4420-9AC0-B48167028988}" type="presParOf" srcId="{D4B44BC4-3155-466F-BA56-9A0AC707F5B8}" destId="{9AF93108-D112-4DAF-86BB-2D70982EF251}" srcOrd="0" destOrd="0" presId="urn:microsoft.com/office/officeart/2005/8/layout/hierarchy1"/>
    <dgm:cxn modelId="{F464C2A1-C505-46D2-9233-78BF4B16A6FB}" type="presParOf" srcId="{9AF93108-D112-4DAF-86BB-2D70982EF251}" destId="{CDD1DC4D-9BA8-4D53-BCF8-C277B52F6909}" srcOrd="0" destOrd="0" presId="urn:microsoft.com/office/officeart/2005/8/layout/hierarchy1"/>
    <dgm:cxn modelId="{3310FFEA-DB05-47F4-AB35-465857A99764}" type="presParOf" srcId="{9AF93108-D112-4DAF-86BB-2D70982EF251}" destId="{B5556A67-0514-4305-BDFD-3813D8E885D4}" srcOrd="1" destOrd="0" presId="urn:microsoft.com/office/officeart/2005/8/layout/hierarchy1"/>
    <dgm:cxn modelId="{F75BDD6F-AEBC-4A3F-B962-F5700ABCCC9A}" type="presParOf" srcId="{D4B44BC4-3155-466F-BA56-9A0AC707F5B8}" destId="{7E3A7708-86D3-47DA-A8D2-04ECBB466C27}" srcOrd="1" destOrd="0" presId="urn:microsoft.com/office/officeart/2005/8/layout/hierarchy1"/>
    <dgm:cxn modelId="{8B97BB75-EC6B-4F89-A894-497D9D3A13BC}" type="presParOf" srcId="{7E3A7708-86D3-47DA-A8D2-04ECBB466C27}" destId="{52774FED-25F2-48D0-A9FF-17BDC2D61006}" srcOrd="0" destOrd="0" presId="urn:microsoft.com/office/officeart/2005/8/layout/hierarchy1"/>
    <dgm:cxn modelId="{FA28CE73-39E7-48F9-A1C6-CDCD2F9340AD}" type="presParOf" srcId="{7E3A7708-86D3-47DA-A8D2-04ECBB466C27}" destId="{E93F91D1-3A02-4CC6-A670-2741961E1512}" srcOrd="1" destOrd="0" presId="urn:microsoft.com/office/officeart/2005/8/layout/hierarchy1"/>
    <dgm:cxn modelId="{93DB9CE4-7E2A-47C7-ACBD-E559B1E90C07}" type="presParOf" srcId="{E93F91D1-3A02-4CC6-A670-2741961E1512}" destId="{2655DD0F-C627-4099-BAF8-37CDFD44BD8B}" srcOrd="0" destOrd="0" presId="urn:microsoft.com/office/officeart/2005/8/layout/hierarchy1"/>
    <dgm:cxn modelId="{48121C66-AB1F-4E73-B204-89C9A43E9D5D}" type="presParOf" srcId="{2655DD0F-C627-4099-BAF8-37CDFD44BD8B}" destId="{A8755D39-66F8-4831-9F7D-D42D325554AE}" srcOrd="0" destOrd="0" presId="urn:microsoft.com/office/officeart/2005/8/layout/hierarchy1"/>
    <dgm:cxn modelId="{8AD92638-EA9B-4984-A768-A6EF739FFF07}" type="presParOf" srcId="{2655DD0F-C627-4099-BAF8-37CDFD44BD8B}" destId="{F10898BD-9990-405B-A403-30C14B663966}" srcOrd="1" destOrd="0" presId="urn:microsoft.com/office/officeart/2005/8/layout/hierarchy1"/>
    <dgm:cxn modelId="{71586C94-3C06-4E9F-8E2D-43B8AC1A580C}" type="presParOf" srcId="{E93F91D1-3A02-4CC6-A670-2741961E1512}" destId="{A56DD8AE-F25F-4C66-B493-252FA07479EE}" srcOrd="1" destOrd="0" presId="urn:microsoft.com/office/officeart/2005/8/layout/hierarchy1"/>
    <dgm:cxn modelId="{FACDEFA0-3AE6-4A17-857B-BC014D01932A}" type="presParOf" srcId="{A56DD8AE-F25F-4C66-B493-252FA07479EE}" destId="{B72D6357-83AD-4A10-96E9-8075D98EE6FA}" srcOrd="0" destOrd="0" presId="urn:microsoft.com/office/officeart/2005/8/layout/hierarchy1"/>
    <dgm:cxn modelId="{7B389428-11E8-4B7A-99B8-FC33A9E36C3A}" type="presParOf" srcId="{A56DD8AE-F25F-4C66-B493-252FA07479EE}" destId="{F3BA303D-19AD-448F-BDDC-8125FB7708FE}" srcOrd="1" destOrd="0" presId="urn:microsoft.com/office/officeart/2005/8/layout/hierarchy1"/>
    <dgm:cxn modelId="{659064CC-EAE5-4014-9504-785121FB6711}" type="presParOf" srcId="{F3BA303D-19AD-448F-BDDC-8125FB7708FE}" destId="{9378E64B-8214-4AB0-B72D-E98111197F18}" srcOrd="0" destOrd="0" presId="urn:microsoft.com/office/officeart/2005/8/layout/hierarchy1"/>
    <dgm:cxn modelId="{FBFD4F36-FABF-4DE0-A777-41A6DB42CF61}" type="presParOf" srcId="{9378E64B-8214-4AB0-B72D-E98111197F18}" destId="{AF65DBB3-DABF-425E-B030-9D274B72ED35}" srcOrd="0" destOrd="0" presId="urn:microsoft.com/office/officeart/2005/8/layout/hierarchy1"/>
    <dgm:cxn modelId="{EE338B07-1D2E-4998-9730-8A871B7B3E1C}" type="presParOf" srcId="{9378E64B-8214-4AB0-B72D-E98111197F18}" destId="{43FC0983-BF6C-45AD-B465-38745ED56415}" srcOrd="1" destOrd="0" presId="urn:microsoft.com/office/officeart/2005/8/layout/hierarchy1"/>
    <dgm:cxn modelId="{6622C791-71CD-47DE-9DF6-49CF6204428F}" type="presParOf" srcId="{F3BA303D-19AD-448F-BDDC-8125FB7708FE}" destId="{53B2ED0C-415D-414B-B38C-41B8FF0155CC}" srcOrd="1" destOrd="0" presId="urn:microsoft.com/office/officeart/2005/8/layout/hierarchy1"/>
    <dgm:cxn modelId="{C3E40B21-4A2C-46A6-8570-C4C54974569E}" type="presParOf" srcId="{AD3B16AB-DA74-4C25-B920-6D99E82B5CCC}" destId="{8FE33C72-2EA7-48A9-BDA7-DED8E3F3AB81}" srcOrd="2" destOrd="0" presId="urn:microsoft.com/office/officeart/2005/8/layout/hierarchy1"/>
    <dgm:cxn modelId="{B9A9C6CC-1CC6-4E36-97EF-8659365E27A2}" type="presParOf" srcId="{AD3B16AB-DA74-4C25-B920-6D99E82B5CCC}" destId="{BE62AB6B-2E0A-4A62-827A-3AD91C47A3FE}" srcOrd="3" destOrd="0" presId="urn:microsoft.com/office/officeart/2005/8/layout/hierarchy1"/>
    <dgm:cxn modelId="{C71B4E02-2CB9-4AB2-A16F-34496A442523}" type="presParOf" srcId="{BE62AB6B-2E0A-4A62-827A-3AD91C47A3FE}" destId="{397952CA-495B-404C-9E1C-681E95D11915}" srcOrd="0" destOrd="0" presId="urn:microsoft.com/office/officeart/2005/8/layout/hierarchy1"/>
    <dgm:cxn modelId="{E4891A89-7619-4F67-9560-C2179A935FA4}" type="presParOf" srcId="{397952CA-495B-404C-9E1C-681E95D11915}" destId="{D3AAD267-406F-44D8-A942-F9A7BDB84217}" srcOrd="0" destOrd="0" presId="urn:microsoft.com/office/officeart/2005/8/layout/hierarchy1"/>
    <dgm:cxn modelId="{3AD026C1-1232-4ABE-AAF8-7EE169E2DCFD}" type="presParOf" srcId="{397952CA-495B-404C-9E1C-681E95D11915}" destId="{08A28258-FBBA-480E-A0F6-92BBE7D1395A}" srcOrd="1" destOrd="0" presId="urn:microsoft.com/office/officeart/2005/8/layout/hierarchy1"/>
    <dgm:cxn modelId="{10531046-878A-47EE-9BF7-202513EBE881}" type="presParOf" srcId="{BE62AB6B-2E0A-4A62-827A-3AD91C47A3FE}" destId="{EB09B252-CA91-4D2B-ACEF-4A1C71B0262E}" srcOrd="1" destOrd="0" presId="urn:microsoft.com/office/officeart/2005/8/layout/hierarchy1"/>
    <dgm:cxn modelId="{6FA4D6F7-E5A1-4350-8B5D-A5DA3A98A3F6}" type="presParOf" srcId="{EB09B252-CA91-4D2B-ACEF-4A1C71B0262E}" destId="{7384E9F7-7158-45F1-BD63-E5B288FC9709}" srcOrd="0" destOrd="0" presId="urn:microsoft.com/office/officeart/2005/8/layout/hierarchy1"/>
    <dgm:cxn modelId="{C9AFB9DC-9B01-40B5-8888-115257F801C2}" type="presParOf" srcId="{EB09B252-CA91-4D2B-ACEF-4A1C71B0262E}" destId="{4FFA043F-C4F5-4C8F-8E9B-4FE05E9F99AD}" srcOrd="1" destOrd="0" presId="urn:microsoft.com/office/officeart/2005/8/layout/hierarchy1"/>
    <dgm:cxn modelId="{AFD822E1-0F22-4BC5-BCFC-07C9E1568C63}" type="presParOf" srcId="{4FFA043F-C4F5-4C8F-8E9B-4FE05E9F99AD}" destId="{AD99D24F-A355-4F18-AD27-79D69D073043}" srcOrd="0" destOrd="0" presId="urn:microsoft.com/office/officeart/2005/8/layout/hierarchy1"/>
    <dgm:cxn modelId="{CE1247E6-4069-4673-8E0D-4A57738FC4F1}" type="presParOf" srcId="{AD99D24F-A355-4F18-AD27-79D69D073043}" destId="{4CAF3AFD-B176-43A6-93B1-1610192D517B}" srcOrd="0" destOrd="0" presId="urn:microsoft.com/office/officeart/2005/8/layout/hierarchy1"/>
    <dgm:cxn modelId="{7A9463A3-1758-45A6-8532-173537C3266F}" type="presParOf" srcId="{AD99D24F-A355-4F18-AD27-79D69D073043}" destId="{4338EE37-7E9C-4507-8593-165583A9048C}" srcOrd="1" destOrd="0" presId="urn:microsoft.com/office/officeart/2005/8/layout/hierarchy1"/>
    <dgm:cxn modelId="{7911B3B1-8159-4BCC-990D-FB7CE2189F9E}" type="presParOf" srcId="{4FFA043F-C4F5-4C8F-8E9B-4FE05E9F99AD}" destId="{BC065742-3EFE-4635-B679-BEA6575F5E90}" srcOrd="1" destOrd="0" presId="urn:microsoft.com/office/officeart/2005/8/layout/hierarchy1"/>
    <dgm:cxn modelId="{5BACBF1A-ACC6-4D5B-B4E1-47632EBD7D2D}" type="presParOf" srcId="{BC065742-3EFE-4635-B679-BEA6575F5E90}" destId="{12F614A8-0877-4EB3-B5FF-DE21F72B5591}" srcOrd="0" destOrd="0" presId="urn:microsoft.com/office/officeart/2005/8/layout/hierarchy1"/>
    <dgm:cxn modelId="{6FD341EB-80A3-4AEB-BADE-2C00B4F11F73}" type="presParOf" srcId="{BC065742-3EFE-4635-B679-BEA6575F5E90}" destId="{0F415D56-51F2-4BEE-AFBE-D4AA0E50613F}" srcOrd="1" destOrd="0" presId="urn:microsoft.com/office/officeart/2005/8/layout/hierarchy1"/>
    <dgm:cxn modelId="{315A53FC-A991-410C-A542-0B3C30FBFDF9}" type="presParOf" srcId="{0F415D56-51F2-4BEE-AFBE-D4AA0E50613F}" destId="{E80C020F-267E-4704-B98A-66DA8866CA9E}" srcOrd="0" destOrd="0" presId="urn:microsoft.com/office/officeart/2005/8/layout/hierarchy1"/>
    <dgm:cxn modelId="{3F67C10A-F310-4068-B5BA-37958E5C5772}" type="presParOf" srcId="{E80C020F-267E-4704-B98A-66DA8866CA9E}" destId="{AD08F568-4816-496B-A75C-7EA8C9F62931}" srcOrd="0" destOrd="0" presId="urn:microsoft.com/office/officeart/2005/8/layout/hierarchy1"/>
    <dgm:cxn modelId="{1DF6F7F8-7613-4659-AFEE-B6729545F548}" type="presParOf" srcId="{E80C020F-267E-4704-B98A-66DA8866CA9E}" destId="{7E8388F1-0060-45CA-A970-0B497AA45473}" srcOrd="1" destOrd="0" presId="urn:microsoft.com/office/officeart/2005/8/layout/hierarchy1"/>
    <dgm:cxn modelId="{BC62411C-2A38-4E29-9F0E-BC92FCA2C33B}" type="presParOf" srcId="{0F415D56-51F2-4BEE-AFBE-D4AA0E50613F}" destId="{DE878573-B30F-4DB2-B6D8-77CD87E5E450}" srcOrd="1" destOrd="0" presId="urn:microsoft.com/office/officeart/2005/8/layout/hierarchy1"/>
    <dgm:cxn modelId="{45A6724C-C866-4621-B13D-73FC6BD5208C}" type="presParOf" srcId="{AD3B16AB-DA74-4C25-B920-6D99E82B5CCC}" destId="{023287FE-B0C1-4F90-9AF8-935946F84E63}" srcOrd="4" destOrd="0" presId="urn:microsoft.com/office/officeart/2005/8/layout/hierarchy1"/>
    <dgm:cxn modelId="{E00F5424-45C5-4C99-967E-1EB624D6A600}" type="presParOf" srcId="{AD3B16AB-DA74-4C25-B920-6D99E82B5CCC}" destId="{8B59145F-245E-4167-8B57-B3A8C3E2FD54}" srcOrd="5" destOrd="0" presId="urn:microsoft.com/office/officeart/2005/8/layout/hierarchy1"/>
    <dgm:cxn modelId="{7101E70A-6262-40E9-B2BD-201CE5FA509F}" type="presParOf" srcId="{8B59145F-245E-4167-8B57-B3A8C3E2FD54}" destId="{CE763B59-D61C-499C-90F0-8FA62B6BCCD1}" srcOrd="0" destOrd="0" presId="urn:microsoft.com/office/officeart/2005/8/layout/hierarchy1"/>
    <dgm:cxn modelId="{5FE2DD08-2809-4195-B283-984AD6816579}" type="presParOf" srcId="{CE763B59-D61C-499C-90F0-8FA62B6BCCD1}" destId="{1BCF39F3-CE49-4B7C-96E7-024773728E53}" srcOrd="0" destOrd="0" presId="urn:microsoft.com/office/officeart/2005/8/layout/hierarchy1"/>
    <dgm:cxn modelId="{64BCAAD8-681E-441D-AAFE-32ECE36C3180}" type="presParOf" srcId="{CE763B59-D61C-499C-90F0-8FA62B6BCCD1}" destId="{BB709F26-AD95-4014-BCE2-A7D0564541BA}" srcOrd="1" destOrd="0" presId="urn:microsoft.com/office/officeart/2005/8/layout/hierarchy1"/>
    <dgm:cxn modelId="{E577CFE7-DEAF-41F8-981A-3BD7E2B69542}" type="presParOf" srcId="{8B59145F-245E-4167-8B57-B3A8C3E2FD54}" destId="{1C98EE43-1AC4-4272-B3C0-2B22E7444859}" srcOrd="1" destOrd="0" presId="urn:microsoft.com/office/officeart/2005/8/layout/hierarchy1"/>
    <dgm:cxn modelId="{7C9501A6-E058-4F34-8046-6DFD65042D85}" type="presParOf" srcId="{1C98EE43-1AC4-4272-B3C0-2B22E7444859}" destId="{0AF085A5-8F34-4D88-B167-2AA9D0ACA495}" srcOrd="0" destOrd="0" presId="urn:microsoft.com/office/officeart/2005/8/layout/hierarchy1"/>
    <dgm:cxn modelId="{F1A5BAED-7BF5-4A51-AACA-AA955753D165}" type="presParOf" srcId="{1C98EE43-1AC4-4272-B3C0-2B22E7444859}" destId="{D87A7027-DC0A-4FB3-8B9C-A2AAA8B27D9D}" srcOrd="1" destOrd="0" presId="urn:microsoft.com/office/officeart/2005/8/layout/hierarchy1"/>
    <dgm:cxn modelId="{B3141D5C-E75C-4C36-8625-5201BFDD03E7}" type="presParOf" srcId="{D87A7027-DC0A-4FB3-8B9C-A2AAA8B27D9D}" destId="{0467E4A9-D0EA-4D39-85AC-26D87A54CF9C}" srcOrd="0" destOrd="0" presId="urn:microsoft.com/office/officeart/2005/8/layout/hierarchy1"/>
    <dgm:cxn modelId="{8F5522DE-D2FB-4639-819A-84BA49EFD49A}" type="presParOf" srcId="{0467E4A9-D0EA-4D39-85AC-26D87A54CF9C}" destId="{A92FF2FE-B2D5-47D5-9BEC-6F369A943795}" srcOrd="0" destOrd="0" presId="urn:microsoft.com/office/officeart/2005/8/layout/hierarchy1"/>
    <dgm:cxn modelId="{C016FF86-3EF1-4929-B4C9-D83F35F09A59}" type="presParOf" srcId="{0467E4A9-D0EA-4D39-85AC-26D87A54CF9C}" destId="{050E7CE0-EE02-4AF1-8114-4B31CC0A6296}" srcOrd="1" destOrd="0" presId="urn:microsoft.com/office/officeart/2005/8/layout/hierarchy1"/>
    <dgm:cxn modelId="{4B5AD37E-BD8D-4124-BFFD-AB51306A888C}" type="presParOf" srcId="{D87A7027-DC0A-4FB3-8B9C-A2AAA8B27D9D}" destId="{4ACBF259-94C0-49A2-8C1E-81EF1B813363}" srcOrd="1" destOrd="0" presId="urn:microsoft.com/office/officeart/2005/8/layout/hierarchy1"/>
    <dgm:cxn modelId="{8D2A1AF9-E7F6-4F99-B369-6B562034DE8C}" type="presParOf" srcId="{4ACBF259-94C0-49A2-8C1E-81EF1B813363}" destId="{46E7D5D3-E874-4738-9B9E-45E6FC1D5723}" srcOrd="0" destOrd="0" presId="urn:microsoft.com/office/officeart/2005/8/layout/hierarchy1"/>
    <dgm:cxn modelId="{C8529B97-1AC0-40C3-ABD2-23B5F6EAEF8D}" type="presParOf" srcId="{4ACBF259-94C0-49A2-8C1E-81EF1B813363}" destId="{E0FF81B2-FDC4-4032-BD67-854176FA22C4}" srcOrd="1" destOrd="0" presId="urn:microsoft.com/office/officeart/2005/8/layout/hierarchy1"/>
    <dgm:cxn modelId="{5BDDE1C9-528A-4724-BD83-924C537FCB9B}" type="presParOf" srcId="{E0FF81B2-FDC4-4032-BD67-854176FA22C4}" destId="{889C9D48-3C1D-4100-B37C-C1429F1404CE}" srcOrd="0" destOrd="0" presId="urn:microsoft.com/office/officeart/2005/8/layout/hierarchy1"/>
    <dgm:cxn modelId="{E149B967-2C61-405E-AEF9-9BA85144E63C}" type="presParOf" srcId="{889C9D48-3C1D-4100-B37C-C1429F1404CE}" destId="{EF3B0B26-C550-4BA0-931B-58A61DB23789}" srcOrd="0" destOrd="0" presId="urn:microsoft.com/office/officeart/2005/8/layout/hierarchy1"/>
    <dgm:cxn modelId="{82C3B379-9D14-482A-B998-A45EAE9C81CC}" type="presParOf" srcId="{889C9D48-3C1D-4100-B37C-C1429F1404CE}" destId="{2864FBBE-2E54-41C2-9642-6B0893FC8055}" srcOrd="1" destOrd="0" presId="urn:microsoft.com/office/officeart/2005/8/layout/hierarchy1"/>
    <dgm:cxn modelId="{26E45ECB-1C9C-40FE-A876-C04B1C8F2D8B}" type="presParOf" srcId="{E0FF81B2-FDC4-4032-BD67-854176FA22C4}" destId="{B2A05520-D6B4-4375-AC96-02E5B68065D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7556FD-DDAF-44AF-8AEC-01C01864D5F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FDCDAE-A150-407B-9A46-0A637B6A7C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53DCEF8-D538-4F47-A8D2-14F9CE239824}" type="parTrans" cxnId="{DE20AC19-A905-46E3-A4EC-633758B9227A}">
      <dgm:prSet/>
      <dgm:spPr/>
      <dgm:t>
        <a:bodyPr/>
        <a:lstStyle/>
        <a:p>
          <a:endParaRPr lang="en-US"/>
        </a:p>
      </dgm:t>
    </dgm:pt>
    <dgm:pt modelId="{C3825144-52ED-4AA1-9C83-C73D76F81FD7}" type="sibTrans" cxnId="{DE20AC19-A905-46E3-A4EC-633758B9227A}">
      <dgm:prSet/>
      <dgm:spPr/>
      <dgm:t>
        <a:bodyPr/>
        <a:lstStyle/>
        <a:p>
          <a:endParaRPr lang="en-US"/>
        </a:p>
      </dgm:t>
    </dgm:pt>
    <dgm:pt modelId="{AEEF0602-880B-4824-9B4B-500B685CA41C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6926448-6CA0-4D64-8D6C-775F456A9B64}" type="parTrans" cxnId="{D8564725-226F-4F29-B377-127643C80B6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1F9304C-BC0D-497B-B2EE-42D870985B82}" type="sibTrans" cxnId="{D8564725-226F-4F29-B377-127643C80B6A}">
      <dgm:prSet/>
      <dgm:spPr/>
      <dgm:t>
        <a:bodyPr/>
        <a:lstStyle/>
        <a:p>
          <a:endParaRPr lang="en-US"/>
        </a:p>
      </dgm:t>
    </dgm:pt>
    <dgm:pt modelId="{C502CF69-0515-470F-9202-FC76770625B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B16A844-1834-415E-9676-F3D0D408FFB5}" type="parTrans" cxnId="{3AE5826C-63E5-49BF-985C-73E98A54C3C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9F907C5-630D-4869-A842-BA46766CA44F}" type="sibTrans" cxnId="{3AE5826C-63E5-49BF-985C-73E98A54C3CD}">
      <dgm:prSet/>
      <dgm:spPr/>
      <dgm:t>
        <a:bodyPr/>
        <a:lstStyle/>
        <a:p>
          <a:endParaRPr lang="en-US"/>
        </a:p>
      </dgm:t>
    </dgm:pt>
    <dgm:pt modelId="{1E1F64BD-442D-4C03-9003-00187A99A702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সূচি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তালিকা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9B5103D-AC23-4EE0-9B6F-50988F18D5E9}" type="parTrans" cxnId="{6CA70FC2-A84B-4019-BC10-EAA6B99B010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BD638E9-FB90-4561-A891-D528D363EA7B}" type="sibTrans" cxnId="{6CA70FC2-A84B-4019-BC10-EAA6B99B0105}">
      <dgm:prSet/>
      <dgm:spPr/>
      <dgm:t>
        <a:bodyPr/>
        <a:lstStyle/>
        <a:p>
          <a:endParaRPr lang="en-US"/>
        </a:p>
      </dgm:t>
    </dgm:pt>
    <dgm:pt modelId="{0D183C4F-267A-455C-9E44-E75DF06F830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D31C2F1-41C6-406F-844C-1623787FEC2F}" type="parTrans" cxnId="{4139910A-1FCF-43FD-B077-4DA957350B5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9D852A6-5EA0-435C-93DF-7F50DD33D9AA}" type="sibTrans" cxnId="{4139910A-1FCF-43FD-B077-4DA957350B5B}">
      <dgm:prSet/>
      <dgm:spPr/>
      <dgm:t>
        <a:bodyPr/>
        <a:lstStyle/>
        <a:p>
          <a:endParaRPr lang="en-US"/>
        </a:p>
      </dgm:t>
    </dgm:pt>
    <dgm:pt modelId="{D9A0B94C-6F66-4EE6-8755-5C4793B06AE6}" type="pres">
      <dgm:prSet presAssocID="{627556FD-DDAF-44AF-8AEC-01C01864D5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766DD4-A58E-4F83-A7E1-F20B08B2F895}" type="pres">
      <dgm:prSet presAssocID="{2FFDCDAE-A150-407B-9A46-0A637B6A7C88}" presName="hierRoot1" presStyleCnt="0"/>
      <dgm:spPr/>
    </dgm:pt>
    <dgm:pt modelId="{F89D03C2-EDF2-4589-A8EF-76A1ACC9177E}" type="pres">
      <dgm:prSet presAssocID="{2FFDCDAE-A150-407B-9A46-0A637B6A7C88}" presName="composite" presStyleCnt="0"/>
      <dgm:spPr/>
    </dgm:pt>
    <dgm:pt modelId="{B44FB85A-582B-4547-9DEE-00E336369ED9}" type="pres">
      <dgm:prSet presAssocID="{2FFDCDAE-A150-407B-9A46-0A637B6A7C88}" presName="background" presStyleLbl="node0" presStyleIdx="0" presStyleCnt="1"/>
      <dgm:spPr/>
    </dgm:pt>
    <dgm:pt modelId="{562CC827-31C5-4D35-A460-3770806A3004}" type="pres">
      <dgm:prSet presAssocID="{2FFDCDAE-A150-407B-9A46-0A637B6A7C88}" presName="text" presStyleLbl="fgAcc0" presStyleIdx="0" presStyleCnt="1" custScaleX="99473" custScaleY="56499">
        <dgm:presLayoutVars>
          <dgm:chPref val="3"/>
        </dgm:presLayoutVars>
      </dgm:prSet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5F66023-92F2-4887-857B-7FF3531583DF}" type="pres">
      <dgm:prSet presAssocID="{2FFDCDAE-A150-407B-9A46-0A637B6A7C88}" presName="hierChild2" presStyleCnt="0"/>
      <dgm:spPr/>
    </dgm:pt>
    <dgm:pt modelId="{EDD63A9C-771E-4EAC-AEBF-9BDFB079A0D5}" type="pres">
      <dgm:prSet presAssocID="{A6926448-6CA0-4D64-8D6C-775F456A9B6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DD04125-86FD-4E05-98CC-433959047EBD}" type="pres">
      <dgm:prSet presAssocID="{AEEF0602-880B-4824-9B4B-500B685CA41C}" presName="hierRoot2" presStyleCnt="0"/>
      <dgm:spPr/>
    </dgm:pt>
    <dgm:pt modelId="{F53E52E6-AEE7-42AD-B935-6674B9BF2217}" type="pres">
      <dgm:prSet presAssocID="{AEEF0602-880B-4824-9B4B-500B685CA41C}" presName="composite2" presStyleCnt="0"/>
      <dgm:spPr/>
    </dgm:pt>
    <dgm:pt modelId="{26E1840C-E6A0-44DA-88C1-C5FD16654676}" type="pres">
      <dgm:prSet presAssocID="{AEEF0602-880B-4824-9B4B-500B685CA41C}" presName="background2" presStyleLbl="node2" presStyleIdx="0" presStyleCnt="1"/>
      <dgm:spPr/>
    </dgm:pt>
    <dgm:pt modelId="{320745B4-EAF8-49D8-AD26-C8D80EAB7BEE}" type="pres">
      <dgm:prSet presAssocID="{AEEF0602-880B-4824-9B4B-500B685CA41C}" presName="text2" presStyleLbl="fgAcc2" presStyleIdx="0" presStyleCnt="1" custScaleX="247011" custScaleY="57062" custLinFactNeighborX="1418" custLinFactNeighborY="-22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5915F-A507-4DC7-8C31-97B186A4D32A}" type="pres">
      <dgm:prSet presAssocID="{AEEF0602-880B-4824-9B4B-500B685CA41C}" presName="hierChild3" presStyleCnt="0"/>
      <dgm:spPr/>
    </dgm:pt>
    <dgm:pt modelId="{8C0C099F-B57A-4CD6-BAE3-E1E2618CC2F3}" type="pres">
      <dgm:prSet presAssocID="{DB16A844-1834-415E-9676-F3D0D408FFB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3C16444-C1D9-4A73-AF3B-AE8D7F4E2574}" type="pres">
      <dgm:prSet presAssocID="{C502CF69-0515-470F-9202-FC76770625B5}" presName="hierRoot3" presStyleCnt="0"/>
      <dgm:spPr/>
    </dgm:pt>
    <dgm:pt modelId="{0AEFAAF7-04D7-4E06-BBB4-4CDD1638DFC5}" type="pres">
      <dgm:prSet presAssocID="{C502CF69-0515-470F-9202-FC76770625B5}" presName="composite3" presStyleCnt="0"/>
      <dgm:spPr/>
    </dgm:pt>
    <dgm:pt modelId="{CDDF6B97-6F63-4A11-BB49-D5670BE64638}" type="pres">
      <dgm:prSet presAssocID="{C502CF69-0515-470F-9202-FC76770625B5}" presName="background3" presStyleLbl="node3" presStyleIdx="0" presStyleCnt="3"/>
      <dgm:spPr/>
    </dgm:pt>
    <dgm:pt modelId="{8EFBF7A8-67E6-4A00-8031-D1483413713F}" type="pres">
      <dgm:prSet presAssocID="{C502CF69-0515-470F-9202-FC76770625B5}" presName="text3" presStyleLbl="fgAcc3" presStyleIdx="0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9377F-0423-4C64-8EC1-9F11B1B0D4CD}" type="pres">
      <dgm:prSet presAssocID="{C502CF69-0515-470F-9202-FC76770625B5}" presName="hierChild4" presStyleCnt="0"/>
      <dgm:spPr/>
    </dgm:pt>
    <dgm:pt modelId="{EF37DD9C-2AEF-4F56-A5A1-FD9A3F7EC134}" type="pres">
      <dgm:prSet presAssocID="{69B5103D-AC23-4EE0-9B6F-50988F18D5E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4B6D264-1267-4F4D-93D5-DDB29264F38E}" type="pres">
      <dgm:prSet presAssocID="{1E1F64BD-442D-4C03-9003-00187A99A702}" presName="hierRoot3" presStyleCnt="0"/>
      <dgm:spPr/>
    </dgm:pt>
    <dgm:pt modelId="{5E23DFB4-C846-4B71-8173-28A4865AE293}" type="pres">
      <dgm:prSet presAssocID="{1E1F64BD-442D-4C03-9003-00187A99A702}" presName="composite3" presStyleCnt="0"/>
      <dgm:spPr/>
    </dgm:pt>
    <dgm:pt modelId="{9FFA1401-87D6-4E8B-A569-22EBA5B5DCD8}" type="pres">
      <dgm:prSet presAssocID="{1E1F64BD-442D-4C03-9003-00187A99A702}" presName="background3" presStyleLbl="node3" presStyleIdx="1" presStyleCnt="3"/>
      <dgm:spPr/>
    </dgm:pt>
    <dgm:pt modelId="{1C80D820-FF92-4870-B3CD-B5CC0E47E941}" type="pres">
      <dgm:prSet presAssocID="{1E1F64BD-442D-4C03-9003-00187A99A702}" presName="text3" presStyleLbl="fgAcc3" presStyleIdx="1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F54FC-D260-448C-8CB1-377C7389C189}" type="pres">
      <dgm:prSet presAssocID="{1E1F64BD-442D-4C03-9003-00187A99A702}" presName="hierChild4" presStyleCnt="0"/>
      <dgm:spPr/>
    </dgm:pt>
    <dgm:pt modelId="{0FEB80F7-153C-4DF9-8FC3-E5DFAA164B2E}" type="pres">
      <dgm:prSet presAssocID="{AD31C2F1-41C6-406F-844C-1623787FEC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66252BB-96CC-44B3-9012-47B780769603}" type="pres">
      <dgm:prSet presAssocID="{0D183C4F-267A-455C-9E44-E75DF06F830D}" presName="hierRoot3" presStyleCnt="0"/>
      <dgm:spPr/>
    </dgm:pt>
    <dgm:pt modelId="{A020EA04-A9A0-4744-A12C-A22D32EC5603}" type="pres">
      <dgm:prSet presAssocID="{0D183C4F-267A-455C-9E44-E75DF06F830D}" presName="composite3" presStyleCnt="0"/>
      <dgm:spPr/>
    </dgm:pt>
    <dgm:pt modelId="{E7C5C257-647A-40EB-90AC-2219740B6818}" type="pres">
      <dgm:prSet presAssocID="{0D183C4F-267A-455C-9E44-E75DF06F830D}" presName="background3" presStyleLbl="node3" presStyleIdx="2" presStyleCnt="3"/>
      <dgm:spPr/>
    </dgm:pt>
    <dgm:pt modelId="{7D2EE61C-DAD8-4069-A07F-2D56A9C905DC}" type="pres">
      <dgm:prSet presAssocID="{0D183C4F-267A-455C-9E44-E75DF06F830D}" presName="text3" presStyleLbl="fgAcc3" presStyleIdx="2" presStyleCnt="3" custScaleX="60986" custScaleY="41750" custLinFactNeighborX="2127" custLinFactNeighborY="-217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3ECF2-C535-4747-95C8-544F2F250AAF}" type="pres">
      <dgm:prSet presAssocID="{0D183C4F-267A-455C-9E44-E75DF06F830D}" presName="hierChild4" presStyleCnt="0"/>
      <dgm:spPr/>
    </dgm:pt>
  </dgm:ptLst>
  <dgm:cxnLst>
    <dgm:cxn modelId="{45087C9C-0F98-46C9-A14A-4875B3D82185}" type="presOf" srcId="{A6926448-6CA0-4D64-8D6C-775F456A9B64}" destId="{EDD63A9C-771E-4EAC-AEBF-9BDFB079A0D5}" srcOrd="0" destOrd="0" presId="urn:microsoft.com/office/officeart/2005/8/layout/hierarchy1"/>
    <dgm:cxn modelId="{2DD2FD9B-A587-4C5B-968E-F6B947D1AB41}" type="presOf" srcId="{C502CF69-0515-470F-9202-FC76770625B5}" destId="{8EFBF7A8-67E6-4A00-8031-D1483413713F}" srcOrd="0" destOrd="0" presId="urn:microsoft.com/office/officeart/2005/8/layout/hierarchy1"/>
    <dgm:cxn modelId="{6CA70FC2-A84B-4019-BC10-EAA6B99B0105}" srcId="{AEEF0602-880B-4824-9B4B-500B685CA41C}" destId="{1E1F64BD-442D-4C03-9003-00187A99A702}" srcOrd="1" destOrd="0" parTransId="{69B5103D-AC23-4EE0-9B6F-50988F18D5E9}" sibTransId="{BBD638E9-FB90-4561-A891-D528D363EA7B}"/>
    <dgm:cxn modelId="{20F1664B-C02C-405C-8782-2F45ABF9E9A7}" type="presOf" srcId="{1E1F64BD-442D-4C03-9003-00187A99A702}" destId="{1C80D820-FF92-4870-B3CD-B5CC0E47E941}" srcOrd="0" destOrd="0" presId="urn:microsoft.com/office/officeart/2005/8/layout/hierarchy1"/>
    <dgm:cxn modelId="{DE20AC19-A905-46E3-A4EC-633758B9227A}" srcId="{627556FD-DDAF-44AF-8AEC-01C01864D5F8}" destId="{2FFDCDAE-A150-407B-9A46-0A637B6A7C88}" srcOrd="0" destOrd="0" parTransId="{853DCEF8-D538-4F47-A8D2-14F9CE239824}" sibTransId="{C3825144-52ED-4AA1-9C83-C73D76F81FD7}"/>
    <dgm:cxn modelId="{E41BB93D-CD27-423B-A9C0-318DBCDF4ACB}" type="presOf" srcId="{0D183C4F-267A-455C-9E44-E75DF06F830D}" destId="{7D2EE61C-DAD8-4069-A07F-2D56A9C905DC}" srcOrd="0" destOrd="0" presId="urn:microsoft.com/office/officeart/2005/8/layout/hierarchy1"/>
    <dgm:cxn modelId="{3AE5826C-63E5-49BF-985C-73E98A54C3CD}" srcId="{AEEF0602-880B-4824-9B4B-500B685CA41C}" destId="{C502CF69-0515-470F-9202-FC76770625B5}" srcOrd="0" destOrd="0" parTransId="{DB16A844-1834-415E-9676-F3D0D408FFB5}" sibTransId="{59F907C5-630D-4869-A842-BA46766CA44F}"/>
    <dgm:cxn modelId="{453D188B-2B8E-4591-85CF-004543EE04C7}" type="presOf" srcId="{2FFDCDAE-A150-407B-9A46-0A637B6A7C88}" destId="{562CC827-31C5-4D35-A460-3770806A3004}" srcOrd="0" destOrd="0" presId="urn:microsoft.com/office/officeart/2005/8/layout/hierarchy1"/>
    <dgm:cxn modelId="{4139910A-1FCF-43FD-B077-4DA957350B5B}" srcId="{AEEF0602-880B-4824-9B4B-500B685CA41C}" destId="{0D183C4F-267A-455C-9E44-E75DF06F830D}" srcOrd="2" destOrd="0" parTransId="{AD31C2F1-41C6-406F-844C-1623787FEC2F}" sibTransId="{E9D852A6-5EA0-435C-93DF-7F50DD33D9AA}"/>
    <dgm:cxn modelId="{D8564725-226F-4F29-B377-127643C80B6A}" srcId="{2FFDCDAE-A150-407B-9A46-0A637B6A7C88}" destId="{AEEF0602-880B-4824-9B4B-500B685CA41C}" srcOrd="0" destOrd="0" parTransId="{A6926448-6CA0-4D64-8D6C-775F456A9B64}" sibTransId="{A1F9304C-BC0D-497B-B2EE-42D870985B82}"/>
    <dgm:cxn modelId="{37AA9940-9445-43F0-9D7A-3F73732BB00D}" type="presOf" srcId="{69B5103D-AC23-4EE0-9B6F-50988F18D5E9}" destId="{EF37DD9C-2AEF-4F56-A5A1-FD9A3F7EC134}" srcOrd="0" destOrd="0" presId="urn:microsoft.com/office/officeart/2005/8/layout/hierarchy1"/>
    <dgm:cxn modelId="{C278FB57-DC00-45F7-88A8-957D81974FC5}" type="presOf" srcId="{DB16A844-1834-415E-9676-F3D0D408FFB5}" destId="{8C0C099F-B57A-4CD6-BAE3-E1E2618CC2F3}" srcOrd="0" destOrd="0" presId="urn:microsoft.com/office/officeart/2005/8/layout/hierarchy1"/>
    <dgm:cxn modelId="{F44A681C-E986-4359-BE33-4A95D0A31D37}" type="presOf" srcId="{AEEF0602-880B-4824-9B4B-500B685CA41C}" destId="{320745B4-EAF8-49D8-AD26-C8D80EAB7BEE}" srcOrd="0" destOrd="0" presId="urn:microsoft.com/office/officeart/2005/8/layout/hierarchy1"/>
    <dgm:cxn modelId="{43C773E0-146A-4A09-BDC2-7E635974E79C}" type="presOf" srcId="{627556FD-DDAF-44AF-8AEC-01C01864D5F8}" destId="{D9A0B94C-6F66-4EE6-8755-5C4793B06AE6}" srcOrd="0" destOrd="0" presId="urn:microsoft.com/office/officeart/2005/8/layout/hierarchy1"/>
    <dgm:cxn modelId="{A0279065-43B9-499F-BAD0-8E8CC4596E10}" type="presOf" srcId="{AD31C2F1-41C6-406F-844C-1623787FEC2F}" destId="{0FEB80F7-153C-4DF9-8FC3-E5DFAA164B2E}" srcOrd="0" destOrd="0" presId="urn:microsoft.com/office/officeart/2005/8/layout/hierarchy1"/>
    <dgm:cxn modelId="{9CBEEB8C-CFC0-42D6-957B-62228D5875E0}" type="presParOf" srcId="{D9A0B94C-6F66-4EE6-8755-5C4793B06AE6}" destId="{7F766DD4-A58E-4F83-A7E1-F20B08B2F895}" srcOrd="0" destOrd="0" presId="urn:microsoft.com/office/officeart/2005/8/layout/hierarchy1"/>
    <dgm:cxn modelId="{3A1A3626-B050-4568-8C65-BE2CE5F7057F}" type="presParOf" srcId="{7F766DD4-A58E-4F83-A7E1-F20B08B2F895}" destId="{F89D03C2-EDF2-4589-A8EF-76A1ACC9177E}" srcOrd="0" destOrd="0" presId="urn:microsoft.com/office/officeart/2005/8/layout/hierarchy1"/>
    <dgm:cxn modelId="{BB9DEDE2-881D-48A5-88BC-57C40389879C}" type="presParOf" srcId="{F89D03C2-EDF2-4589-A8EF-76A1ACC9177E}" destId="{B44FB85A-582B-4547-9DEE-00E336369ED9}" srcOrd="0" destOrd="0" presId="urn:microsoft.com/office/officeart/2005/8/layout/hierarchy1"/>
    <dgm:cxn modelId="{3CD64D8A-97BF-4AB4-B845-633809CAE5F7}" type="presParOf" srcId="{F89D03C2-EDF2-4589-A8EF-76A1ACC9177E}" destId="{562CC827-31C5-4D35-A460-3770806A3004}" srcOrd="1" destOrd="0" presId="urn:microsoft.com/office/officeart/2005/8/layout/hierarchy1"/>
    <dgm:cxn modelId="{8FAF77FA-BDB4-462D-8ECC-7A0AAA894A3A}" type="presParOf" srcId="{7F766DD4-A58E-4F83-A7E1-F20B08B2F895}" destId="{55F66023-92F2-4887-857B-7FF3531583DF}" srcOrd="1" destOrd="0" presId="urn:microsoft.com/office/officeart/2005/8/layout/hierarchy1"/>
    <dgm:cxn modelId="{A65C9453-7E14-40DC-A72E-DA04DF8E5F7A}" type="presParOf" srcId="{55F66023-92F2-4887-857B-7FF3531583DF}" destId="{EDD63A9C-771E-4EAC-AEBF-9BDFB079A0D5}" srcOrd="0" destOrd="0" presId="urn:microsoft.com/office/officeart/2005/8/layout/hierarchy1"/>
    <dgm:cxn modelId="{E9ADAB73-1B7C-4135-8C6E-9FCF98A02674}" type="presParOf" srcId="{55F66023-92F2-4887-857B-7FF3531583DF}" destId="{1DD04125-86FD-4E05-98CC-433959047EBD}" srcOrd="1" destOrd="0" presId="urn:microsoft.com/office/officeart/2005/8/layout/hierarchy1"/>
    <dgm:cxn modelId="{0950E173-2235-45F2-A2CA-CD55321ED151}" type="presParOf" srcId="{1DD04125-86FD-4E05-98CC-433959047EBD}" destId="{F53E52E6-AEE7-42AD-B935-6674B9BF2217}" srcOrd="0" destOrd="0" presId="urn:microsoft.com/office/officeart/2005/8/layout/hierarchy1"/>
    <dgm:cxn modelId="{C6C7AE51-1DD0-435E-B760-BB46ECE3ACF7}" type="presParOf" srcId="{F53E52E6-AEE7-42AD-B935-6674B9BF2217}" destId="{26E1840C-E6A0-44DA-88C1-C5FD16654676}" srcOrd="0" destOrd="0" presId="urn:microsoft.com/office/officeart/2005/8/layout/hierarchy1"/>
    <dgm:cxn modelId="{7B4B87DA-2FF6-46A7-B85F-5012161A33CD}" type="presParOf" srcId="{F53E52E6-AEE7-42AD-B935-6674B9BF2217}" destId="{320745B4-EAF8-49D8-AD26-C8D80EAB7BEE}" srcOrd="1" destOrd="0" presId="urn:microsoft.com/office/officeart/2005/8/layout/hierarchy1"/>
    <dgm:cxn modelId="{E376F124-4144-41D3-93A2-1E15349C1DEA}" type="presParOf" srcId="{1DD04125-86FD-4E05-98CC-433959047EBD}" destId="{8515915F-A507-4DC7-8C31-97B186A4D32A}" srcOrd="1" destOrd="0" presId="urn:microsoft.com/office/officeart/2005/8/layout/hierarchy1"/>
    <dgm:cxn modelId="{505C5CDF-95DC-4D03-8325-BBE65F09DB1B}" type="presParOf" srcId="{8515915F-A507-4DC7-8C31-97B186A4D32A}" destId="{8C0C099F-B57A-4CD6-BAE3-E1E2618CC2F3}" srcOrd="0" destOrd="0" presId="urn:microsoft.com/office/officeart/2005/8/layout/hierarchy1"/>
    <dgm:cxn modelId="{6E28CC6A-533D-439B-BE7D-6200E4028048}" type="presParOf" srcId="{8515915F-A507-4DC7-8C31-97B186A4D32A}" destId="{A3C16444-C1D9-4A73-AF3B-AE8D7F4E2574}" srcOrd="1" destOrd="0" presId="urn:microsoft.com/office/officeart/2005/8/layout/hierarchy1"/>
    <dgm:cxn modelId="{DB90C5CD-D3CB-48D7-894C-941821932EF2}" type="presParOf" srcId="{A3C16444-C1D9-4A73-AF3B-AE8D7F4E2574}" destId="{0AEFAAF7-04D7-4E06-BBB4-4CDD1638DFC5}" srcOrd="0" destOrd="0" presId="urn:microsoft.com/office/officeart/2005/8/layout/hierarchy1"/>
    <dgm:cxn modelId="{B1F2EB39-EFAF-49A6-862E-8603F20445F0}" type="presParOf" srcId="{0AEFAAF7-04D7-4E06-BBB4-4CDD1638DFC5}" destId="{CDDF6B97-6F63-4A11-BB49-D5670BE64638}" srcOrd="0" destOrd="0" presId="urn:microsoft.com/office/officeart/2005/8/layout/hierarchy1"/>
    <dgm:cxn modelId="{52E1EDBF-FECA-4B31-A577-98B99CDFE5D1}" type="presParOf" srcId="{0AEFAAF7-04D7-4E06-BBB4-4CDD1638DFC5}" destId="{8EFBF7A8-67E6-4A00-8031-D1483413713F}" srcOrd="1" destOrd="0" presId="urn:microsoft.com/office/officeart/2005/8/layout/hierarchy1"/>
    <dgm:cxn modelId="{7D6266D0-577B-4FFE-BFD2-C6D65C51FB5A}" type="presParOf" srcId="{A3C16444-C1D9-4A73-AF3B-AE8D7F4E2574}" destId="{C4E9377F-0423-4C64-8EC1-9F11B1B0D4CD}" srcOrd="1" destOrd="0" presId="urn:microsoft.com/office/officeart/2005/8/layout/hierarchy1"/>
    <dgm:cxn modelId="{9A6DE6D6-D736-4B9C-82C7-7A7309BD0FF6}" type="presParOf" srcId="{8515915F-A507-4DC7-8C31-97B186A4D32A}" destId="{EF37DD9C-2AEF-4F56-A5A1-FD9A3F7EC134}" srcOrd="2" destOrd="0" presId="urn:microsoft.com/office/officeart/2005/8/layout/hierarchy1"/>
    <dgm:cxn modelId="{B2FB1645-22D2-4B1E-A16B-74D9D4E169C0}" type="presParOf" srcId="{8515915F-A507-4DC7-8C31-97B186A4D32A}" destId="{04B6D264-1267-4F4D-93D5-DDB29264F38E}" srcOrd="3" destOrd="0" presId="urn:microsoft.com/office/officeart/2005/8/layout/hierarchy1"/>
    <dgm:cxn modelId="{4CB2505C-47BC-4B77-A726-A9C7BDA8B31B}" type="presParOf" srcId="{04B6D264-1267-4F4D-93D5-DDB29264F38E}" destId="{5E23DFB4-C846-4B71-8173-28A4865AE293}" srcOrd="0" destOrd="0" presId="urn:microsoft.com/office/officeart/2005/8/layout/hierarchy1"/>
    <dgm:cxn modelId="{C5953BC8-3C08-47BA-823D-2F67F628DAF3}" type="presParOf" srcId="{5E23DFB4-C846-4B71-8173-28A4865AE293}" destId="{9FFA1401-87D6-4E8B-A569-22EBA5B5DCD8}" srcOrd="0" destOrd="0" presId="urn:microsoft.com/office/officeart/2005/8/layout/hierarchy1"/>
    <dgm:cxn modelId="{3BA45AB2-036A-479B-9116-75C0D1526FA0}" type="presParOf" srcId="{5E23DFB4-C846-4B71-8173-28A4865AE293}" destId="{1C80D820-FF92-4870-B3CD-B5CC0E47E941}" srcOrd="1" destOrd="0" presId="urn:microsoft.com/office/officeart/2005/8/layout/hierarchy1"/>
    <dgm:cxn modelId="{9F5F8AA3-2A9C-436F-A94E-3A308B399ADD}" type="presParOf" srcId="{04B6D264-1267-4F4D-93D5-DDB29264F38E}" destId="{2B4F54FC-D260-448C-8CB1-377C7389C189}" srcOrd="1" destOrd="0" presId="urn:microsoft.com/office/officeart/2005/8/layout/hierarchy1"/>
    <dgm:cxn modelId="{C74BF0CB-1785-4B34-B135-9014155A3B17}" type="presParOf" srcId="{8515915F-A507-4DC7-8C31-97B186A4D32A}" destId="{0FEB80F7-153C-4DF9-8FC3-E5DFAA164B2E}" srcOrd="4" destOrd="0" presId="urn:microsoft.com/office/officeart/2005/8/layout/hierarchy1"/>
    <dgm:cxn modelId="{55C7B491-ACCC-4624-A228-BEDC12845888}" type="presParOf" srcId="{8515915F-A507-4DC7-8C31-97B186A4D32A}" destId="{466252BB-96CC-44B3-9012-47B780769603}" srcOrd="5" destOrd="0" presId="urn:microsoft.com/office/officeart/2005/8/layout/hierarchy1"/>
    <dgm:cxn modelId="{007C6C1F-4CD5-44B2-9E3D-07B47D940E4B}" type="presParOf" srcId="{466252BB-96CC-44B3-9012-47B780769603}" destId="{A020EA04-A9A0-4744-A12C-A22D32EC5603}" srcOrd="0" destOrd="0" presId="urn:microsoft.com/office/officeart/2005/8/layout/hierarchy1"/>
    <dgm:cxn modelId="{B079BFC4-A84E-47DA-B37E-AD209FD2BC77}" type="presParOf" srcId="{A020EA04-A9A0-4744-A12C-A22D32EC5603}" destId="{E7C5C257-647A-40EB-90AC-2219740B6818}" srcOrd="0" destOrd="0" presId="urn:microsoft.com/office/officeart/2005/8/layout/hierarchy1"/>
    <dgm:cxn modelId="{3BF381A2-B30E-497C-B4F9-D9CCFDF3C3F9}" type="presParOf" srcId="{A020EA04-A9A0-4744-A12C-A22D32EC5603}" destId="{7D2EE61C-DAD8-4069-A07F-2D56A9C905DC}" srcOrd="1" destOrd="0" presId="urn:microsoft.com/office/officeart/2005/8/layout/hierarchy1"/>
    <dgm:cxn modelId="{E934347E-6333-4D22-80A2-5D0B9523EB8C}" type="presParOf" srcId="{466252BB-96CC-44B3-9012-47B780769603}" destId="{78E3ECF2-C535-4747-95C8-544F2F250A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DF6293-2F37-4481-A672-55DEFF70DF1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2412F9-7DC7-4DF5-AE19-034F1B52D1E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B9AE197E-C425-49BB-943A-6F7846CF742F}" type="parTrans" cxnId="{523F4FBE-099E-4AC4-AFFA-2C224A5F3F68}">
      <dgm:prSet/>
      <dgm:spPr/>
      <dgm:t>
        <a:bodyPr/>
        <a:lstStyle/>
        <a:p>
          <a:endParaRPr lang="en-US"/>
        </a:p>
      </dgm:t>
    </dgm:pt>
    <dgm:pt modelId="{611CDDE5-19C3-4211-912B-7DF5CA2E27E3}" type="sibTrans" cxnId="{523F4FBE-099E-4AC4-AFFA-2C224A5F3F68}">
      <dgm:prSet/>
      <dgm:spPr/>
      <dgm:t>
        <a:bodyPr/>
        <a:lstStyle/>
        <a:p>
          <a:endParaRPr lang="en-US"/>
        </a:p>
      </dgm:t>
    </dgm:pt>
    <dgm:pt modelId="{AB8CB361-B822-4EC3-943E-DCCBA80C11E8}">
      <dgm:prSet phldrT="[Text]" custT="1"/>
      <dgm:spPr/>
      <dgm:t>
        <a:bodyPr/>
        <a:lstStyle/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algn="l"/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361281-C39C-43CA-A8A1-5C4D2B5B7095}" type="parTrans" cxnId="{3B0F1256-EF8D-40F1-A6C6-C528BECA4BE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895974-7DEE-4815-89E2-3413CB14E71D}" type="sibTrans" cxnId="{3B0F1256-EF8D-40F1-A6C6-C528BECA4BEF}">
      <dgm:prSet/>
      <dgm:spPr/>
      <dgm:t>
        <a:bodyPr/>
        <a:lstStyle/>
        <a:p>
          <a:endParaRPr lang="en-US"/>
        </a:p>
      </dgm:t>
    </dgm:pt>
    <dgm:pt modelId="{CD33887D-321D-47F5-BDA6-5E3CD472C571}">
      <dgm:prSet phldrT="[Text]" custT="1"/>
      <dgm:spPr/>
      <dgm:t>
        <a:bodyPr/>
        <a:lstStyle/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algn="l"/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gm:t>
    </dgm:pt>
    <dgm:pt modelId="{835CA238-1BD5-4228-91D1-87A4C09DF889}" type="parTrans" cxnId="{CA260E0E-2613-4F31-BDCD-289C7AF9078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53B3BB-5054-4B3E-8AEE-125A3339A627}" type="sibTrans" cxnId="{CA260E0E-2613-4F31-BDCD-289C7AF9078E}">
      <dgm:prSet/>
      <dgm:spPr/>
      <dgm:t>
        <a:bodyPr/>
        <a:lstStyle/>
        <a:p>
          <a:endParaRPr lang="en-US"/>
        </a:p>
      </dgm:t>
    </dgm:pt>
    <dgm:pt modelId="{CB68B486-97C3-4908-9EF1-45A23EC10DB1}" type="pres">
      <dgm:prSet presAssocID="{6ADF6293-2F37-4481-A672-55DEFF70DF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8093D6-B808-4140-9C9C-31583167F4AE}" type="pres">
      <dgm:prSet presAssocID="{EE2412F9-7DC7-4DF5-AE19-034F1B52D1EA}" presName="hierRoot1" presStyleCnt="0"/>
      <dgm:spPr/>
    </dgm:pt>
    <dgm:pt modelId="{28AF3161-2AE3-4BA2-83CC-D1094988DA50}" type="pres">
      <dgm:prSet presAssocID="{EE2412F9-7DC7-4DF5-AE19-034F1B52D1EA}" presName="composite" presStyleCnt="0"/>
      <dgm:spPr/>
    </dgm:pt>
    <dgm:pt modelId="{79BAAC13-ACF3-4B61-887D-AFA091E39D35}" type="pres">
      <dgm:prSet presAssocID="{EE2412F9-7DC7-4DF5-AE19-034F1B52D1EA}" presName="background" presStyleLbl="node0" presStyleIdx="0" presStyleCnt="1"/>
      <dgm:spPr/>
    </dgm:pt>
    <dgm:pt modelId="{C5C1F513-4892-4E63-8B0C-1F86724DC668}" type="pres">
      <dgm:prSet presAssocID="{EE2412F9-7DC7-4DF5-AE19-034F1B52D1EA}" presName="text" presStyleLbl="fgAcc0" presStyleIdx="0" presStyleCnt="1" custScaleX="86417" custScaleY="61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E017E-3EAF-4B25-8324-A29F05E4C1EA}" type="pres">
      <dgm:prSet presAssocID="{EE2412F9-7DC7-4DF5-AE19-034F1B52D1EA}" presName="hierChild2" presStyleCnt="0"/>
      <dgm:spPr/>
    </dgm:pt>
    <dgm:pt modelId="{566336E6-2E0D-47AF-A0F5-7C66038B8F56}" type="pres">
      <dgm:prSet presAssocID="{1E361281-C39C-43CA-A8A1-5C4D2B5B709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48F657-49FC-42C3-9B07-D37D5427949B}" type="pres">
      <dgm:prSet presAssocID="{AB8CB361-B822-4EC3-943E-DCCBA80C11E8}" presName="hierRoot2" presStyleCnt="0"/>
      <dgm:spPr/>
    </dgm:pt>
    <dgm:pt modelId="{36D377AC-8E57-4051-8932-F0AC3308514C}" type="pres">
      <dgm:prSet presAssocID="{AB8CB361-B822-4EC3-943E-DCCBA80C11E8}" presName="composite2" presStyleCnt="0"/>
      <dgm:spPr/>
    </dgm:pt>
    <dgm:pt modelId="{97355707-832D-4B3A-9C3A-33106D8F2805}" type="pres">
      <dgm:prSet presAssocID="{AB8CB361-B822-4EC3-943E-DCCBA80C11E8}" presName="background2" presStyleLbl="node2" presStyleIdx="0" presStyleCnt="2"/>
      <dgm:spPr/>
    </dgm:pt>
    <dgm:pt modelId="{AEA7D738-D0CC-4D29-90D8-05E021D83BBE}" type="pres">
      <dgm:prSet presAssocID="{AB8CB361-B822-4EC3-943E-DCCBA80C11E8}" presName="text2" presStyleLbl="fgAcc2" presStyleIdx="0" presStyleCnt="2" custScaleX="85593" custScaleY="120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5E2CF8-94ED-451C-BA80-8618B851B70E}" type="pres">
      <dgm:prSet presAssocID="{AB8CB361-B822-4EC3-943E-DCCBA80C11E8}" presName="hierChild3" presStyleCnt="0"/>
      <dgm:spPr/>
    </dgm:pt>
    <dgm:pt modelId="{5D53F7E2-C0FE-4F95-B956-84D965E02A54}" type="pres">
      <dgm:prSet presAssocID="{835CA238-1BD5-4228-91D1-87A4C09DF88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2F2B3A7-57E2-4D0C-9F0E-4C38782A545C}" type="pres">
      <dgm:prSet presAssocID="{CD33887D-321D-47F5-BDA6-5E3CD472C571}" presName="hierRoot2" presStyleCnt="0"/>
      <dgm:spPr/>
    </dgm:pt>
    <dgm:pt modelId="{A5C01C21-4464-4300-975E-F4E535C00DC9}" type="pres">
      <dgm:prSet presAssocID="{CD33887D-321D-47F5-BDA6-5E3CD472C571}" presName="composite2" presStyleCnt="0"/>
      <dgm:spPr/>
    </dgm:pt>
    <dgm:pt modelId="{A5D4B914-E2B1-4944-9FBA-5264E2E10E4F}" type="pres">
      <dgm:prSet presAssocID="{CD33887D-321D-47F5-BDA6-5E3CD472C571}" presName="background2" presStyleLbl="node2" presStyleIdx="1" presStyleCnt="2"/>
      <dgm:spPr/>
    </dgm:pt>
    <dgm:pt modelId="{17444A93-CCE1-4016-97CF-0717B916EC63}" type="pres">
      <dgm:prSet presAssocID="{CD33887D-321D-47F5-BDA6-5E3CD472C571}" presName="text2" presStyleLbl="fgAcc2" presStyleIdx="1" presStyleCnt="2" custScaleX="90296" custScaleY="122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2536B-1ED9-4C59-B529-B7F4704335A0}" type="pres">
      <dgm:prSet presAssocID="{CD33887D-321D-47F5-BDA6-5E3CD472C571}" presName="hierChild3" presStyleCnt="0"/>
      <dgm:spPr/>
    </dgm:pt>
  </dgm:ptLst>
  <dgm:cxnLst>
    <dgm:cxn modelId="{487A3E81-FEEE-4297-9477-5A7CD7126EC8}" type="presOf" srcId="{1E361281-C39C-43CA-A8A1-5C4D2B5B7095}" destId="{566336E6-2E0D-47AF-A0F5-7C66038B8F56}" srcOrd="0" destOrd="0" presId="urn:microsoft.com/office/officeart/2005/8/layout/hierarchy1"/>
    <dgm:cxn modelId="{CEE0EF7E-B12D-45E6-B516-001B6441D7A6}" type="presOf" srcId="{6ADF6293-2F37-4481-A672-55DEFF70DF11}" destId="{CB68B486-97C3-4908-9EF1-45A23EC10DB1}" srcOrd="0" destOrd="0" presId="urn:microsoft.com/office/officeart/2005/8/layout/hierarchy1"/>
    <dgm:cxn modelId="{523F4FBE-099E-4AC4-AFFA-2C224A5F3F68}" srcId="{6ADF6293-2F37-4481-A672-55DEFF70DF11}" destId="{EE2412F9-7DC7-4DF5-AE19-034F1B52D1EA}" srcOrd="0" destOrd="0" parTransId="{B9AE197E-C425-49BB-943A-6F7846CF742F}" sibTransId="{611CDDE5-19C3-4211-912B-7DF5CA2E27E3}"/>
    <dgm:cxn modelId="{3B0F1256-EF8D-40F1-A6C6-C528BECA4BEF}" srcId="{EE2412F9-7DC7-4DF5-AE19-034F1B52D1EA}" destId="{AB8CB361-B822-4EC3-943E-DCCBA80C11E8}" srcOrd="0" destOrd="0" parTransId="{1E361281-C39C-43CA-A8A1-5C4D2B5B7095}" sibTransId="{27895974-7DEE-4815-89E2-3413CB14E71D}"/>
    <dgm:cxn modelId="{6FA30D1E-D55C-4448-9B15-32A3562CC40C}" type="presOf" srcId="{CD33887D-321D-47F5-BDA6-5E3CD472C571}" destId="{17444A93-CCE1-4016-97CF-0717B916EC63}" srcOrd="0" destOrd="0" presId="urn:microsoft.com/office/officeart/2005/8/layout/hierarchy1"/>
    <dgm:cxn modelId="{CA260E0E-2613-4F31-BDCD-289C7AF9078E}" srcId="{EE2412F9-7DC7-4DF5-AE19-034F1B52D1EA}" destId="{CD33887D-321D-47F5-BDA6-5E3CD472C571}" srcOrd="1" destOrd="0" parTransId="{835CA238-1BD5-4228-91D1-87A4C09DF889}" sibTransId="{E853B3BB-5054-4B3E-8AEE-125A3339A627}"/>
    <dgm:cxn modelId="{4EFE9FAC-5E77-452F-9B0C-D30CC9B06D4F}" type="presOf" srcId="{835CA238-1BD5-4228-91D1-87A4C09DF889}" destId="{5D53F7E2-C0FE-4F95-B956-84D965E02A54}" srcOrd="0" destOrd="0" presId="urn:microsoft.com/office/officeart/2005/8/layout/hierarchy1"/>
    <dgm:cxn modelId="{5BB455D4-A747-4673-AE49-225B12EBFB64}" type="presOf" srcId="{EE2412F9-7DC7-4DF5-AE19-034F1B52D1EA}" destId="{C5C1F513-4892-4E63-8B0C-1F86724DC668}" srcOrd="0" destOrd="0" presId="urn:microsoft.com/office/officeart/2005/8/layout/hierarchy1"/>
    <dgm:cxn modelId="{A3B87037-9612-48BE-9E15-F30EBB02F58D}" type="presOf" srcId="{AB8CB361-B822-4EC3-943E-DCCBA80C11E8}" destId="{AEA7D738-D0CC-4D29-90D8-05E021D83BBE}" srcOrd="0" destOrd="0" presId="urn:microsoft.com/office/officeart/2005/8/layout/hierarchy1"/>
    <dgm:cxn modelId="{F2420BCC-2E94-411B-8621-9A961E57A0E0}" type="presParOf" srcId="{CB68B486-97C3-4908-9EF1-45A23EC10DB1}" destId="{B78093D6-B808-4140-9C9C-31583167F4AE}" srcOrd="0" destOrd="0" presId="urn:microsoft.com/office/officeart/2005/8/layout/hierarchy1"/>
    <dgm:cxn modelId="{120EDAD7-EAE4-405F-9B51-D0E561FCADEC}" type="presParOf" srcId="{B78093D6-B808-4140-9C9C-31583167F4AE}" destId="{28AF3161-2AE3-4BA2-83CC-D1094988DA50}" srcOrd="0" destOrd="0" presId="urn:microsoft.com/office/officeart/2005/8/layout/hierarchy1"/>
    <dgm:cxn modelId="{4D1A86E6-D8B7-4F9D-971F-151DB9F801B5}" type="presParOf" srcId="{28AF3161-2AE3-4BA2-83CC-D1094988DA50}" destId="{79BAAC13-ACF3-4B61-887D-AFA091E39D35}" srcOrd="0" destOrd="0" presId="urn:microsoft.com/office/officeart/2005/8/layout/hierarchy1"/>
    <dgm:cxn modelId="{A7D18786-5AA5-48DD-BBCE-25D8D90F37D7}" type="presParOf" srcId="{28AF3161-2AE3-4BA2-83CC-D1094988DA50}" destId="{C5C1F513-4892-4E63-8B0C-1F86724DC668}" srcOrd="1" destOrd="0" presId="urn:microsoft.com/office/officeart/2005/8/layout/hierarchy1"/>
    <dgm:cxn modelId="{0DA99262-890E-47E0-A83E-03630526D593}" type="presParOf" srcId="{B78093D6-B808-4140-9C9C-31583167F4AE}" destId="{B94E017E-3EAF-4B25-8324-A29F05E4C1EA}" srcOrd="1" destOrd="0" presId="urn:microsoft.com/office/officeart/2005/8/layout/hierarchy1"/>
    <dgm:cxn modelId="{83541CA8-A8B6-41B2-A67C-155E01CAD147}" type="presParOf" srcId="{B94E017E-3EAF-4B25-8324-A29F05E4C1EA}" destId="{566336E6-2E0D-47AF-A0F5-7C66038B8F56}" srcOrd="0" destOrd="0" presId="urn:microsoft.com/office/officeart/2005/8/layout/hierarchy1"/>
    <dgm:cxn modelId="{D1B13D70-A01B-4ECC-AE12-17CEAB98265B}" type="presParOf" srcId="{B94E017E-3EAF-4B25-8324-A29F05E4C1EA}" destId="{D548F657-49FC-42C3-9B07-D37D5427949B}" srcOrd="1" destOrd="0" presId="urn:microsoft.com/office/officeart/2005/8/layout/hierarchy1"/>
    <dgm:cxn modelId="{FBAB3205-977A-41BF-8FEF-1A757A342EDE}" type="presParOf" srcId="{D548F657-49FC-42C3-9B07-D37D5427949B}" destId="{36D377AC-8E57-4051-8932-F0AC3308514C}" srcOrd="0" destOrd="0" presId="urn:microsoft.com/office/officeart/2005/8/layout/hierarchy1"/>
    <dgm:cxn modelId="{8C45BC16-F615-4073-B3E6-9931DBF55EA7}" type="presParOf" srcId="{36D377AC-8E57-4051-8932-F0AC3308514C}" destId="{97355707-832D-4B3A-9C3A-33106D8F2805}" srcOrd="0" destOrd="0" presId="urn:microsoft.com/office/officeart/2005/8/layout/hierarchy1"/>
    <dgm:cxn modelId="{A9C28CAA-AD88-4FE2-9DFC-CBDA740F3CD7}" type="presParOf" srcId="{36D377AC-8E57-4051-8932-F0AC3308514C}" destId="{AEA7D738-D0CC-4D29-90D8-05E021D83BBE}" srcOrd="1" destOrd="0" presId="urn:microsoft.com/office/officeart/2005/8/layout/hierarchy1"/>
    <dgm:cxn modelId="{E91C0E04-4504-4EFE-8B30-E32617D6F449}" type="presParOf" srcId="{D548F657-49FC-42C3-9B07-D37D5427949B}" destId="{235E2CF8-94ED-451C-BA80-8618B851B70E}" srcOrd="1" destOrd="0" presId="urn:microsoft.com/office/officeart/2005/8/layout/hierarchy1"/>
    <dgm:cxn modelId="{B338CE49-9257-4034-B11A-01609DB172D1}" type="presParOf" srcId="{B94E017E-3EAF-4B25-8324-A29F05E4C1EA}" destId="{5D53F7E2-C0FE-4F95-B956-84D965E02A54}" srcOrd="2" destOrd="0" presId="urn:microsoft.com/office/officeart/2005/8/layout/hierarchy1"/>
    <dgm:cxn modelId="{431FF77D-D4F7-42B3-A1F0-C736AF806ABD}" type="presParOf" srcId="{B94E017E-3EAF-4B25-8324-A29F05E4C1EA}" destId="{92F2B3A7-57E2-4D0C-9F0E-4C38782A545C}" srcOrd="3" destOrd="0" presId="urn:microsoft.com/office/officeart/2005/8/layout/hierarchy1"/>
    <dgm:cxn modelId="{0612E330-1E86-461F-A738-E2D5080925B9}" type="presParOf" srcId="{92F2B3A7-57E2-4D0C-9F0E-4C38782A545C}" destId="{A5C01C21-4464-4300-975E-F4E535C00DC9}" srcOrd="0" destOrd="0" presId="urn:microsoft.com/office/officeart/2005/8/layout/hierarchy1"/>
    <dgm:cxn modelId="{1663BC50-8C36-4987-9DF6-30F62E258178}" type="presParOf" srcId="{A5C01C21-4464-4300-975E-F4E535C00DC9}" destId="{A5D4B914-E2B1-4944-9FBA-5264E2E10E4F}" srcOrd="0" destOrd="0" presId="urn:microsoft.com/office/officeart/2005/8/layout/hierarchy1"/>
    <dgm:cxn modelId="{6238A5E6-2B31-4E5D-8BB5-F449DB0F01D4}" type="presParOf" srcId="{A5C01C21-4464-4300-975E-F4E535C00DC9}" destId="{17444A93-CCE1-4016-97CF-0717B916EC63}" srcOrd="1" destOrd="0" presId="urn:microsoft.com/office/officeart/2005/8/layout/hierarchy1"/>
    <dgm:cxn modelId="{35B031B7-4022-48AB-BF29-F6C2A994CE62}" type="presParOf" srcId="{92F2B3A7-57E2-4D0C-9F0E-4C38782A545C}" destId="{F3C2536B-1ED9-4C59-B529-B7F4704335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১.গানিতিক</a:t>
          </a: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𝒄𝒐𝒏𝒕𝒓𝒊𝒃𝒖𝒕𝒊𝒐𝒏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𝒗𝒂𝒓𝒊𝒂𝒃𝒍𝒆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𝒔𝒂𝒍𝒆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𝟏𝟎𝟎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CBE6A9AB-4C11-460C-8652-C9E5951928A0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CM ratio </a:t>
              </a:r>
              <a:r>
                <a:rPr lang="en-US" sz="1600" b="1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 smtClean="0">
                  <a:latin typeface="Cambria Math"/>
                </a:rPr>
                <a:t>( 𝒄𝒐𝒏𝒕𝒓𝒊𝒃𝒖𝒕𝒊𝒐𝒏)/𝒔𝒂𝒍𝒆∗𝟏𝟎𝟎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 smtClean="0">
                  <a:latin typeface="Cambria Math"/>
                </a:rPr>
                <a:t>(𝒔𝒂𝒍𝒆−𝒗𝒂𝒓𝒊𝒂𝒃𝒍𝒆 𝒄𝒐𝒔𝒕)/𝒔𝒂𝒍𝒆∗𝟏𝟎𝟎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 smtClean="0">
                  <a:latin typeface="Cambria Math"/>
                </a:rPr>
                <a:t>(𝒇𝒊𝒙𝒆𝒅 𝒄𝒐𝒔𝒕+𝒑𝒓𝒐𝒇𝒊𝒕)/𝒔𝒂𝒍𝒆∗𝟏𝟎𝟎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 smtClean="0">
                  <a:latin typeface="Cambria Math"/>
                </a:rPr>
                <a:t>(𝒇𝒊𝒙𝒆𝒅 𝒄𝒐𝒔𝒕)/(𝑩𝑬𝑷 𝒔𝒂𝒍𝒆)∗𝟏𝟎𝟎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𝑩𝑬𝑷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𝒊𝒏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𝒕𝒂𝒌𝒂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𝑺𝒑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𝒖𝒏𝒊𝒕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𝒇𝒊𝒙𝒆𝒅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8A033ED8-7E1B-42E9-85A1-E83FB13CFCA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1.BEP 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𝑩𝑬𝑷 𝒊𝒏 𝒕𝒂𝒌𝒂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𝑺𝒑 𝒑𝒆𝒓 𝒖𝒏𝒊𝒕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2.BEP in Taka 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 𝒇𝒊𝒙𝒆𝒅 𝒄𝒐𝒔𝒕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=V/C+F/C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=sale-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Ms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𝑴𝑺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𝑺𝒂𝒍𝒆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𝒑𝒓𝒐𝒇𝒊𝒕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𝒑𝒆𝒓𝒄𝒆𝒏𝒕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𝒓𝒂𝒕𝒊𝒐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A053DAD-26FB-454B-BC0F-00C86844AF28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1.Ms in taka=sale-BEP sale</a:t>
              </a: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2.Ms in ratio = </a:t>
              </a:r>
              <a:r>
                <a:rPr lang="en-US" sz="1600" b="1" i="0">
                  <a:latin typeface="Cambria Math"/>
                </a:rPr>
                <a:t>𝑴𝑺</a:t>
              </a:r>
              <a:r>
                <a:rPr lang="en-US" sz="1600" b="1" i="0">
                  <a:latin typeface="Cambria Math" panose="02040503050406030204" pitchFamily="18" charset="0"/>
                </a:rPr>
                <a:t>/</a:t>
              </a:r>
              <a:r>
                <a:rPr lang="en-US" sz="1600" b="1" i="0">
                  <a:latin typeface="Cambria Math"/>
                </a:rPr>
                <a:t>𝑺𝒂𝒍𝒆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𝒑𝒓𝒐𝒇𝒊𝒕 𝒑𝒆𝒓𝒄𝒆𝒏𝒕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𝒓𝒂𝒕𝒊𝒐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𝑭𝑪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𝑻𝑷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𝑪𝑴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𝑷𝑬𝑹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𝑼𝑵𝑰𝑻</m:t>
                      </m:r>
                    </m:den>
                  </m:f>
                  <m:r>
                    <a:rPr lang="en-US" sz="1600" b="1" i="1" smtClean="0">
                      <a:latin typeface="Cambria Math"/>
                    </a:rPr>
                    <m:t>∗</m:t>
                  </m:r>
                  <m:r>
                    <a:rPr lang="en-US" sz="1600" b="1" i="1" smtClean="0">
                      <a:latin typeface="Cambria Math"/>
                    </a:rPr>
                    <m:t>𝑺𝑷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𝑷𝑬𝑹</m:t>
                  </m:r>
                  <m:r>
                    <a:rPr lang="en-US" sz="1600" b="1" i="1" smtClean="0">
                      <a:latin typeface="Cambria Math"/>
                    </a:rPr>
                    <m:t> </m:t>
                  </m:r>
                  <m:r>
                    <a:rPr lang="en-US" sz="1600" b="1" i="1" smtClean="0">
                      <a:latin typeface="Cambria Math"/>
                    </a:rPr>
                    <m:t>𝑼𝑵𝑰𝑻</m:t>
                  </m:r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3A92966-706F-4624-B8F9-823238A6DF05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1.In unit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2.In taka = 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𝑭𝑪+𝑻𝑷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𝑪𝑴 𝑷𝑬𝑹 𝑼𝑵𝑰𝑻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r>
                <a:rPr lang="en-US" sz="1600" b="1" i="0">
                  <a:latin typeface="Cambria Math"/>
                </a:rPr>
                <a:t>∗𝑺𝑷 𝑷𝑬𝑹 𝑼𝑵𝑰𝑻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00465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42344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  <dgm:t>
        <a:bodyPr/>
        <a:lstStyle/>
        <a:p>
          <a:endParaRPr lang="en-US"/>
        </a:p>
      </dgm:t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54700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  <dgm:t>
        <a:bodyPr/>
        <a:lstStyle/>
        <a:p>
          <a:endParaRPr lang="en-US"/>
        </a:p>
      </dgm:t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  <dgm:t>
        <a:bodyPr/>
        <a:lstStyle/>
        <a:p>
          <a:endParaRPr lang="en-US"/>
        </a:p>
      </dgm:t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  <dgm:t>
        <a:bodyPr/>
        <a:lstStyle/>
        <a:p>
          <a:endParaRPr lang="en-US"/>
        </a:p>
      </dgm:t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387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7BC076DC-1971-4C4D-B04E-FA6B7E68CA67}" type="presOf" srcId="{A259515E-6253-439F-A8F2-C26C41107CDD}" destId="{7DDD238E-E2AE-4049-BA7B-04DD15FE8CCE}" srcOrd="0" destOrd="0" presId="urn:microsoft.com/office/officeart/2005/8/layout/hierarchy1"/>
    <dgm:cxn modelId="{97D0B4B7-DE70-400F-B590-183A39D4B076}" type="presOf" srcId="{56468F46-0F05-455F-A68C-B85C3E53A9E7}" destId="{E17EF433-546A-41D9-9D51-A1F3E79BAC4A}" srcOrd="0" destOrd="0" presId="urn:microsoft.com/office/officeart/2005/8/layout/hierarchy1"/>
    <dgm:cxn modelId="{C9E7695A-F323-484C-AC17-8EBC1A72898E}" type="presOf" srcId="{AA313262-428E-40D6-8045-54888C4E6C61}" destId="{218F6931-75DF-4E53-A88A-DB46F38EAF27}" srcOrd="0" destOrd="0" presId="urn:microsoft.com/office/officeart/2005/8/layout/hierarchy1"/>
    <dgm:cxn modelId="{359FDB11-E601-43B0-983E-8E552EB80D9D}" type="presOf" srcId="{CBE6A9AB-4C11-460C-8652-C9E5951928A0}" destId="{9D474765-55C8-4BCB-AE72-64374C393CFD}" srcOrd="0" destOrd="0" presId="urn:microsoft.com/office/officeart/2005/8/layout/hierarchy1"/>
    <dgm:cxn modelId="{DEE90EFF-CAC7-40B9-8E32-D1E013C066A9}" type="presOf" srcId="{7A053DAD-26FB-454B-BC0F-00C86844AF28}" destId="{BCBC50CB-CC54-4F2B-80D7-AFC38468A7E5}" srcOrd="0" destOrd="0" presId="urn:microsoft.com/office/officeart/2005/8/layout/hierarchy1"/>
    <dgm:cxn modelId="{8B78E0F3-9756-4997-AC7B-C2EB476D1D61}" type="presOf" srcId="{55AD0487-F4BB-4F03-9109-CB00B718DF90}" destId="{81CDDC4A-1362-464B-A0CB-3361B603E4AC}" srcOrd="0" destOrd="0" presId="urn:microsoft.com/office/officeart/2005/8/layout/hierarchy1"/>
    <dgm:cxn modelId="{83D06E87-5298-432E-8F03-AD025CE2F81F}" type="presOf" srcId="{59F2C6A7-1B02-484B-BDD2-775B2D93D077}" destId="{6B4F95EB-944C-428C-8199-97BB0F7715C7}" srcOrd="0" destOrd="0" presId="urn:microsoft.com/office/officeart/2005/8/layout/hierarchy1"/>
    <dgm:cxn modelId="{854CAE3E-068F-41B7-B2A4-5A94A25C066E}" type="presOf" srcId="{EF0AA3A7-4569-487F-8527-AF8D685477CF}" destId="{F06A7F12-F21F-42ED-9357-EA77F26FC60C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6A29FF1C-137B-4568-A06F-E576FE5B8CB8}" type="presOf" srcId="{996D91BC-03E2-4EB6-9022-9AC66566A3E5}" destId="{093D8351-DCD3-4158-B637-273B5F225724}" srcOrd="0" destOrd="0" presId="urn:microsoft.com/office/officeart/2005/8/layout/hierarchy1"/>
    <dgm:cxn modelId="{C5DAA74A-1532-4E9A-BD3C-1F01DC809E0E}" type="presOf" srcId="{A143E4B0-F89F-48FB-A9EB-54E717E47258}" destId="{B1FCD6BE-E2FB-4E1C-8D51-84A4B34BEA51}" srcOrd="0" destOrd="0" presId="urn:microsoft.com/office/officeart/2005/8/layout/hierarchy1"/>
    <dgm:cxn modelId="{6AB468E1-3C2D-44D7-8DD8-5623AF9A7880}" type="presOf" srcId="{8A033ED8-7E1B-42E9-85A1-E83FB13CFCA5}" destId="{ECE9F445-8AE2-4CBA-821C-74D5A85C41B0}" srcOrd="0" destOrd="0" presId="urn:microsoft.com/office/officeart/2005/8/layout/hierarchy1"/>
    <dgm:cxn modelId="{F1CAB74F-D907-40AB-8C5D-7AE7815A2642}" type="presOf" srcId="{AB9C45C8-3FCB-4199-8261-E8F0F99F93D1}" destId="{C47A8560-F511-419B-880C-4854BA34EACD}" srcOrd="0" destOrd="0" presId="urn:microsoft.com/office/officeart/2005/8/layout/hierarchy1"/>
    <dgm:cxn modelId="{966C99B4-6644-4F67-8979-66DFC77EB355}" type="presOf" srcId="{4140FA65-0502-43EA-9516-6AA297C69ACF}" destId="{2265836D-35D2-46FC-BE08-B994163E57E8}" srcOrd="0" destOrd="0" presId="urn:microsoft.com/office/officeart/2005/8/layout/hierarchy1"/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80866438-942D-4A83-A056-5C0029265856}" type="presOf" srcId="{52909878-0762-4D18-8E8E-FD83F478D303}" destId="{01E0F22C-FF49-4583-BE93-473E23217581}" srcOrd="0" destOrd="0" presId="urn:microsoft.com/office/officeart/2005/8/layout/hierarchy1"/>
    <dgm:cxn modelId="{E0C826A6-98CC-401E-91F5-DF050851D74F}" type="presOf" srcId="{9943067A-BE1B-49E5-971D-A7E716EFAA2E}" destId="{8C5404D7-ACC0-4298-9E33-F024102B667A}" srcOrd="0" destOrd="0" presId="urn:microsoft.com/office/officeart/2005/8/layout/hierarchy1"/>
    <dgm:cxn modelId="{013F89BD-68CF-4332-94A4-4FE1B5F1468D}" type="presOf" srcId="{A615484A-1A31-4FDD-BBD8-C0DD17AE1BF1}" destId="{05D83067-974A-4D3B-BCAE-AAD0B00D4EE4}" srcOrd="0" destOrd="0" presId="urn:microsoft.com/office/officeart/2005/8/layout/hierarchy1"/>
    <dgm:cxn modelId="{8F3C17A5-7E53-4151-BB1F-2500903A6021}" type="presOf" srcId="{90E2DB60-1273-45FA-9461-888081F5757A}" destId="{EA17878A-14CA-4215-A9FC-48F445B80C25}" srcOrd="0" destOrd="0" presId="urn:microsoft.com/office/officeart/2005/8/layout/hierarchy1"/>
    <dgm:cxn modelId="{92D4ADF3-F051-490A-9D27-271C406C4A9C}" type="presOf" srcId="{87EE201C-42B1-4897-A71C-40B7E3815A96}" destId="{EFE6D126-4798-4306-9E44-776FEA6D37B0}" srcOrd="0" destOrd="0" presId="urn:microsoft.com/office/officeart/2005/8/layout/hierarchy1"/>
    <dgm:cxn modelId="{8D547198-2421-4726-BD9E-BA0A12627E29}" type="presOf" srcId="{DD5189A1-0477-486C-8971-BD941E98C737}" destId="{0E5A64CF-3EB0-4AF1-8170-21C79FB3870C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4C3C2C78-511E-410F-8A59-A1A7EB274B21}" type="presOf" srcId="{DC165889-AB9A-4955-8750-73A9F8A343B0}" destId="{58950A47-0609-4909-B2C4-DBDE9A83D7D3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69FA567B-549C-4839-B22B-32BD676EF149}" type="presOf" srcId="{7116DBEC-1867-4B61-8A2F-B4225ADE17CE}" destId="{11BA5624-0B0B-4B29-81BC-E51E0BA5A685}" srcOrd="0" destOrd="0" presId="urn:microsoft.com/office/officeart/2005/8/layout/hierarchy1"/>
    <dgm:cxn modelId="{2CF11592-0519-4A69-8699-18DFC9B2B350}" type="presOf" srcId="{73A92966-706F-4624-B8F9-823238A6DF05}" destId="{0BD048BC-E288-4B41-8C2E-26C23044B899}" srcOrd="0" destOrd="0" presId="urn:microsoft.com/office/officeart/2005/8/layout/hierarchy1"/>
    <dgm:cxn modelId="{4346E810-35F6-4135-A38F-87EB81DB5B4D}" type="presParOf" srcId="{EA17878A-14CA-4215-A9FC-48F445B80C25}" destId="{61F96CC2-8F5F-4E42-8534-C1750EE174FE}" srcOrd="0" destOrd="0" presId="urn:microsoft.com/office/officeart/2005/8/layout/hierarchy1"/>
    <dgm:cxn modelId="{334EBCFC-74F5-495C-BFF8-58BCB0497E8F}" type="presParOf" srcId="{61F96CC2-8F5F-4E42-8534-C1750EE174FE}" destId="{C8A71EA3-4FED-4CE0-9EC4-1FBA71684894}" srcOrd="0" destOrd="0" presId="urn:microsoft.com/office/officeart/2005/8/layout/hierarchy1"/>
    <dgm:cxn modelId="{16F9AAE3-088B-4F11-A277-83CA57E1FCB3}" type="presParOf" srcId="{C8A71EA3-4FED-4CE0-9EC4-1FBA71684894}" destId="{ACCD3307-682E-42A8-8C3E-7787AD257B60}" srcOrd="0" destOrd="0" presId="urn:microsoft.com/office/officeart/2005/8/layout/hierarchy1"/>
    <dgm:cxn modelId="{35006B2B-4FDE-4AED-937B-D89DEF25FDD7}" type="presParOf" srcId="{C8A71EA3-4FED-4CE0-9EC4-1FBA71684894}" destId="{EFE6D126-4798-4306-9E44-776FEA6D37B0}" srcOrd="1" destOrd="0" presId="urn:microsoft.com/office/officeart/2005/8/layout/hierarchy1"/>
    <dgm:cxn modelId="{94DA0710-EFD8-4D78-A386-5D80B3EDC480}" type="presParOf" srcId="{61F96CC2-8F5F-4E42-8534-C1750EE174FE}" destId="{CE731F0E-FD57-4956-ADCF-BEDBA45EC546}" srcOrd="1" destOrd="0" presId="urn:microsoft.com/office/officeart/2005/8/layout/hierarchy1"/>
    <dgm:cxn modelId="{DF73594C-8A5F-472A-8173-6861A8F5E142}" type="presParOf" srcId="{CE731F0E-FD57-4956-ADCF-BEDBA45EC546}" destId="{11BA5624-0B0B-4B29-81BC-E51E0BA5A685}" srcOrd="0" destOrd="0" presId="urn:microsoft.com/office/officeart/2005/8/layout/hierarchy1"/>
    <dgm:cxn modelId="{43AC7805-9E83-4501-B2F6-C2B7D6B6C4DD}" type="presParOf" srcId="{CE731F0E-FD57-4956-ADCF-BEDBA45EC546}" destId="{960E0386-1236-486C-830B-DCCC7D46A1E5}" srcOrd="1" destOrd="0" presId="urn:microsoft.com/office/officeart/2005/8/layout/hierarchy1"/>
    <dgm:cxn modelId="{B2F4706F-D24B-4C96-A217-971A439EF91A}" type="presParOf" srcId="{960E0386-1236-486C-830B-DCCC7D46A1E5}" destId="{E0A0ADDD-0839-4C42-BDA3-315E39754EF9}" srcOrd="0" destOrd="0" presId="urn:microsoft.com/office/officeart/2005/8/layout/hierarchy1"/>
    <dgm:cxn modelId="{76833D9A-5F55-4579-B28D-428340A5CD72}" type="presParOf" srcId="{E0A0ADDD-0839-4C42-BDA3-315E39754EF9}" destId="{595BB159-87B6-490A-99B5-47547D4B3638}" srcOrd="0" destOrd="0" presId="urn:microsoft.com/office/officeart/2005/8/layout/hierarchy1"/>
    <dgm:cxn modelId="{A60417D1-8D2B-439D-9788-135C41FED9EC}" type="presParOf" srcId="{E0A0ADDD-0839-4C42-BDA3-315E39754EF9}" destId="{58950A47-0609-4909-B2C4-DBDE9A83D7D3}" srcOrd="1" destOrd="0" presId="urn:microsoft.com/office/officeart/2005/8/layout/hierarchy1"/>
    <dgm:cxn modelId="{3C1BF61C-9A4C-4358-B47D-48445452ED31}" type="presParOf" srcId="{960E0386-1236-486C-830B-DCCC7D46A1E5}" destId="{8AEE7B59-822B-448D-A28F-97C8DE51A0E5}" srcOrd="1" destOrd="0" presId="urn:microsoft.com/office/officeart/2005/8/layout/hierarchy1"/>
    <dgm:cxn modelId="{1A5CCABE-6E1D-4B2B-8A46-386F6B6E8EC1}" type="presParOf" srcId="{8AEE7B59-822B-448D-A28F-97C8DE51A0E5}" destId="{81CDDC4A-1362-464B-A0CB-3361B603E4AC}" srcOrd="0" destOrd="0" presId="urn:microsoft.com/office/officeart/2005/8/layout/hierarchy1"/>
    <dgm:cxn modelId="{3D3A212E-5210-46C1-91FA-E0D2C1832D10}" type="presParOf" srcId="{8AEE7B59-822B-448D-A28F-97C8DE51A0E5}" destId="{0A5134DC-2A4A-4565-95C2-5F51AE85C87C}" srcOrd="1" destOrd="0" presId="urn:microsoft.com/office/officeart/2005/8/layout/hierarchy1"/>
    <dgm:cxn modelId="{AAF75AC4-C671-4D89-8729-9696D50A77BB}" type="presParOf" srcId="{0A5134DC-2A4A-4565-95C2-5F51AE85C87C}" destId="{3F8D4130-D273-49D9-A161-66757CF4B3A5}" srcOrd="0" destOrd="0" presId="urn:microsoft.com/office/officeart/2005/8/layout/hierarchy1"/>
    <dgm:cxn modelId="{C290EDB6-4B96-4720-979F-23345DE999CC}" type="presParOf" srcId="{3F8D4130-D273-49D9-A161-66757CF4B3A5}" destId="{6B4192E1-0338-49B5-8DCC-74DA29004E53}" srcOrd="0" destOrd="0" presId="urn:microsoft.com/office/officeart/2005/8/layout/hierarchy1"/>
    <dgm:cxn modelId="{398AA032-6E20-4AAF-9803-4AD0573B0B22}" type="presParOf" srcId="{3F8D4130-D273-49D9-A161-66757CF4B3A5}" destId="{01E0F22C-FF49-4583-BE93-473E23217581}" srcOrd="1" destOrd="0" presId="urn:microsoft.com/office/officeart/2005/8/layout/hierarchy1"/>
    <dgm:cxn modelId="{F2FA5A0B-28C4-41FE-80E7-AB30BD033FDE}" type="presParOf" srcId="{0A5134DC-2A4A-4565-95C2-5F51AE85C87C}" destId="{EE71B4DE-35D2-4643-BBD1-40AA94B8E7DD}" srcOrd="1" destOrd="0" presId="urn:microsoft.com/office/officeart/2005/8/layout/hierarchy1"/>
    <dgm:cxn modelId="{1215317D-AE4D-4911-B14B-AF3421C821C3}" type="presParOf" srcId="{CE731F0E-FD57-4956-ADCF-BEDBA45EC546}" destId="{8C5404D7-ACC0-4298-9E33-F024102B667A}" srcOrd="2" destOrd="0" presId="urn:microsoft.com/office/officeart/2005/8/layout/hierarchy1"/>
    <dgm:cxn modelId="{F395D147-CF9D-460B-B773-683848BABEEC}" type="presParOf" srcId="{CE731F0E-FD57-4956-ADCF-BEDBA45EC546}" destId="{AE5E4C0A-82E9-4848-8150-B256EFC62F40}" srcOrd="3" destOrd="0" presId="urn:microsoft.com/office/officeart/2005/8/layout/hierarchy1"/>
    <dgm:cxn modelId="{D7A22BD3-5A84-4346-B12F-19912FA4EFCB}" type="presParOf" srcId="{AE5E4C0A-82E9-4848-8150-B256EFC62F40}" destId="{36C4D1C9-3043-4BB6-AAF6-427D3298CC70}" srcOrd="0" destOrd="0" presId="urn:microsoft.com/office/officeart/2005/8/layout/hierarchy1"/>
    <dgm:cxn modelId="{3EE2A38C-3CB8-4290-B19F-FA322DB75189}" type="presParOf" srcId="{36C4D1C9-3043-4BB6-AAF6-427D3298CC70}" destId="{40D94474-4230-4871-BD8C-CD5515EB2AF9}" srcOrd="0" destOrd="0" presId="urn:microsoft.com/office/officeart/2005/8/layout/hierarchy1"/>
    <dgm:cxn modelId="{BDE6B515-234C-4121-B1BD-CA4871205A54}" type="presParOf" srcId="{36C4D1C9-3043-4BB6-AAF6-427D3298CC70}" destId="{2265836D-35D2-46FC-BE08-B994163E57E8}" srcOrd="1" destOrd="0" presId="urn:microsoft.com/office/officeart/2005/8/layout/hierarchy1"/>
    <dgm:cxn modelId="{2753B500-8EC2-44BE-AD8E-DA92AB503454}" type="presParOf" srcId="{AE5E4C0A-82E9-4848-8150-B256EFC62F40}" destId="{42132056-C9BC-480F-BD63-19A9CBAE3D20}" srcOrd="1" destOrd="0" presId="urn:microsoft.com/office/officeart/2005/8/layout/hierarchy1"/>
    <dgm:cxn modelId="{294071B2-17EC-406F-BCF1-A62471BAE009}" type="presParOf" srcId="{42132056-C9BC-480F-BD63-19A9CBAE3D20}" destId="{F06A7F12-F21F-42ED-9357-EA77F26FC60C}" srcOrd="0" destOrd="0" presId="urn:microsoft.com/office/officeart/2005/8/layout/hierarchy1"/>
    <dgm:cxn modelId="{3C1112CE-1A7F-4F27-B119-62C955C10120}" type="presParOf" srcId="{42132056-C9BC-480F-BD63-19A9CBAE3D20}" destId="{8349E934-B80F-4025-96EC-57D1F651E559}" srcOrd="1" destOrd="0" presId="urn:microsoft.com/office/officeart/2005/8/layout/hierarchy1"/>
    <dgm:cxn modelId="{61E1426C-258A-4698-A7A7-6DBEEEDDE238}" type="presParOf" srcId="{8349E934-B80F-4025-96EC-57D1F651E559}" destId="{BE98A47D-D5FA-47F6-96AB-9162A4FDE25C}" srcOrd="0" destOrd="0" presId="urn:microsoft.com/office/officeart/2005/8/layout/hierarchy1"/>
    <dgm:cxn modelId="{589C99BD-AE1C-4D2A-B1E2-64D300C7DABD}" type="presParOf" srcId="{BE98A47D-D5FA-47F6-96AB-9162A4FDE25C}" destId="{94FE3A07-BAE0-450F-A07D-EB60289F3FBB}" srcOrd="0" destOrd="0" presId="urn:microsoft.com/office/officeart/2005/8/layout/hierarchy1"/>
    <dgm:cxn modelId="{BAC9CE0F-DA64-4A38-B33E-073F7055A70B}" type="presParOf" srcId="{BE98A47D-D5FA-47F6-96AB-9162A4FDE25C}" destId="{9D474765-55C8-4BCB-AE72-64374C393CFD}" srcOrd="1" destOrd="0" presId="urn:microsoft.com/office/officeart/2005/8/layout/hierarchy1"/>
    <dgm:cxn modelId="{77BBB6DB-B0AC-406E-9814-1DFD9889AB77}" type="presParOf" srcId="{8349E934-B80F-4025-96EC-57D1F651E559}" destId="{766A2841-E9DB-4C7B-805A-DB58786DD322}" srcOrd="1" destOrd="0" presId="urn:microsoft.com/office/officeart/2005/8/layout/hierarchy1"/>
    <dgm:cxn modelId="{C1D7CD74-3F01-4786-BCF0-D3C0CFBBB2DB}" type="presParOf" srcId="{CE731F0E-FD57-4956-ADCF-BEDBA45EC546}" destId="{05D83067-974A-4D3B-BCAE-AAD0B00D4EE4}" srcOrd="4" destOrd="0" presId="urn:microsoft.com/office/officeart/2005/8/layout/hierarchy1"/>
    <dgm:cxn modelId="{93DA3532-A2D9-4380-8D4E-82AF7AE8CE1B}" type="presParOf" srcId="{CE731F0E-FD57-4956-ADCF-BEDBA45EC546}" destId="{C1F85E20-52E1-4308-A4AE-85D308391CC8}" srcOrd="5" destOrd="0" presId="urn:microsoft.com/office/officeart/2005/8/layout/hierarchy1"/>
    <dgm:cxn modelId="{B11F4D0F-101A-4509-82CE-B3D5AD97D667}" type="presParOf" srcId="{C1F85E20-52E1-4308-A4AE-85D308391CC8}" destId="{88D27983-B97E-47CF-8092-336C247F1882}" srcOrd="0" destOrd="0" presId="urn:microsoft.com/office/officeart/2005/8/layout/hierarchy1"/>
    <dgm:cxn modelId="{4E76C013-A955-40BA-8D54-7523AF130B56}" type="presParOf" srcId="{88D27983-B97E-47CF-8092-336C247F1882}" destId="{1AED9739-6AAD-40AD-83CC-1FB2C77736A0}" srcOrd="0" destOrd="0" presId="urn:microsoft.com/office/officeart/2005/8/layout/hierarchy1"/>
    <dgm:cxn modelId="{D1A50BD4-E081-447D-A000-AF8B2F209954}" type="presParOf" srcId="{88D27983-B97E-47CF-8092-336C247F1882}" destId="{C47A8560-F511-419B-880C-4854BA34EACD}" srcOrd="1" destOrd="0" presId="urn:microsoft.com/office/officeart/2005/8/layout/hierarchy1"/>
    <dgm:cxn modelId="{343B7AC3-895A-4171-8B53-0FEA94C5C0C1}" type="presParOf" srcId="{C1F85E20-52E1-4308-A4AE-85D308391CC8}" destId="{22F45C5F-5208-4AB3-825A-B51754D6C2DE}" srcOrd="1" destOrd="0" presId="urn:microsoft.com/office/officeart/2005/8/layout/hierarchy1"/>
    <dgm:cxn modelId="{FAFAC8EA-76A8-438C-B3F3-B980ECB45280}" type="presParOf" srcId="{22F45C5F-5208-4AB3-825A-B51754D6C2DE}" destId="{B1FCD6BE-E2FB-4E1C-8D51-84A4B34BEA51}" srcOrd="0" destOrd="0" presId="urn:microsoft.com/office/officeart/2005/8/layout/hierarchy1"/>
    <dgm:cxn modelId="{951C3C6F-1CC7-4B4F-9C0C-3DE525669C29}" type="presParOf" srcId="{22F45C5F-5208-4AB3-825A-B51754D6C2DE}" destId="{9CB1A74B-F7D9-4C43-80FC-645DD85D5CAA}" srcOrd="1" destOrd="0" presId="urn:microsoft.com/office/officeart/2005/8/layout/hierarchy1"/>
    <dgm:cxn modelId="{1FB25E0B-7781-4B45-99BE-9D19C772661E}" type="presParOf" srcId="{9CB1A74B-F7D9-4C43-80FC-645DD85D5CAA}" destId="{EE5734BA-ADEA-4783-AB91-E2E795ED34A7}" srcOrd="0" destOrd="0" presId="urn:microsoft.com/office/officeart/2005/8/layout/hierarchy1"/>
    <dgm:cxn modelId="{5BE5362D-6C25-4A79-B631-DC0B31731564}" type="presParOf" srcId="{EE5734BA-ADEA-4783-AB91-E2E795ED34A7}" destId="{DC408D26-3F19-4FB1-A886-5750C4FB9050}" srcOrd="0" destOrd="0" presId="urn:microsoft.com/office/officeart/2005/8/layout/hierarchy1"/>
    <dgm:cxn modelId="{E8330B49-A57D-47F6-A902-7C0D9985266E}" type="presParOf" srcId="{EE5734BA-ADEA-4783-AB91-E2E795ED34A7}" destId="{ECE9F445-8AE2-4CBA-821C-74D5A85C41B0}" srcOrd="1" destOrd="0" presId="urn:microsoft.com/office/officeart/2005/8/layout/hierarchy1"/>
    <dgm:cxn modelId="{7805E175-C4EB-4A55-8410-4515B5998C3B}" type="presParOf" srcId="{9CB1A74B-F7D9-4C43-80FC-645DD85D5CAA}" destId="{B9FEC7CF-D760-44E7-A9A5-D351440EAFED}" srcOrd="1" destOrd="0" presId="urn:microsoft.com/office/officeart/2005/8/layout/hierarchy1"/>
    <dgm:cxn modelId="{6A8039F5-0292-4E78-A3C1-D5E2B4105F61}" type="presParOf" srcId="{CE731F0E-FD57-4956-ADCF-BEDBA45EC546}" destId="{7DDD238E-E2AE-4049-BA7B-04DD15FE8CCE}" srcOrd="6" destOrd="0" presId="urn:microsoft.com/office/officeart/2005/8/layout/hierarchy1"/>
    <dgm:cxn modelId="{BCFA57DE-57F6-4D39-8EF1-2667FFFEF984}" type="presParOf" srcId="{CE731F0E-FD57-4956-ADCF-BEDBA45EC546}" destId="{BAE65C38-7E07-426F-952C-75F1B86D2DFE}" srcOrd="7" destOrd="0" presId="urn:microsoft.com/office/officeart/2005/8/layout/hierarchy1"/>
    <dgm:cxn modelId="{15EBD77C-669F-45EF-BEC0-309DC4FC138E}" type="presParOf" srcId="{BAE65C38-7E07-426F-952C-75F1B86D2DFE}" destId="{4EE06EBA-F465-4941-A8C6-48DDB1D6ABB5}" srcOrd="0" destOrd="0" presId="urn:microsoft.com/office/officeart/2005/8/layout/hierarchy1"/>
    <dgm:cxn modelId="{4540522C-B26D-4198-91C6-330EDBAD39F6}" type="presParOf" srcId="{4EE06EBA-F465-4941-A8C6-48DDB1D6ABB5}" destId="{25D4BB5C-BCBF-4473-AE88-E4A1688ECAF6}" srcOrd="0" destOrd="0" presId="urn:microsoft.com/office/officeart/2005/8/layout/hierarchy1"/>
    <dgm:cxn modelId="{A2EBF401-0665-4A0C-AFFC-412FF92FF742}" type="presParOf" srcId="{4EE06EBA-F465-4941-A8C6-48DDB1D6ABB5}" destId="{6B4F95EB-944C-428C-8199-97BB0F7715C7}" srcOrd="1" destOrd="0" presId="urn:microsoft.com/office/officeart/2005/8/layout/hierarchy1"/>
    <dgm:cxn modelId="{DFDEDB1B-2A36-4141-A3AD-C5288DE6576A}" type="presParOf" srcId="{BAE65C38-7E07-426F-952C-75F1B86D2DFE}" destId="{C4850EBC-5692-4E5A-B3D0-F38ADACB4649}" srcOrd="1" destOrd="0" presId="urn:microsoft.com/office/officeart/2005/8/layout/hierarchy1"/>
    <dgm:cxn modelId="{96D75D98-AD76-4BC6-AC3D-DB550CB15A00}" type="presParOf" srcId="{C4850EBC-5692-4E5A-B3D0-F38ADACB4649}" destId="{218F6931-75DF-4E53-A88A-DB46F38EAF27}" srcOrd="0" destOrd="0" presId="urn:microsoft.com/office/officeart/2005/8/layout/hierarchy1"/>
    <dgm:cxn modelId="{E1C1B355-751F-4D1D-AF84-F8AD747DEDBA}" type="presParOf" srcId="{C4850EBC-5692-4E5A-B3D0-F38ADACB4649}" destId="{40127A8A-DDBC-4CC6-86F4-FDD73804EA5C}" srcOrd="1" destOrd="0" presId="urn:microsoft.com/office/officeart/2005/8/layout/hierarchy1"/>
    <dgm:cxn modelId="{9D5229AB-DA3F-4D02-A4F2-D51B447A15A0}" type="presParOf" srcId="{40127A8A-DDBC-4CC6-86F4-FDD73804EA5C}" destId="{65574372-7300-4249-9656-16E24E140B1A}" srcOrd="0" destOrd="0" presId="urn:microsoft.com/office/officeart/2005/8/layout/hierarchy1"/>
    <dgm:cxn modelId="{DB21A04B-7CB1-453C-8BEB-B6A1B9BFC832}" type="presParOf" srcId="{65574372-7300-4249-9656-16E24E140B1A}" destId="{0350EFEE-A3AE-4F71-8999-91E81D88005F}" srcOrd="0" destOrd="0" presId="urn:microsoft.com/office/officeart/2005/8/layout/hierarchy1"/>
    <dgm:cxn modelId="{B157D7EB-E895-4979-AC59-C871FD241F56}" type="presParOf" srcId="{65574372-7300-4249-9656-16E24E140B1A}" destId="{BCBC50CB-CC54-4F2B-80D7-AFC38468A7E5}" srcOrd="1" destOrd="0" presId="urn:microsoft.com/office/officeart/2005/8/layout/hierarchy1"/>
    <dgm:cxn modelId="{BBAF0C98-76EB-4811-8991-5CAE8982A80A}" type="presParOf" srcId="{40127A8A-DDBC-4CC6-86F4-FDD73804EA5C}" destId="{C536CA3A-5E12-4AB8-A940-772538ABD8DE}" srcOrd="1" destOrd="0" presId="urn:microsoft.com/office/officeart/2005/8/layout/hierarchy1"/>
    <dgm:cxn modelId="{6767F2B7-EDC0-41DF-B4A0-47C75E82E0CC}" type="presParOf" srcId="{CE731F0E-FD57-4956-ADCF-BEDBA45EC546}" destId="{0E5A64CF-3EB0-4AF1-8170-21C79FB3870C}" srcOrd="8" destOrd="0" presId="urn:microsoft.com/office/officeart/2005/8/layout/hierarchy1"/>
    <dgm:cxn modelId="{77413E64-2B27-48FD-BA05-178A30EE6D0A}" type="presParOf" srcId="{CE731F0E-FD57-4956-ADCF-BEDBA45EC546}" destId="{48911AF7-BA39-4358-8966-04746CE2F222}" srcOrd="9" destOrd="0" presId="urn:microsoft.com/office/officeart/2005/8/layout/hierarchy1"/>
    <dgm:cxn modelId="{36CECAFD-F1A1-4E0C-A943-7337CB4E1D67}" type="presParOf" srcId="{48911AF7-BA39-4358-8966-04746CE2F222}" destId="{BE350B59-9400-4ADA-AEA7-D79929C472DF}" srcOrd="0" destOrd="0" presId="urn:microsoft.com/office/officeart/2005/8/layout/hierarchy1"/>
    <dgm:cxn modelId="{C07BB6CC-93B1-49A8-9850-98EDB6AB2B05}" type="presParOf" srcId="{BE350B59-9400-4ADA-AEA7-D79929C472DF}" destId="{906AE936-6B53-4C44-9812-D1C05C9368ED}" srcOrd="0" destOrd="0" presId="urn:microsoft.com/office/officeart/2005/8/layout/hierarchy1"/>
    <dgm:cxn modelId="{1D99D240-10FE-4571-8363-8C7F2D4E9E8B}" type="presParOf" srcId="{BE350B59-9400-4ADA-AEA7-D79929C472DF}" destId="{093D8351-DCD3-4158-B637-273B5F225724}" srcOrd="1" destOrd="0" presId="urn:microsoft.com/office/officeart/2005/8/layout/hierarchy1"/>
    <dgm:cxn modelId="{4CB50B12-871C-4ED7-9F1D-C16FE83FBDD7}" type="presParOf" srcId="{48911AF7-BA39-4358-8966-04746CE2F222}" destId="{D9F0DAF2-B84D-444C-A294-4414821C7388}" srcOrd="1" destOrd="0" presId="urn:microsoft.com/office/officeart/2005/8/layout/hierarchy1"/>
    <dgm:cxn modelId="{AA6836F3-93B2-4F9D-87EA-6FF8C60583A6}" type="presParOf" srcId="{D9F0DAF2-B84D-444C-A294-4414821C7388}" destId="{E17EF433-546A-41D9-9D51-A1F3E79BAC4A}" srcOrd="0" destOrd="0" presId="urn:microsoft.com/office/officeart/2005/8/layout/hierarchy1"/>
    <dgm:cxn modelId="{28BC6CD9-29CC-4D1F-BC6F-33C4241F838F}" type="presParOf" srcId="{D9F0DAF2-B84D-444C-A294-4414821C7388}" destId="{7A4FEB57-B8AF-4735-96DD-8186A52D9F3B}" srcOrd="1" destOrd="0" presId="urn:microsoft.com/office/officeart/2005/8/layout/hierarchy1"/>
    <dgm:cxn modelId="{832B67A9-D3CB-4B50-98D6-C0E30E4CCA3C}" type="presParOf" srcId="{7A4FEB57-B8AF-4735-96DD-8186A52D9F3B}" destId="{97248347-A9BC-47CD-9156-A7A08E7DDF7E}" srcOrd="0" destOrd="0" presId="urn:microsoft.com/office/officeart/2005/8/layout/hierarchy1"/>
    <dgm:cxn modelId="{8984C475-DDE7-4E70-B4E3-16B047912BC1}" type="presParOf" srcId="{97248347-A9BC-47CD-9156-A7A08E7DDF7E}" destId="{15B714AF-0046-4328-9480-4E50CF6AA8B7}" srcOrd="0" destOrd="0" presId="urn:microsoft.com/office/officeart/2005/8/layout/hierarchy1"/>
    <dgm:cxn modelId="{FEB41E4C-A355-4FEF-9204-70879207FBCA}" type="presParOf" srcId="{97248347-A9BC-47CD-9156-A7A08E7DDF7E}" destId="{0BD048BC-E288-4B41-8C2E-26C23044B899}" srcOrd="1" destOrd="0" presId="urn:microsoft.com/office/officeart/2005/8/layout/hierarchy1"/>
    <dgm:cxn modelId="{6C4F9AC1-83A0-45C2-9337-3157A03B7369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0.xml><?xml version="1.0" encoding="utf-8"?>
<dgm:dataModel xmlns:dgm="http://schemas.openxmlformats.org/drawingml/2006/diagram" xmlns:a="http://schemas.openxmlformats.org/drawingml/2006/main">
  <dgm:ptLst>
    <dgm:pt modelId="{90E2DB60-1273-45FA-9461-888081F5757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EE201C-42B1-4897-A71C-40B7E3815A96}">
      <dgm:prSet phldrT="[Text]" custT="1"/>
      <dgm:spPr/>
      <dgm:t>
        <a:bodyPr/>
        <a:lstStyle/>
        <a:p>
          <a:r>
            <a:rPr lang="en-US" sz="2000" b="1" dirty="0" smtClean="0">
              <a:latin typeface="NikoshBAN" pitchFamily="2" charset="0"/>
              <a:cs typeface="NikoshBAN" pitchFamily="2" charset="0"/>
            </a:rPr>
            <a:t>১.গানিতিক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0AB667F4-49C9-4BBB-BD50-FCF8394971C4}" type="parTrans" cxnId="{F8E478EC-1E0C-4BDA-8172-759B700D6190}">
      <dgm:prSet/>
      <dgm:spPr/>
      <dgm:t>
        <a:bodyPr/>
        <a:lstStyle/>
        <a:p>
          <a:endParaRPr lang="en-US"/>
        </a:p>
      </dgm:t>
    </dgm:pt>
    <dgm:pt modelId="{BF15ED35-567E-4DE3-A579-EDFF29D07C18}" type="sibTrans" cxnId="{F8E478EC-1E0C-4BDA-8172-759B700D6190}">
      <dgm:prSet/>
      <dgm:spPr/>
      <dgm:t>
        <a:bodyPr/>
        <a:lstStyle/>
        <a:p>
          <a:endParaRPr lang="en-US"/>
        </a:p>
      </dgm:t>
    </dgm:pt>
    <dgm:pt modelId="{DC165889-AB9A-4955-8750-73A9F8A343B0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116DBEC-1867-4B61-8A2F-B4225ADE17CE}" type="parTrans" cxnId="{29A8FBF2-481C-40DD-B35B-C88CEEB0EB1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94850353-77B7-43AD-87BD-1DF4117B2201}" type="sibTrans" cxnId="{29A8FBF2-481C-40DD-B35B-C88CEEB0EB15}">
      <dgm:prSet/>
      <dgm:spPr/>
      <dgm:t>
        <a:bodyPr/>
        <a:lstStyle/>
        <a:p>
          <a:endParaRPr lang="en-US"/>
        </a:p>
      </dgm:t>
    </dgm:pt>
    <dgm:pt modelId="{52909878-0762-4D18-8E8E-FD83F478D303}">
      <dgm:prSet phldrT="[Text]" custT="1"/>
      <dgm:spPr/>
      <dgm:t>
        <a:bodyPr vert="vert270"/>
        <a:lstStyle/>
        <a:p>
          <a:r>
            <a:rPr lang="en-US" sz="1600" b="1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r>
            <a:rPr lang="en-US" sz="1600" b="1" dirty="0">
              <a:latin typeface="NikoshBAN" pitchFamily="2" charset="0"/>
              <a:cs typeface="NikoshBAN" pitchFamily="2" charset="0"/>
            </a:rPr>
            <a:t>=sale*cm ratio</a:t>
          </a:r>
        </a:p>
      </dgm:t>
    </dgm:pt>
    <dgm:pt modelId="{55AD0487-F4BB-4F03-9109-CB00B718DF90}" type="parTrans" cxnId="{7FA6F54B-25ED-4616-8639-7D28E01046F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34CDC919-114A-4E31-8373-620737C82CA4}" type="sibTrans" cxnId="{7FA6F54B-25ED-4616-8639-7D28E01046F6}">
      <dgm:prSet/>
      <dgm:spPr/>
      <dgm:t>
        <a:bodyPr/>
        <a:lstStyle/>
        <a:p>
          <a:endParaRPr lang="en-US"/>
        </a:p>
      </dgm:t>
    </dgm:pt>
    <dgm:pt modelId="{4140FA65-0502-43EA-9516-6AA297C69ACF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9943067A-BE1B-49E5-971D-A7E716EFAA2E}" type="parTrans" cxnId="{C26C9800-F90E-4CD2-8F1F-A4835EBE4BDA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C9FC08DD-E29A-4244-8372-AEDD40515324}" type="sibTrans" cxnId="{C26C9800-F90E-4CD2-8F1F-A4835EBE4BDA}">
      <dgm:prSet/>
      <dgm:spPr/>
      <dgm:t>
        <a:bodyPr/>
        <a:lstStyle/>
        <a:p>
          <a:endParaRPr lang="en-US"/>
        </a:p>
      </dgm:t>
    </dgm:pt>
    <dgm:pt modelId="{CBE6A9AB-4C11-460C-8652-C9E5951928A0}">
      <dgm:prSet phldrT="[Text]" custT="1"/>
      <dgm:spPr>
        <a:blipFill rotWithShape="1">
          <a:blip xmlns:r="http://schemas.openxmlformats.org/officeDocument/2006/relationships" r:embed="rId1"/>
          <a:stretch>
            <a:fillRect r="-24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F0AA3A7-4569-487F-8527-AF8D685477CF}" type="parTrans" cxnId="{1A5C4278-3362-4651-AD38-890C40507F98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63459A0B-24F2-47C7-88ED-F17C1C77C2A8}" type="sibTrans" cxnId="{1A5C4278-3362-4651-AD38-890C40507F98}">
      <dgm:prSet/>
      <dgm:spPr/>
      <dgm:t>
        <a:bodyPr/>
        <a:lstStyle/>
        <a:p>
          <a:endParaRPr lang="en-US"/>
        </a:p>
      </dgm:t>
    </dgm:pt>
    <dgm:pt modelId="{AB9C45C8-3FCB-4199-8261-E8F0F99F93D1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615484A-1A31-4FDD-BBD8-C0DD17AE1BF1}" type="parTrans" cxnId="{1850FE35-D511-4C1D-B5B3-A338852D2B0C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59C32B53-F74D-48BC-9923-E74E06106F6E}" type="sibTrans" cxnId="{1850FE35-D511-4C1D-B5B3-A338852D2B0C}">
      <dgm:prSet/>
      <dgm:spPr/>
      <dgm:t>
        <a:bodyPr/>
        <a:lstStyle/>
        <a:p>
          <a:endParaRPr lang="en-US"/>
        </a:p>
      </dgm:t>
    </dgm:pt>
    <dgm:pt modelId="{59F2C6A7-1B02-484B-BDD2-775B2D93D077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A259515E-6253-439F-A8F2-C26C41107CDD}" type="parTrans" cxnId="{3E07E843-DC76-443F-82DA-3156045DFDD7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0B6E154D-73CB-4BFC-8E7A-8AE03CE8F031}" type="sibTrans" cxnId="{3E07E843-DC76-443F-82DA-3156045DFDD7}">
      <dgm:prSet/>
      <dgm:spPr/>
      <dgm:t>
        <a:bodyPr/>
        <a:lstStyle/>
        <a:p>
          <a:endParaRPr lang="en-US"/>
        </a:p>
      </dgm:t>
    </dgm:pt>
    <dgm:pt modelId="{8A033ED8-7E1B-42E9-85A1-E83FB13CFCA5}">
      <dgm:prSet custT="1"/>
      <dgm:spPr>
        <a:blipFill rotWithShape="1">
          <a:blip xmlns:r="http://schemas.openxmlformats.org/officeDocument/2006/relationships" r:embed="rId2"/>
          <a:stretch>
            <a:fillRect l="-1294" r="-744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143E4B0-F89F-48FB-A9EB-54E717E47258}" type="parTrans" cxnId="{258C9F76-4DEA-4687-9EFB-74CFF30C3DE6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79D21C1-F88A-4D13-880E-5CFD2940497A}" type="sibTrans" cxnId="{258C9F76-4DEA-4687-9EFB-74CFF30C3DE6}">
      <dgm:prSet/>
      <dgm:spPr/>
      <dgm:t>
        <a:bodyPr/>
        <a:lstStyle/>
        <a:p>
          <a:endParaRPr lang="en-US"/>
        </a:p>
      </dgm:t>
    </dgm:pt>
    <dgm:pt modelId="{7A053DAD-26FB-454B-BC0F-00C86844AF28}">
      <dgm:prSet custT="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A313262-428E-40D6-8045-54888C4E6C61}" type="parTrans" cxnId="{96C99427-BEF9-44C2-9AD0-931B5DA926BD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1411ABF2-68EE-4B04-80CD-F4A157FCA3C4}" type="sibTrans" cxnId="{96C99427-BEF9-44C2-9AD0-931B5DA926BD}">
      <dgm:prSet/>
      <dgm:spPr/>
      <dgm:t>
        <a:bodyPr/>
        <a:lstStyle/>
        <a:p>
          <a:endParaRPr lang="en-US"/>
        </a:p>
      </dgm:t>
    </dgm:pt>
    <dgm:pt modelId="{996D91BC-03E2-4EB6-9022-9AC66566A3E5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DD5189A1-0477-486C-8971-BD941E98C737}" type="parTrans" cxnId="{60D1CE34-E4BB-4D42-8B72-5D0643D82665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B08C9A2C-C27D-4BBF-A432-02ECD8FA4BAF}" type="sibTrans" cxnId="{60D1CE34-E4BB-4D42-8B72-5D0643D82665}">
      <dgm:prSet/>
      <dgm:spPr/>
      <dgm:t>
        <a:bodyPr/>
        <a:lstStyle/>
        <a:p>
          <a:endParaRPr lang="en-US"/>
        </a:p>
      </dgm:t>
    </dgm:pt>
    <dgm:pt modelId="{73A92966-706F-4624-B8F9-823238A6DF05}">
      <dgm:prSet custT="1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6468F46-0F05-455F-A68C-B85C3E53A9E7}" type="parTrans" cxnId="{9299EEC8-1CC1-47FD-A461-9582DBD38663}">
      <dgm:prSet/>
      <dgm:spPr/>
      <dgm:t>
        <a:bodyPr/>
        <a:lstStyle/>
        <a:p>
          <a:endParaRPr lang="en-US" sz="1600" b="1">
            <a:latin typeface="NikoshBAN" pitchFamily="2" charset="0"/>
            <a:cs typeface="NikoshBAN" pitchFamily="2" charset="0"/>
          </a:endParaRPr>
        </a:p>
      </dgm:t>
    </dgm:pt>
    <dgm:pt modelId="{F3AEBB8D-412D-4FA0-B45D-B174F243E645}" type="sibTrans" cxnId="{9299EEC8-1CC1-47FD-A461-9582DBD38663}">
      <dgm:prSet/>
      <dgm:spPr/>
      <dgm:t>
        <a:bodyPr/>
        <a:lstStyle/>
        <a:p>
          <a:endParaRPr lang="en-US"/>
        </a:p>
      </dgm:t>
    </dgm:pt>
    <dgm:pt modelId="{EA17878A-14CA-4215-A9FC-48F445B80C25}" type="pres">
      <dgm:prSet presAssocID="{90E2DB60-1273-45FA-9461-888081F57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F96CC2-8F5F-4E42-8534-C1750EE174FE}" type="pres">
      <dgm:prSet presAssocID="{87EE201C-42B1-4897-A71C-40B7E3815A96}" presName="hierRoot1" presStyleCnt="0"/>
      <dgm:spPr/>
    </dgm:pt>
    <dgm:pt modelId="{C8A71EA3-4FED-4CE0-9EC4-1FBA71684894}" type="pres">
      <dgm:prSet presAssocID="{87EE201C-42B1-4897-A71C-40B7E3815A96}" presName="composite" presStyleCnt="0"/>
      <dgm:spPr/>
    </dgm:pt>
    <dgm:pt modelId="{ACCD3307-682E-42A8-8C3E-7787AD257B60}" type="pres">
      <dgm:prSet presAssocID="{87EE201C-42B1-4897-A71C-40B7E3815A96}" presName="background" presStyleLbl="node0" presStyleIdx="0" presStyleCnt="1"/>
      <dgm:spPr/>
    </dgm:pt>
    <dgm:pt modelId="{EFE6D126-4798-4306-9E44-776FEA6D37B0}" type="pres">
      <dgm:prSet presAssocID="{87EE201C-42B1-4897-A71C-40B7E3815A9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31F0E-FD57-4956-ADCF-BEDBA45EC546}" type="pres">
      <dgm:prSet presAssocID="{87EE201C-42B1-4897-A71C-40B7E3815A96}" presName="hierChild2" presStyleCnt="0"/>
      <dgm:spPr/>
    </dgm:pt>
    <dgm:pt modelId="{11BA5624-0B0B-4B29-81BC-E51E0BA5A685}" type="pres">
      <dgm:prSet presAssocID="{7116DBEC-1867-4B61-8A2F-B4225ADE17C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60E0386-1236-486C-830B-DCCC7D46A1E5}" type="pres">
      <dgm:prSet presAssocID="{DC165889-AB9A-4955-8750-73A9F8A343B0}" presName="hierRoot2" presStyleCnt="0"/>
      <dgm:spPr/>
    </dgm:pt>
    <dgm:pt modelId="{E0A0ADDD-0839-4C42-BDA3-315E39754EF9}" type="pres">
      <dgm:prSet presAssocID="{DC165889-AB9A-4955-8750-73A9F8A343B0}" presName="composite2" presStyleCnt="0"/>
      <dgm:spPr/>
    </dgm:pt>
    <dgm:pt modelId="{595BB159-87B6-490A-99B5-47547D4B3638}" type="pres">
      <dgm:prSet presAssocID="{DC165889-AB9A-4955-8750-73A9F8A343B0}" presName="background2" presStyleLbl="node2" presStyleIdx="0" presStyleCnt="5"/>
      <dgm:spPr/>
    </dgm:pt>
    <dgm:pt modelId="{58950A47-0609-4909-B2C4-DBDE9A83D7D3}" type="pres">
      <dgm:prSet presAssocID="{DC165889-AB9A-4955-8750-73A9F8A343B0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E7B59-822B-448D-A28F-97C8DE51A0E5}" type="pres">
      <dgm:prSet presAssocID="{DC165889-AB9A-4955-8750-73A9F8A343B0}" presName="hierChild3" presStyleCnt="0"/>
      <dgm:spPr/>
    </dgm:pt>
    <dgm:pt modelId="{81CDDC4A-1362-464B-A0CB-3361B603E4AC}" type="pres">
      <dgm:prSet presAssocID="{55AD0487-F4BB-4F03-9109-CB00B718DF90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A5134DC-2A4A-4565-95C2-5F51AE85C87C}" type="pres">
      <dgm:prSet presAssocID="{52909878-0762-4D18-8E8E-FD83F478D303}" presName="hierRoot3" presStyleCnt="0"/>
      <dgm:spPr/>
    </dgm:pt>
    <dgm:pt modelId="{3F8D4130-D273-49D9-A161-66757CF4B3A5}" type="pres">
      <dgm:prSet presAssocID="{52909878-0762-4D18-8E8E-FD83F478D303}" presName="composite3" presStyleCnt="0"/>
      <dgm:spPr/>
    </dgm:pt>
    <dgm:pt modelId="{6B4192E1-0338-49B5-8DCC-74DA29004E53}" type="pres">
      <dgm:prSet presAssocID="{52909878-0762-4D18-8E8E-FD83F478D303}" presName="background3" presStyleLbl="node3" presStyleIdx="0" presStyleCnt="5"/>
      <dgm:spPr/>
    </dgm:pt>
    <dgm:pt modelId="{01E0F22C-FF49-4583-BE93-473E23217581}" type="pres">
      <dgm:prSet presAssocID="{52909878-0762-4D18-8E8E-FD83F478D303}" presName="text3" presStyleLbl="fgAcc3" presStyleIdx="0" presStyleCnt="5" custScaleX="100465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1B4DE-35D2-4643-BBD1-40AA94B8E7DD}" type="pres">
      <dgm:prSet presAssocID="{52909878-0762-4D18-8E8E-FD83F478D303}" presName="hierChild4" presStyleCnt="0"/>
      <dgm:spPr/>
    </dgm:pt>
    <dgm:pt modelId="{8C5404D7-ACC0-4298-9E33-F024102B667A}" type="pres">
      <dgm:prSet presAssocID="{9943067A-BE1B-49E5-971D-A7E716EFAA2E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E5E4C0A-82E9-4848-8150-B256EFC62F40}" type="pres">
      <dgm:prSet presAssocID="{4140FA65-0502-43EA-9516-6AA297C69ACF}" presName="hierRoot2" presStyleCnt="0"/>
      <dgm:spPr/>
    </dgm:pt>
    <dgm:pt modelId="{36C4D1C9-3043-4BB6-AAF6-427D3298CC70}" type="pres">
      <dgm:prSet presAssocID="{4140FA65-0502-43EA-9516-6AA297C69ACF}" presName="composite2" presStyleCnt="0"/>
      <dgm:spPr/>
    </dgm:pt>
    <dgm:pt modelId="{40D94474-4230-4871-BD8C-CD5515EB2AF9}" type="pres">
      <dgm:prSet presAssocID="{4140FA65-0502-43EA-9516-6AA297C69ACF}" presName="background2" presStyleLbl="node2" presStyleIdx="1" presStyleCnt="5"/>
      <dgm:spPr/>
    </dgm:pt>
    <dgm:pt modelId="{2265836D-35D2-46FC-BE08-B994163E57E8}" type="pres">
      <dgm:prSet presAssocID="{4140FA65-0502-43EA-9516-6AA297C69ACF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32056-C9BC-480F-BD63-19A9CBAE3D20}" type="pres">
      <dgm:prSet presAssocID="{4140FA65-0502-43EA-9516-6AA297C69ACF}" presName="hierChild3" presStyleCnt="0"/>
      <dgm:spPr/>
    </dgm:pt>
    <dgm:pt modelId="{F06A7F12-F21F-42ED-9357-EA77F26FC60C}" type="pres">
      <dgm:prSet presAssocID="{EF0AA3A7-4569-487F-8527-AF8D685477C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8349E934-B80F-4025-96EC-57D1F651E559}" type="pres">
      <dgm:prSet presAssocID="{CBE6A9AB-4C11-460C-8652-C9E5951928A0}" presName="hierRoot3" presStyleCnt="0"/>
      <dgm:spPr/>
    </dgm:pt>
    <dgm:pt modelId="{BE98A47D-D5FA-47F6-96AB-9162A4FDE25C}" type="pres">
      <dgm:prSet presAssocID="{CBE6A9AB-4C11-460C-8652-C9E5951928A0}" presName="composite3" presStyleCnt="0"/>
      <dgm:spPr/>
    </dgm:pt>
    <dgm:pt modelId="{94FE3A07-BAE0-450F-A07D-EB60289F3FBB}" type="pres">
      <dgm:prSet presAssocID="{CBE6A9AB-4C11-460C-8652-C9E5951928A0}" presName="background3" presStyleLbl="node3" presStyleIdx="1" presStyleCnt="5"/>
      <dgm:spPr/>
    </dgm:pt>
    <dgm:pt modelId="{9D474765-55C8-4BCB-AE72-64374C393CFD}" type="pres">
      <dgm:prSet presAssocID="{CBE6A9AB-4C11-460C-8652-C9E5951928A0}" presName="text3" presStyleLbl="fgAcc3" presStyleIdx="1" presStyleCnt="5" custScaleX="142344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2841-E9DB-4C7B-805A-DB58786DD322}" type="pres">
      <dgm:prSet presAssocID="{CBE6A9AB-4C11-460C-8652-C9E5951928A0}" presName="hierChild4" presStyleCnt="0"/>
      <dgm:spPr/>
    </dgm:pt>
    <dgm:pt modelId="{05D83067-974A-4D3B-BCAE-AAD0B00D4EE4}" type="pres">
      <dgm:prSet presAssocID="{A615484A-1A31-4FDD-BBD8-C0DD17AE1BF1}" presName="Name10" presStyleLbl="parChTrans1D2" presStyleIdx="2" presStyleCnt="5"/>
      <dgm:spPr/>
      <dgm:t>
        <a:bodyPr/>
        <a:lstStyle/>
        <a:p>
          <a:endParaRPr lang="en-US"/>
        </a:p>
      </dgm:t>
    </dgm:pt>
    <dgm:pt modelId="{C1F85E20-52E1-4308-A4AE-85D308391CC8}" type="pres">
      <dgm:prSet presAssocID="{AB9C45C8-3FCB-4199-8261-E8F0F99F93D1}" presName="hierRoot2" presStyleCnt="0"/>
      <dgm:spPr/>
    </dgm:pt>
    <dgm:pt modelId="{88D27983-B97E-47CF-8092-336C247F1882}" type="pres">
      <dgm:prSet presAssocID="{AB9C45C8-3FCB-4199-8261-E8F0F99F93D1}" presName="composite2" presStyleCnt="0"/>
      <dgm:spPr/>
    </dgm:pt>
    <dgm:pt modelId="{1AED9739-6AAD-40AD-83CC-1FB2C77736A0}" type="pres">
      <dgm:prSet presAssocID="{AB9C45C8-3FCB-4199-8261-E8F0F99F93D1}" presName="background2" presStyleLbl="node2" presStyleIdx="2" presStyleCnt="5"/>
      <dgm:spPr/>
    </dgm:pt>
    <dgm:pt modelId="{C47A8560-F511-419B-880C-4854BA34EACD}" type="pres">
      <dgm:prSet presAssocID="{AB9C45C8-3FCB-4199-8261-E8F0F99F93D1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45C5F-5208-4AB3-825A-B51754D6C2DE}" type="pres">
      <dgm:prSet presAssocID="{AB9C45C8-3FCB-4199-8261-E8F0F99F93D1}" presName="hierChild3" presStyleCnt="0"/>
      <dgm:spPr/>
    </dgm:pt>
    <dgm:pt modelId="{B1FCD6BE-E2FB-4E1C-8D51-84A4B34BEA51}" type="pres">
      <dgm:prSet presAssocID="{A143E4B0-F89F-48FB-A9EB-54E717E4725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9CB1A74B-F7D9-4C43-80FC-645DD85D5CAA}" type="pres">
      <dgm:prSet presAssocID="{8A033ED8-7E1B-42E9-85A1-E83FB13CFCA5}" presName="hierRoot3" presStyleCnt="0"/>
      <dgm:spPr/>
    </dgm:pt>
    <dgm:pt modelId="{EE5734BA-ADEA-4783-AB91-E2E795ED34A7}" type="pres">
      <dgm:prSet presAssocID="{8A033ED8-7E1B-42E9-85A1-E83FB13CFCA5}" presName="composite3" presStyleCnt="0"/>
      <dgm:spPr/>
    </dgm:pt>
    <dgm:pt modelId="{DC408D26-3F19-4FB1-A886-5750C4FB9050}" type="pres">
      <dgm:prSet presAssocID="{8A033ED8-7E1B-42E9-85A1-E83FB13CFCA5}" presName="background3" presStyleLbl="node3" presStyleIdx="2" presStyleCnt="5"/>
      <dgm:spPr/>
    </dgm:pt>
    <dgm:pt modelId="{ECE9F445-8AE2-4CBA-821C-74D5A85C41B0}" type="pres">
      <dgm:prSet presAssocID="{8A033ED8-7E1B-42E9-85A1-E83FB13CFCA5}" presName="text3" presStyleLbl="fgAcc3" presStyleIdx="2" presStyleCnt="5" custScaleX="154700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EC7CF-D760-44E7-A9A5-D351440EAFED}" type="pres">
      <dgm:prSet presAssocID="{8A033ED8-7E1B-42E9-85A1-E83FB13CFCA5}" presName="hierChild4" presStyleCnt="0"/>
      <dgm:spPr/>
    </dgm:pt>
    <dgm:pt modelId="{7DDD238E-E2AE-4049-BA7B-04DD15FE8CCE}" type="pres">
      <dgm:prSet presAssocID="{A259515E-6253-439F-A8F2-C26C41107CDD}" presName="Name10" presStyleLbl="parChTrans1D2" presStyleIdx="3" presStyleCnt="5"/>
      <dgm:spPr/>
      <dgm:t>
        <a:bodyPr/>
        <a:lstStyle/>
        <a:p>
          <a:endParaRPr lang="en-US"/>
        </a:p>
      </dgm:t>
    </dgm:pt>
    <dgm:pt modelId="{BAE65C38-7E07-426F-952C-75F1B86D2DFE}" type="pres">
      <dgm:prSet presAssocID="{59F2C6A7-1B02-484B-BDD2-775B2D93D077}" presName="hierRoot2" presStyleCnt="0"/>
      <dgm:spPr/>
    </dgm:pt>
    <dgm:pt modelId="{4EE06EBA-F465-4941-A8C6-48DDB1D6ABB5}" type="pres">
      <dgm:prSet presAssocID="{59F2C6A7-1B02-484B-BDD2-775B2D93D077}" presName="composite2" presStyleCnt="0"/>
      <dgm:spPr/>
    </dgm:pt>
    <dgm:pt modelId="{25D4BB5C-BCBF-4473-AE88-E4A1688ECAF6}" type="pres">
      <dgm:prSet presAssocID="{59F2C6A7-1B02-484B-BDD2-775B2D93D077}" presName="background2" presStyleLbl="node2" presStyleIdx="3" presStyleCnt="5"/>
      <dgm:spPr/>
    </dgm:pt>
    <dgm:pt modelId="{6B4F95EB-944C-428C-8199-97BB0F7715C7}" type="pres">
      <dgm:prSet presAssocID="{59F2C6A7-1B02-484B-BDD2-775B2D93D07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850EBC-5692-4E5A-B3D0-F38ADACB4649}" type="pres">
      <dgm:prSet presAssocID="{59F2C6A7-1B02-484B-BDD2-775B2D93D077}" presName="hierChild3" presStyleCnt="0"/>
      <dgm:spPr/>
    </dgm:pt>
    <dgm:pt modelId="{218F6931-75DF-4E53-A88A-DB46F38EAF27}" type="pres">
      <dgm:prSet presAssocID="{AA313262-428E-40D6-8045-54888C4E6C61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0127A8A-DDBC-4CC6-86F4-FDD73804EA5C}" type="pres">
      <dgm:prSet presAssocID="{7A053DAD-26FB-454B-BC0F-00C86844AF28}" presName="hierRoot3" presStyleCnt="0"/>
      <dgm:spPr/>
    </dgm:pt>
    <dgm:pt modelId="{65574372-7300-4249-9656-16E24E140B1A}" type="pres">
      <dgm:prSet presAssocID="{7A053DAD-26FB-454B-BC0F-00C86844AF28}" presName="composite3" presStyleCnt="0"/>
      <dgm:spPr/>
    </dgm:pt>
    <dgm:pt modelId="{0350EFEE-A3AE-4F71-8999-91E81D88005F}" type="pres">
      <dgm:prSet presAssocID="{7A053DAD-26FB-454B-BC0F-00C86844AF28}" presName="background3" presStyleLbl="node3" presStyleIdx="3" presStyleCnt="5"/>
      <dgm:spPr/>
    </dgm:pt>
    <dgm:pt modelId="{BCBC50CB-CC54-4F2B-80D7-AFC38468A7E5}" type="pres">
      <dgm:prSet presAssocID="{7A053DAD-26FB-454B-BC0F-00C86844AF28}" presName="text3" presStyleLbl="fgAcc3" presStyleIdx="3" presStyleCnt="5" custScaleX="127142" custScaleY="384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6CA3A-5E12-4AB8-A940-772538ABD8DE}" type="pres">
      <dgm:prSet presAssocID="{7A053DAD-26FB-454B-BC0F-00C86844AF28}" presName="hierChild4" presStyleCnt="0"/>
      <dgm:spPr/>
    </dgm:pt>
    <dgm:pt modelId="{0E5A64CF-3EB0-4AF1-8170-21C79FB3870C}" type="pres">
      <dgm:prSet presAssocID="{DD5189A1-0477-486C-8971-BD941E98C737}" presName="Name10" presStyleLbl="parChTrans1D2" presStyleIdx="4" presStyleCnt="5"/>
      <dgm:spPr/>
      <dgm:t>
        <a:bodyPr/>
        <a:lstStyle/>
        <a:p>
          <a:endParaRPr lang="en-US"/>
        </a:p>
      </dgm:t>
    </dgm:pt>
    <dgm:pt modelId="{48911AF7-BA39-4358-8966-04746CE2F222}" type="pres">
      <dgm:prSet presAssocID="{996D91BC-03E2-4EB6-9022-9AC66566A3E5}" presName="hierRoot2" presStyleCnt="0"/>
      <dgm:spPr/>
    </dgm:pt>
    <dgm:pt modelId="{BE350B59-9400-4ADA-AEA7-D79929C472DF}" type="pres">
      <dgm:prSet presAssocID="{996D91BC-03E2-4EB6-9022-9AC66566A3E5}" presName="composite2" presStyleCnt="0"/>
      <dgm:spPr/>
    </dgm:pt>
    <dgm:pt modelId="{906AE936-6B53-4C44-9812-D1C05C9368ED}" type="pres">
      <dgm:prSet presAssocID="{996D91BC-03E2-4EB6-9022-9AC66566A3E5}" presName="background2" presStyleLbl="node2" presStyleIdx="4" presStyleCnt="5"/>
      <dgm:spPr/>
    </dgm:pt>
    <dgm:pt modelId="{093D8351-DCD3-4158-B637-273B5F225724}" type="pres">
      <dgm:prSet presAssocID="{996D91BC-03E2-4EB6-9022-9AC66566A3E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0DAF2-B84D-444C-A294-4414821C7388}" type="pres">
      <dgm:prSet presAssocID="{996D91BC-03E2-4EB6-9022-9AC66566A3E5}" presName="hierChild3" presStyleCnt="0"/>
      <dgm:spPr/>
    </dgm:pt>
    <dgm:pt modelId="{E17EF433-546A-41D9-9D51-A1F3E79BAC4A}" type="pres">
      <dgm:prSet presAssocID="{56468F46-0F05-455F-A68C-B85C3E53A9E7}" presName="Name17" presStyleLbl="parChTrans1D3" presStyleIdx="4" presStyleCnt="5"/>
      <dgm:spPr/>
      <dgm:t>
        <a:bodyPr/>
        <a:lstStyle/>
        <a:p>
          <a:endParaRPr lang="en-US"/>
        </a:p>
      </dgm:t>
    </dgm:pt>
    <dgm:pt modelId="{7A4FEB57-B8AF-4735-96DD-8186A52D9F3B}" type="pres">
      <dgm:prSet presAssocID="{73A92966-706F-4624-B8F9-823238A6DF05}" presName="hierRoot3" presStyleCnt="0"/>
      <dgm:spPr/>
    </dgm:pt>
    <dgm:pt modelId="{97248347-A9BC-47CD-9156-A7A08E7DDF7E}" type="pres">
      <dgm:prSet presAssocID="{73A92966-706F-4624-B8F9-823238A6DF05}" presName="composite3" presStyleCnt="0"/>
      <dgm:spPr/>
    </dgm:pt>
    <dgm:pt modelId="{15B714AF-0046-4328-9480-4E50CF6AA8B7}" type="pres">
      <dgm:prSet presAssocID="{73A92966-706F-4624-B8F9-823238A6DF05}" presName="background3" presStyleLbl="node3" presStyleIdx="4" presStyleCnt="5"/>
      <dgm:spPr/>
    </dgm:pt>
    <dgm:pt modelId="{0BD048BC-E288-4B41-8C2E-26C23044B899}" type="pres">
      <dgm:prSet presAssocID="{73A92966-706F-4624-B8F9-823238A6DF05}" presName="text3" presStyleLbl="fgAcc3" presStyleIdx="4" presStyleCnt="5" custScaleX="113588" custScaleY="387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10B99-3DED-45EE-8C91-12E5C79D1D4F}" type="pres">
      <dgm:prSet presAssocID="{73A92966-706F-4624-B8F9-823238A6DF05}" presName="hierChild4" presStyleCnt="0"/>
      <dgm:spPr/>
    </dgm:pt>
  </dgm:ptLst>
  <dgm:cxnLst>
    <dgm:cxn modelId="{1A5C4278-3362-4651-AD38-890C40507F98}" srcId="{4140FA65-0502-43EA-9516-6AA297C69ACF}" destId="{CBE6A9AB-4C11-460C-8652-C9E5951928A0}" srcOrd="0" destOrd="0" parTransId="{EF0AA3A7-4569-487F-8527-AF8D685477CF}" sibTransId="{63459A0B-24F2-47C7-88ED-F17C1C77C2A8}"/>
    <dgm:cxn modelId="{3E07E843-DC76-443F-82DA-3156045DFDD7}" srcId="{87EE201C-42B1-4897-A71C-40B7E3815A96}" destId="{59F2C6A7-1B02-484B-BDD2-775B2D93D077}" srcOrd="3" destOrd="0" parTransId="{A259515E-6253-439F-A8F2-C26C41107CDD}" sibTransId="{0B6E154D-73CB-4BFC-8E7A-8AE03CE8F031}"/>
    <dgm:cxn modelId="{7BC076DC-1971-4C4D-B04E-FA6B7E68CA67}" type="presOf" srcId="{A259515E-6253-439F-A8F2-C26C41107CDD}" destId="{7DDD238E-E2AE-4049-BA7B-04DD15FE8CCE}" srcOrd="0" destOrd="0" presId="urn:microsoft.com/office/officeart/2005/8/layout/hierarchy1"/>
    <dgm:cxn modelId="{97D0B4B7-DE70-400F-B590-183A39D4B076}" type="presOf" srcId="{56468F46-0F05-455F-A68C-B85C3E53A9E7}" destId="{E17EF433-546A-41D9-9D51-A1F3E79BAC4A}" srcOrd="0" destOrd="0" presId="urn:microsoft.com/office/officeart/2005/8/layout/hierarchy1"/>
    <dgm:cxn modelId="{C9E7695A-F323-484C-AC17-8EBC1A72898E}" type="presOf" srcId="{AA313262-428E-40D6-8045-54888C4E6C61}" destId="{218F6931-75DF-4E53-A88A-DB46F38EAF27}" srcOrd="0" destOrd="0" presId="urn:microsoft.com/office/officeart/2005/8/layout/hierarchy1"/>
    <dgm:cxn modelId="{359FDB11-E601-43B0-983E-8E552EB80D9D}" type="presOf" srcId="{CBE6A9AB-4C11-460C-8652-C9E5951928A0}" destId="{9D474765-55C8-4BCB-AE72-64374C393CFD}" srcOrd="0" destOrd="0" presId="urn:microsoft.com/office/officeart/2005/8/layout/hierarchy1"/>
    <dgm:cxn modelId="{DEE90EFF-CAC7-40B9-8E32-D1E013C066A9}" type="presOf" srcId="{7A053DAD-26FB-454B-BC0F-00C86844AF28}" destId="{BCBC50CB-CC54-4F2B-80D7-AFC38468A7E5}" srcOrd="0" destOrd="0" presId="urn:microsoft.com/office/officeart/2005/8/layout/hierarchy1"/>
    <dgm:cxn modelId="{8B78E0F3-9756-4997-AC7B-C2EB476D1D61}" type="presOf" srcId="{55AD0487-F4BB-4F03-9109-CB00B718DF90}" destId="{81CDDC4A-1362-464B-A0CB-3361B603E4AC}" srcOrd="0" destOrd="0" presId="urn:microsoft.com/office/officeart/2005/8/layout/hierarchy1"/>
    <dgm:cxn modelId="{83D06E87-5298-432E-8F03-AD025CE2F81F}" type="presOf" srcId="{59F2C6A7-1B02-484B-BDD2-775B2D93D077}" destId="{6B4F95EB-944C-428C-8199-97BB0F7715C7}" srcOrd="0" destOrd="0" presId="urn:microsoft.com/office/officeart/2005/8/layout/hierarchy1"/>
    <dgm:cxn modelId="{854CAE3E-068F-41B7-B2A4-5A94A25C066E}" type="presOf" srcId="{EF0AA3A7-4569-487F-8527-AF8D685477CF}" destId="{F06A7F12-F21F-42ED-9357-EA77F26FC60C}" srcOrd="0" destOrd="0" presId="urn:microsoft.com/office/officeart/2005/8/layout/hierarchy1"/>
    <dgm:cxn modelId="{29A8FBF2-481C-40DD-B35B-C88CEEB0EB15}" srcId="{87EE201C-42B1-4897-A71C-40B7E3815A96}" destId="{DC165889-AB9A-4955-8750-73A9F8A343B0}" srcOrd="0" destOrd="0" parTransId="{7116DBEC-1867-4B61-8A2F-B4225ADE17CE}" sibTransId="{94850353-77B7-43AD-87BD-1DF4117B2201}"/>
    <dgm:cxn modelId="{1850FE35-D511-4C1D-B5B3-A338852D2B0C}" srcId="{87EE201C-42B1-4897-A71C-40B7E3815A96}" destId="{AB9C45C8-3FCB-4199-8261-E8F0F99F93D1}" srcOrd="2" destOrd="0" parTransId="{A615484A-1A31-4FDD-BBD8-C0DD17AE1BF1}" sibTransId="{59C32B53-F74D-48BC-9923-E74E06106F6E}"/>
    <dgm:cxn modelId="{96C99427-BEF9-44C2-9AD0-931B5DA926BD}" srcId="{59F2C6A7-1B02-484B-BDD2-775B2D93D077}" destId="{7A053DAD-26FB-454B-BC0F-00C86844AF28}" srcOrd="0" destOrd="0" parTransId="{AA313262-428E-40D6-8045-54888C4E6C61}" sibTransId="{1411ABF2-68EE-4B04-80CD-F4A157FCA3C4}"/>
    <dgm:cxn modelId="{6A29FF1C-137B-4568-A06F-E576FE5B8CB8}" type="presOf" srcId="{996D91BC-03E2-4EB6-9022-9AC66566A3E5}" destId="{093D8351-DCD3-4158-B637-273B5F225724}" srcOrd="0" destOrd="0" presId="urn:microsoft.com/office/officeart/2005/8/layout/hierarchy1"/>
    <dgm:cxn modelId="{C5DAA74A-1532-4E9A-BD3C-1F01DC809E0E}" type="presOf" srcId="{A143E4B0-F89F-48FB-A9EB-54E717E47258}" destId="{B1FCD6BE-E2FB-4E1C-8D51-84A4B34BEA51}" srcOrd="0" destOrd="0" presId="urn:microsoft.com/office/officeart/2005/8/layout/hierarchy1"/>
    <dgm:cxn modelId="{6AB468E1-3C2D-44D7-8DD8-5623AF9A7880}" type="presOf" srcId="{8A033ED8-7E1B-42E9-85A1-E83FB13CFCA5}" destId="{ECE9F445-8AE2-4CBA-821C-74D5A85C41B0}" srcOrd="0" destOrd="0" presId="urn:microsoft.com/office/officeart/2005/8/layout/hierarchy1"/>
    <dgm:cxn modelId="{F1CAB74F-D907-40AB-8C5D-7AE7815A2642}" type="presOf" srcId="{AB9C45C8-3FCB-4199-8261-E8F0F99F93D1}" destId="{C47A8560-F511-419B-880C-4854BA34EACD}" srcOrd="0" destOrd="0" presId="urn:microsoft.com/office/officeart/2005/8/layout/hierarchy1"/>
    <dgm:cxn modelId="{966C99B4-6644-4F67-8979-66DFC77EB355}" type="presOf" srcId="{4140FA65-0502-43EA-9516-6AA297C69ACF}" destId="{2265836D-35D2-46FC-BE08-B994163E57E8}" srcOrd="0" destOrd="0" presId="urn:microsoft.com/office/officeart/2005/8/layout/hierarchy1"/>
    <dgm:cxn modelId="{258C9F76-4DEA-4687-9EFB-74CFF30C3DE6}" srcId="{AB9C45C8-3FCB-4199-8261-E8F0F99F93D1}" destId="{8A033ED8-7E1B-42E9-85A1-E83FB13CFCA5}" srcOrd="0" destOrd="0" parTransId="{A143E4B0-F89F-48FB-A9EB-54E717E47258}" sibTransId="{F79D21C1-F88A-4D13-880E-5CFD2940497A}"/>
    <dgm:cxn modelId="{7FA6F54B-25ED-4616-8639-7D28E01046F6}" srcId="{DC165889-AB9A-4955-8750-73A9F8A343B0}" destId="{52909878-0762-4D18-8E8E-FD83F478D303}" srcOrd="0" destOrd="0" parTransId="{55AD0487-F4BB-4F03-9109-CB00B718DF90}" sibTransId="{34CDC919-114A-4E31-8373-620737C82CA4}"/>
    <dgm:cxn modelId="{80866438-942D-4A83-A056-5C0029265856}" type="presOf" srcId="{52909878-0762-4D18-8E8E-FD83F478D303}" destId="{01E0F22C-FF49-4583-BE93-473E23217581}" srcOrd="0" destOrd="0" presId="urn:microsoft.com/office/officeart/2005/8/layout/hierarchy1"/>
    <dgm:cxn modelId="{E0C826A6-98CC-401E-91F5-DF050851D74F}" type="presOf" srcId="{9943067A-BE1B-49E5-971D-A7E716EFAA2E}" destId="{8C5404D7-ACC0-4298-9E33-F024102B667A}" srcOrd="0" destOrd="0" presId="urn:microsoft.com/office/officeart/2005/8/layout/hierarchy1"/>
    <dgm:cxn modelId="{013F89BD-68CF-4332-94A4-4FE1B5F1468D}" type="presOf" srcId="{A615484A-1A31-4FDD-BBD8-C0DD17AE1BF1}" destId="{05D83067-974A-4D3B-BCAE-AAD0B00D4EE4}" srcOrd="0" destOrd="0" presId="urn:microsoft.com/office/officeart/2005/8/layout/hierarchy1"/>
    <dgm:cxn modelId="{8F3C17A5-7E53-4151-BB1F-2500903A6021}" type="presOf" srcId="{90E2DB60-1273-45FA-9461-888081F5757A}" destId="{EA17878A-14CA-4215-A9FC-48F445B80C25}" srcOrd="0" destOrd="0" presId="urn:microsoft.com/office/officeart/2005/8/layout/hierarchy1"/>
    <dgm:cxn modelId="{92D4ADF3-F051-490A-9D27-271C406C4A9C}" type="presOf" srcId="{87EE201C-42B1-4897-A71C-40B7E3815A96}" destId="{EFE6D126-4798-4306-9E44-776FEA6D37B0}" srcOrd="0" destOrd="0" presId="urn:microsoft.com/office/officeart/2005/8/layout/hierarchy1"/>
    <dgm:cxn modelId="{8D547198-2421-4726-BD9E-BA0A12627E29}" type="presOf" srcId="{DD5189A1-0477-486C-8971-BD941E98C737}" destId="{0E5A64CF-3EB0-4AF1-8170-21C79FB3870C}" srcOrd="0" destOrd="0" presId="urn:microsoft.com/office/officeart/2005/8/layout/hierarchy1"/>
    <dgm:cxn modelId="{60D1CE34-E4BB-4D42-8B72-5D0643D82665}" srcId="{87EE201C-42B1-4897-A71C-40B7E3815A96}" destId="{996D91BC-03E2-4EB6-9022-9AC66566A3E5}" srcOrd="4" destOrd="0" parTransId="{DD5189A1-0477-486C-8971-BD941E98C737}" sibTransId="{B08C9A2C-C27D-4BBF-A432-02ECD8FA4BAF}"/>
    <dgm:cxn modelId="{4C3C2C78-511E-410F-8A59-A1A7EB274B21}" type="presOf" srcId="{DC165889-AB9A-4955-8750-73A9F8A343B0}" destId="{58950A47-0609-4909-B2C4-DBDE9A83D7D3}" srcOrd="0" destOrd="0" presId="urn:microsoft.com/office/officeart/2005/8/layout/hierarchy1"/>
    <dgm:cxn modelId="{9299EEC8-1CC1-47FD-A461-9582DBD38663}" srcId="{996D91BC-03E2-4EB6-9022-9AC66566A3E5}" destId="{73A92966-706F-4624-B8F9-823238A6DF05}" srcOrd="0" destOrd="0" parTransId="{56468F46-0F05-455F-A68C-B85C3E53A9E7}" sibTransId="{F3AEBB8D-412D-4FA0-B45D-B174F243E645}"/>
    <dgm:cxn modelId="{F8E478EC-1E0C-4BDA-8172-759B700D6190}" srcId="{90E2DB60-1273-45FA-9461-888081F5757A}" destId="{87EE201C-42B1-4897-A71C-40B7E3815A96}" srcOrd="0" destOrd="0" parTransId="{0AB667F4-49C9-4BBB-BD50-FCF8394971C4}" sibTransId="{BF15ED35-567E-4DE3-A579-EDFF29D07C18}"/>
    <dgm:cxn modelId="{C26C9800-F90E-4CD2-8F1F-A4835EBE4BDA}" srcId="{87EE201C-42B1-4897-A71C-40B7E3815A96}" destId="{4140FA65-0502-43EA-9516-6AA297C69ACF}" srcOrd="1" destOrd="0" parTransId="{9943067A-BE1B-49E5-971D-A7E716EFAA2E}" sibTransId="{C9FC08DD-E29A-4244-8372-AEDD40515324}"/>
    <dgm:cxn modelId="{69FA567B-549C-4839-B22B-32BD676EF149}" type="presOf" srcId="{7116DBEC-1867-4B61-8A2F-B4225ADE17CE}" destId="{11BA5624-0B0B-4B29-81BC-E51E0BA5A685}" srcOrd="0" destOrd="0" presId="urn:microsoft.com/office/officeart/2005/8/layout/hierarchy1"/>
    <dgm:cxn modelId="{2CF11592-0519-4A69-8699-18DFC9B2B350}" type="presOf" srcId="{73A92966-706F-4624-B8F9-823238A6DF05}" destId="{0BD048BC-E288-4B41-8C2E-26C23044B899}" srcOrd="0" destOrd="0" presId="urn:microsoft.com/office/officeart/2005/8/layout/hierarchy1"/>
    <dgm:cxn modelId="{4346E810-35F6-4135-A38F-87EB81DB5B4D}" type="presParOf" srcId="{EA17878A-14CA-4215-A9FC-48F445B80C25}" destId="{61F96CC2-8F5F-4E42-8534-C1750EE174FE}" srcOrd="0" destOrd="0" presId="urn:microsoft.com/office/officeart/2005/8/layout/hierarchy1"/>
    <dgm:cxn modelId="{334EBCFC-74F5-495C-BFF8-58BCB0497E8F}" type="presParOf" srcId="{61F96CC2-8F5F-4E42-8534-C1750EE174FE}" destId="{C8A71EA3-4FED-4CE0-9EC4-1FBA71684894}" srcOrd="0" destOrd="0" presId="urn:microsoft.com/office/officeart/2005/8/layout/hierarchy1"/>
    <dgm:cxn modelId="{16F9AAE3-088B-4F11-A277-83CA57E1FCB3}" type="presParOf" srcId="{C8A71EA3-4FED-4CE0-9EC4-1FBA71684894}" destId="{ACCD3307-682E-42A8-8C3E-7787AD257B60}" srcOrd="0" destOrd="0" presId="urn:microsoft.com/office/officeart/2005/8/layout/hierarchy1"/>
    <dgm:cxn modelId="{35006B2B-4FDE-4AED-937B-D89DEF25FDD7}" type="presParOf" srcId="{C8A71EA3-4FED-4CE0-9EC4-1FBA71684894}" destId="{EFE6D126-4798-4306-9E44-776FEA6D37B0}" srcOrd="1" destOrd="0" presId="urn:microsoft.com/office/officeart/2005/8/layout/hierarchy1"/>
    <dgm:cxn modelId="{94DA0710-EFD8-4D78-A386-5D80B3EDC480}" type="presParOf" srcId="{61F96CC2-8F5F-4E42-8534-C1750EE174FE}" destId="{CE731F0E-FD57-4956-ADCF-BEDBA45EC546}" srcOrd="1" destOrd="0" presId="urn:microsoft.com/office/officeart/2005/8/layout/hierarchy1"/>
    <dgm:cxn modelId="{DF73594C-8A5F-472A-8173-6861A8F5E142}" type="presParOf" srcId="{CE731F0E-FD57-4956-ADCF-BEDBA45EC546}" destId="{11BA5624-0B0B-4B29-81BC-E51E0BA5A685}" srcOrd="0" destOrd="0" presId="urn:microsoft.com/office/officeart/2005/8/layout/hierarchy1"/>
    <dgm:cxn modelId="{43AC7805-9E83-4501-B2F6-C2B7D6B6C4DD}" type="presParOf" srcId="{CE731F0E-FD57-4956-ADCF-BEDBA45EC546}" destId="{960E0386-1236-486C-830B-DCCC7D46A1E5}" srcOrd="1" destOrd="0" presId="urn:microsoft.com/office/officeart/2005/8/layout/hierarchy1"/>
    <dgm:cxn modelId="{B2F4706F-D24B-4C96-A217-971A439EF91A}" type="presParOf" srcId="{960E0386-1236-486C-830B-DCCC7D46A1E5}" destId="{E0A0ADDD-0839-4C42-BDA3-315E39754EF9}" srcOrd="0" destOrd="0" presId="urn:microsoft.com/office/officeart/2005/8/layout/hierarchy1"/>
    <dgm:cxn modelId="{76833D9A-5F55-4579-B28D-428340A5CD72}" type="presParOf" srcId="{E0A0ADDD-0839-4C42-BDA3-315E39754EF9}" destId="{595BB159-87B6-490A-99B5-47547D4B3638}" srcOrd="0" destOrd="0" presId="urn:microsoft.com/office/officeart/2005/8/layout/hierarchy1"/>
    <dgm:cxn modelId="{A60417D1-8D2B-439D-9788-135C41FED9EC}" type="presParOf" srcId="{E0A0ADDD-0839-4C42-BDA3-315E39754EF9}" destId="{58950A47-0609-4909-B2C4-DBDE9A83D7D3}" srcOrd="1" destOrd="0" presId="urn:microsoft.com/office/officeart/2005/8/layout/hierarchy1"/>
    <dgm:cxn modelId="{3C1BF61C-9A4C-4358-B47D-48445452ED31}" type="presParOf" srcId="{960E0386-1236-486C-830B-DCCC7D46A1E5}" destId="{8AEE7B59-822B-448D-A28F-97C8DE51A0E5}" srcOrd="1" destOrd="0" presId="urn:microsoft.com/office/officeart/2005/8/layout/hierarchy1"/>
    <dgm:cxn modelId="{1A5CCABE-6E1D-4B2B-8A46-386F6B6E8EC1}" type="presParOf" srcId="{8AEE7B59-822B-448D-A28F-97C8DE51A0E5}" destId="{81CDDC4A-1362-464B-A0CB-3361B603E4AC}" srcOrd="0" destOrd="0" presId="urn:microsoft.com/office/officeart/2005/8/layout/hierarchy1"/>
    <dgm:cxn modelId="{3D3A212E-5210-46C1-91FA-E0D2C1832D10}" type="presParOf" srcId="{8AEE7B59-822B-448D-A28F-97C8DE51A0E5}" destId="{0A5134DC-2A4A-4565-95C2-5F51AE85C87C}" srcOrd="1" destOrd="0" presId="urn:microsoft.com/office/officeart/2005/8/layout/hierarchy1"/>
    <dgm:cxn modelId="{AAF75AC4-C671-4D89-8729-9696D50A77BB}" type="presParOf" srcId="{0A5134DC-2A4A-4565-95C2-5F51AE85C87C}" destId="{3F8D4130-D273-49D9-A161-66757CF4B3A5}" srcOrd="0" destOrd="0" presId="urn:microsoft.com/office/officeart/2005/8/layout/hierarchy1"/>
    <dgm:cxn modelId="{C290EDB6-4B96-4720-979F-23345DE999CC}" type="presParOf" srcId="{3F8D4130-D273-49D9-A161-66757CF4B3A5}" destId="{6B4192E1-0338-49B5-8DCC-74DA29004E53}" srcOrd="0" destOrd="0" presId="urn:microsoft.com/office/officeart/2005/8/layout/hierarchy1"/>
    <dgm:cxn modelId="{398AA032-6E20-4AAF-9803-4AD0573B0B22}" type="presParOf" srcId="{3F8D4130-D273-49D9-A161-66757CF4B3A5}" destId="{01E0F22C-FF49-4583-BE93-473E23217581}" srcOrd="1" destOrd="0" presId="urn:microsoft.com/office/officeart/2005/8/layout/hierarchy1"/>
    <dgm:cxn modelId="{F2FA5A0B-28C4-41FE-80E7-AB30BD033FDE}" type="presParOf" srcId="{0A5134DC-2A4A-4565-95C2-5F51AE85C87C}" destId="{EE71B4DE-35D2-4643-BBD1-40AA94B8E7DD}" srcOrd="1" destOrd="0" presId="urn:microsoft.com/office/officeart/2005/8/layout/hierarchy1"/>
    <dgm:cxn modelId="{1215317D-AE4D-4911-B14B-AF3421C821C3}" type="presParOf" srcId="{CE731F0E-FD57-4956-ADCF-BEDBA45EC546}" destId="{8C5404D7-ACC0-4298-9E33-F024102B667A}" srcOrd="2" destOrd="0" presId="urn:microsoft.com/office/officeart/2005/8/layout/hierarchy1"/>
    <dgm:cxn modelId="{F395D147-CF9D-460B-B773-683848BABEEC}" type="presParOf" srcId="{CE731F0E-FD57-4956-ADCF-BEDBA45EC546}" destId="{AE5E4C0A-82E9-4848-8150-B256EFC62F40}" srcOrd="3" destOrd="0" presId="urn:microsoft.com/office/officeart/2005/8/layout/hierarchy1"/>
    <dgm:cxn modelId="{D7A22BD3-5A84-4346-B12F-19912FA4EFCB}" type="presParOf" srcId="{AE5E4C0A-82E9-4848-8150-B256EFC62F40}" destId="{36C4D1C9-3043-4BB6-AAF6-427D3298CC70}" srcOrd="0" destOrd="0" presId="urn:microsoft.com/office/officeart/2005/8/layout/hierarchy1"/>
    <dgm:cxn modelId="{3EE2A38C-3CB8-4290-B19F-FA322DB75189}" type="presParOf" srcId="{36C4D1C9-3043-4BB6-AAF6-427D3298CC70}" destId="{40D94474-4230-4871-BD8C-CD5515EB2AF9}" srcOrd="0" destOrd="0" presId="urn:microsoft.com/office/officeart/2005/8/layout/hierarchy1"/>
    <dgm:cxn modelId="{BDE6B515-234C-4121-B1BD-CA4871205A54}" type="presParOf" srcId="{36C4D1C9-3043-4BB6-AAF6-427D3298CC70}" destId="{2265836D-35D2-46FC-BE08-B994163E57E8}" srcOrd="1" destOrd="0" presId="urn:microsoft.com/office/officeart/2005/8/layout/hierarchy1"/>
    <dgm:cxn modelId="{2753B500-8EC2-44BE-AD8E-DA92AB503454}" type="presParOf" srcId="{AE5E4C0A-82E9-4848-8150-B256EFC62F40}" destId="{42132056-C9BC-480F-BD63-19A9CBAE3D20}" srcOrd="1" destOrd="0" presId="urn:microsoft.com/office/officeart/2005/8/layout/hierarchy1"/>
    <dgm:cxn modelId="{294071B2-17EC-406F-BCF1-A62471BAE009}" type="presParOf" srcId="{42132056-C9BC-480F-BD63-19A9CBAE3D20}" destId="{F06A7F12-F21F-42ED-9357-EA77F26FC60C}" srcOrd="0" destOrd="0" presId="urn:microsoft.com/office/officeart/2005/8/layout/hierarchy1"/>
    <dgm:cxn modelId="{3C1112CE-1A7F-4F27-B119-62C955C10120}" type="presParOf" srcId="{42132056-C9BC-480F-BD63-19A9CBAE3D20}" destId="{8349E934-B80F-4025-96EC-57D1F651E559}" srcOrd="1" destOrd="0" presId="urn:microsoft.com/office/officeart/2005/8/layout/hierarchy1"/>
    <dgm:cxn modelId="{61E1426C-258A-4698-A7A7-6DBEEEDDE238}" type="presParOf" srcId="{8349E934-B80F-4025-96EC-57D1F651E559}" destId="{BE98A47D-D5FA-47F6-96AB-9162A4FDE25C}" srcOrd="0" destOrd="0" presId="urn:microsoft.com/office/officeart/2005/8/layout/hierarchy1"/>
    <dgm:cxn modelId="{589C99BD-AE1C-4D2A-B1E2-64D300C7DABD}" type="presParOf" srcId="{BE98A47D-D5FA-47F6-96AB-9162A4FDE25C}" destId="{94FE3A07-BAE0-450F-A07D-EB60289F3FBB}" srcOrd="0" destOrd="0" presId="urn:microsoft.com/office/officeart/2005/8/layout/hierarchy1"/>
    <dgm:cxn modelId="{BAC9CE0F-DA64-4A38-B33E-073F7055A70B}" type="presParOf" srcId="{BE98A47D-D5FA-47F6-96AB-9162A4FDE25C}" destId="{9D474765-55C8-4BCB-AE72-64374C393CFD}" srcOrd="1" destOrd="0" presId="urn:microsoft.com/office/officeart/2005/8/layout/hierarchy1"/>
    <dgm:cxn modelId="{77BBB6DB-B0AC-406E-9814-1DFD9889AB77}" type="presParOf" srcId="{8349E934-B80F-4025-96EC-57D1F651E559}" destId="{766A2841-E9DB-4C7B-805A-DB58786DD322}" srcOrd="1" destOrd="0" presId="urn:microsoft.com/office/officeart/2005/8/layout/hierarchy1"/>
    <dgm:cxn modelId="{C1D7CD74-3F01-4786-BCF0-D3C0CFBBB2DB}" type="presParOf" srcId="{CE731F0E-FD57-4956-ADCF-BEDBA45EC546}" destId="{05D83067-974A-4D3B-BCAE-AAD0B00D4EE4}" srcOrd="4" destOrd="0" presId="urn:microsoft.com/office/officeart/2005/8/layout/hierarchy1"/>
    <dgm:cxn modelId="{93DA3532-A2D9-4380-8D4E-82AF7AE8CE1B}" type="presParOf" srcId="{CE731F0E-FD57-4956-ADCF-BEDBA45EC546}" destId="{C1F85E20-52E1-4308-A4AE-85D308391CC8}" srcOrd="5" destOrd="0" presId="urn:microsoft.com/office/officeart/2005/8/layout/hierarchy1"/>
    <dgm:cxn modelId="{B11F4D0F-101A-4509-82CE-B3D5AD97D667}" type="presParOf" srcId="{C1F85E20-52E1-4308-A4AE-85D308391CC8}" destId="{88D27983-B97E-47CF-8092-336C247F1882}" srcOrd="0" destOrd="0" presId="urn:microsoft.com/office/officeart/2005/8/layout/hierarchy1"/>
    <dgm:cxn modelId="{4E76C013-A955-40BA-8D54-7523AF130B56}" type="presParOf" srcId="{88D27983-B97E-47CF-8092-336C247F1882}" destId="{1AED9739-6AAD-40AD-83CC-1FB2C77736A0}" srcOrd="0" destOrd="0" presId="urn:microsoft.com/office/officeart/2005/8/layout/hierarchy1"/>
    <dgm:cxn modelId="{D1A50BD4-E081-447D-A000-AF8B2F209954}" type="presParOf" srcId="{88D27983-B97E-47CF-8092-336C247F1882}" destId="{C47A8560-F511-419B-880C-4854BA34EACD}" srcOrd="1" destOrd="0" presId="urn:microsoft.com/office/officeart/2005/8/layout/hierarchy1"/>
    <dgm:cxn modelId="{343B7AC3-895A-4171-8B53-0FEA94C5C0C1}" type="presParOf" srcId="{C1F85E20-52E1-4308-A4AE-85D308391CC8}" destId="{22F45C5F-5208-4AB3-825A-B51754D6C2DE}" srcOrd="1" destOrd="0" presId="urn:microsoft.com/office/officeart/2005/8/layout/hierarchy1"/>
    <dgm:cxn modelId="{FAFAC8EA-76A8-438C-B3F3-B980ECB45280}" type="presParOf" srcId="{22F45C5F-5208-4AB3-825A-B51754D6C2DE}" destId="{B1FCD6BE-E2FB-4E1C-8D51-84A4B34BEA51}" srcOrd="0" destOrd="0" presId="urn:microsoft.com/office/officeart/2005/8/layout/hierarchy1"/>
    <dgm:cxn modelId="{951C3C6F-1CC7-4B4F-9C0C-3DE525669C29}" type="presParOf" srcId="{22F45C5F-5208-4AB3-825A-B51754D6C2DE}" destId="{9CB1A74B-F7D9-4C43-80FC-645DD85D5CAA}" srcOrd="1" destOrd="0" presId="urn:microsoft.com/office/officeart/2005/8/layout/hierarchy1"/>
    <dgm:cxn modelId="{1FB25E0B-7781-4B45-99BE-9D19C772661E}" type="presParOf" srcId="{9CB1A74B-F7D9-4C43-80FC-645DD85D5CAA}" destId="{EE5734BA-ADEA-4783-AB91-E2E795ED34A7}" srcOrd="0" destOrd="0" presId="urn:microsoft.com/office/officeart/2005/8/layout/hierarchy1"/>
    <dgm:cxn modelId="{5BE5362D-6C25-4A79-B631-DC0B31731564}" type="presParOf" srcId="{EE5734BA-ADEA-4783-AB91-E2E795ED34A7}" destId="{DC408D26-3F19-4FB1-A886-5750C4FB9050}" srcOrd="0" destOrd="0" presId="urn:microsoft.com/office/officeart/2005/8/layout/hierarchy1"/>
    <dgm:cxn modelId="{E8330B49-A57D-47F6-A902-7C0D9985266E}" type="presParOf" srcId="{EE5734BA-ADEA-4783-AB91-E2E795ED34A7}" destId="{ECE9F445-8AE2-4CBA-821C-74D5A85C41B0}" srcOrd="1" destOrd="0" presId="urn:microsoft.com/office/officeart/2005/8/layout/hierarchy1"/>
    <dgm:cxn modelId="{7805E175-C4EB-4A55-8410-4515B5998C3B}" type="presParOf" srcId="{9CB1A74B-F7D9-4C43-80FC-645DD85D5CAA}" destId="{B9FEC7CF-D760-44E7-A9A5-D351440EAFED}" srcOrd="1" destOrd="0" presId="urn:microsoft.com/office/officeart/2005/8/layout/hierarchy1"/>
    <dgm:cxn modelId="{6A8039F5-0292-4E78-A3C1-D5E2B4105F61}" type="presParOf" srcId="{CE731F0E-FD57-4956-ADCF-BEDBA45EC546}" destId="{7DDD238E-E2AE-4049-BA7B-04DD15FE8CCE}" srcOrd="6" destOrd="0" presId="urn:microsoft.com/office/officeart/2005/8/layout/hierarchy1"/>
    <dgm:cxn modelId="{BCFA57DE-57F6-4D39-8EF1-2667FFFEF984}" type="presParOf" srcId="{CE731F0E-FD57-4956-ADCF-BEDBA45EC546}" destId="{BAE65C38-7E07-426F-952C-75F1B86D2DFE}" srcOrd="7" destOrd="0" presId="urn:microsoft.com/office/officeart/2005/8/layout/hierarchy1"/>
    <dgm:cxn modelId="{15EBD77C-669F-45EF-BEC0-309DC4FC138E}" type="presParOf" srcId="{BAE65C38-7E07-426F-952C-75F1B86D2DFE}" destId="{4EE06EBA-F465-4941-A8C6-48DDB1D6ABB5}" srcOrd="0" destOrd="0" presId="urn:microsoft.com/office/officeart/2005/8/layout/hierarchy1"/>
    <dgm:cxn modelId="{4540522C-B26D-4198-91C6-330EDBAD39F6}" type="presParOf" srcId="{4EE06EBA-F465-4941-A8C6-48DDB1D6ABB5}" destId="{25D4BB5C-BCBF-4473-AE88-E4A1688ECAF6}" srcOrd="0" destOrd="0" presId="urn:microsoft.com/office/officeart/2005/8/layout/hierarchy1"/>
    <dgm:cxn modelId="{A2EBF401-0665-4A0C-AFFC-412FF92FF742}" type="presParOf" srcId="{4EE06EBA-F465-4941-A8C6-48DDB1D6ABB5}" destId="{6B4F95EB-944C-428C-8199-97BB0F7715C7}" srcOrd="1" destOrd="0" presId="urn:microsoft.com/office/officeart/2005/8/layout/hierarchy1"/>
    <dgm:cxn modelId="{DFDEDB1B-2A36-4141-A3AD-C5288DE6576A}" type="presParOf" srcId="{BAE65C38-7E07-426F-952C-75F1B86D2DFE}" destId="{C4850EBC-5692-4E5A-B3D0-F38ADACB4649}" srcOrd="1" destOrd="0" presId="urn:microsoft.com/office/officeart/2005/8/layout/hierarchy1"/>
    <dgm:cxn modelId="{96D75D98-AD76-4BC6-AC3D-DB550CB15A00}" type="presParOf" srcId="{C4850EBC-5692-4E5A-B3D0-F38ADACB4649}" destId="{218F6931-75DF-4E53-A88A-DB46F38EAF27}" srcOrd="0" destOrd="0" presId="urn:microsoft.com/office/officeart/2005/8/layout/hierarchy1"/>
    <dgm:cxn modelId="{E1C1B355-751F-4D1D-AF84-F8AD747DEDBA}" type="presParOf" srcId="{C4850EBC-5692-4E5A-B3D0-F38ADACB4649}" destId="{40127A8A-DDBC-4CC6-86F4-FDD73804EA5C}" srcOrd="1" destOrd="0" presId="urn:microsoft.com/office/officeart/2005/8/layout/hierarchy1"/>
    <dgm:cxn modelId="{9D5229AB-DA3F-4D02-A4F2-D51B447A15A0}" type="presParOf" srcId="{40127A8A-DDBC-4CC6-86F4-FDD73804EA5C}" destId="{65574372-7300-4249-9656-16E24E140B1A}" srcOrd="0" destOrd="0" presId="urn:microsoft.com/office/officeart/2005/8/layout/hierarchy1"/>
    <dgm:cxn modelId="{DB21A04B-7CB1-453C-8BEB-B6A1B9BFC832}" type="presParOf" srcId="{65574372-7300-4249-9656-16E24E140B1A}" destId="{0350EFEE-A3AE-4F71-8999-91E81D88005F}" srcOrd="0" destOrd="0" presId="urn:microsoft.com/office/officeart/2005/8/layout/hierarchy1"/>
    <dgm:cxn modelId="{B157D7EB-E895-4979-AC59-C871FD241F56}" type="presParOf" srcId="{65574372-7300-4249-9656-16E24E140B1A}" destId="{BCBC50CB-CC54-4F2B-80D7-AFC38468A7E5}" srcOrd="1" destOrd="0" presId="urn:microsoft.com/office/officeart/2005/8/layout/hierarchy1"/>
    <dgm:cxn modelId="{BBAF0C98-76EB-4811-8991-5CAE8982A80A}" type="presParOf" srcId="{40127A8A-DDBC-4CC6-86F4-FDD73804EA5C}" destId="{C536CA3A-5E12-4AB8-A940-772538ABD8DE}" srcOrd="1" destOrd="0" presId="urn:microsoft.com/office/officeart/2005/8/layout/hierarchy1"/>
    <dgm:cxn modelId="{6767F2B7-EDC0-41DF-B4A0-47C75E82E0CC}" type="presParOf" srcId="{CE731F0E-FD57-4956-ADCF-BEDBA45EC546}" destId="{0E5A64CF-3EB0-4AF1-8170-21C79FB3870C}" srcOrd="8" destOrd="0" presId="urn:microsoft.com/office/officeart/2005/8/layout/hierarchy1"/>
    <dgm:cxn modelId="{77413E64-2B27-48FD-BA05-178A30EE6D0A}" type="presParOf" srcId="{CE731F0E-FD57-4956-ADCF-BEDBA45EC546}" destId="{48911AF7-BA39-4358-8966-04746CE2F222}" srcOrd="9" destOrd="0" presId="urn:microsoft.com/office/officeart/2005/8/layout/hierarchy1"/>
    <dgm:cxn modelId="{36CECAFD-F1A1-4E0C-A943-7337CB4E1D67}" type="presParOf" srcId="{48911AF7-BA39-4358-8966-04746CE2F222}" destId="{BE350B59-9400-4ADA-AEA7-D79929C472DF}" srcOrd="0" destOrd="0" presId="urn:microsoft.com/office/officeart/2005/8/layout/hierarchy1"/>
    <dgm:cxn modelId="{C07BB6CC-93B1-49A8-9850-98EDB6AB2B05}" type="presParOf" srcId="{BE350B59-9400-4ADA-AEA7-D79929C472DF}" destId="{906AE936-6B53-4C44-9812-D1C05C9368ED}" srcOrd="0" destOrd="0" presId="urn:microsoft.com/office/officeart/2005/8/layout/hierarchy1"/>
    <dgm:cxn modelId="{1D99D240-10FE-4571-8363-8C7F2D4E9E8B}" type="presParOf" srcId="{BE350B59-9400-4ADA-AEA7-D79929C472DF}" destId="{093D8351-DCD3-4158-B637-273B5F225724}" srcOrd="1" destOrd="0" presId="urn:microsoft.com/office/officeart/2005/8/layout/hierarchy1"/>
    <dgm:cxn modelId="{4CB50B12-871C-4ED7-9F1D-C16FE83FBDD7}" type="presParOf" srcId="{48911AF7-BA39-4358-8966-04746CE2F222}" destId="{D9F0DAF2-B84D-444C-A294-4414821C7388}" srcOrd="1" destOrd="0" presId="urn:microsoft.com/office/officeart/2005/8/layout/hierarchy1"/>
    <dgm:cxn modelId="{AA6836F3-93B2-4F9D-87EA-6FF8C60583A6}" type="presParOf" srcId="{D9F0DAF2-B84D-444C-A294-4414821C7388}" destId="{E17EF433-546A-41D9-9D51-A1F3E79BAC4A}" srcOrd="0" destOrd="0" presId="urn:microsoft.com/office/officeart/2005/8/layout/hierarchy1"/>
    <dgm:cxn modelId="{28BC6CD9-29CC-4D1F-BC6F-33C4241F838F}" type="presParOf" srcId="{D9F0DAF2-B84D-444C-A294-4414821C7388}" destId="{7A4FEB57-B8AF-4735-96DD-8186A52D9F3B}" srcOrd="1" destOrd="0" presId="urn:microsoft.com/office/officeart/2005/8/layout/hierarchy1"/>
    <dgm:cxn modelId="{832B67A9-D3CB-4B50-98D6-C0E30E4CCA3C}" type="presParOf" srcId="{7A4FEB57-B8AF-4735-96DD-8186A52D9F3B}" destId="{97248347-A9BC-47CD-9156-A7A08E7DDF7E}" srcOrd="0" destOrd="0" presId="urn:microsoft.com/office/officeart/2005/8/layout/hierarchy1"/>
    <dgm:cxn modelId="{8984C475-DDE7-4E70-B4E3-16B047912BC1}" type="presParOf" srcId="{97248347-A9BC-47CD-9156-A7A08E7DDF7E}" destId="{15B714AF-0046-4328-9480-4E50CF6AA8B7}" srcOrd="0" destOrd="0" presId="urn:microsoft.com/office/officeart/2005/8/layout/hierarchy1"/>
    <dgm:cxn modelId="{FEB41E4C-A355-4FEF-9204-70879207FBCA}" type="presParOf" srcId="{97248347-A9BC-47CD-9156-A7A08E7DDF7E}" destId="{0BD048BC-E288-4B41-8C2E-26C23044B899}" srcOrd="1" destOrd="0" presId="urn:microsoft.com/office/officeart/2005/8/layout/hierarchy1"/>
    <dgm:cxn modelId="{6C4F9AC1-83A0-45C2-9337-3157A03B7369}" type="presParOf" srcId="{7A4FEB57-B8AF-4735-96DD-8186A52D9F3B}" destId="{0E310B99-3DED-45EE-8C91-12E5C79D1D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CCA8A-8248-4164-A9F7-9C172FFA89CC}">
      <dsp:nvSpPr>
        <dsp:cNvPr id="0" name=""/>
        <dsp:cNvSpPr/>
      </dsp:nvSpPr>
      <dsp:spPr>
        <a:xfrm>
          <a:off x="3947435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073"/>
              </a:lnTo>
              <a:lnTo>
                <a:pt x="1841011" y="597073"/>
              </a:lnTo>
              <a:lnTo>
                <a:pt x="1841011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4E382-A6D1-4B7C-925F-E6E36AD993F6}">
      <dsp:nvSpPr>
        <dsp:cNvPr id="0" name=""/>
        <dsp:cNvSpPr/>
      </dsp:nvSpPr>
      <dsp:spPr>
        <a:xfrm>
          <a:off x="2106423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1841011" y="0"/>
              </a:moveTo>
              <a:lnTo>
                <a:pt x="1841011" y="597073"/>
              </a:lnTo>
              <a:lnTo>
                <a:pt x="0" y="597073"/>
              </a:lnTo>
              <a:lnTo>
                <a:pt x="0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3D65B-125A-4362-A34C-F1093EDD8306}">
      <dsp:nvSpPr>
        <dsp:cNvPr id="0" name=""/>
        <dsp:cNvSpPr/>
      </dsp:nvSpPr>
      <dsp:spPr>
        <a:xfrm>
          <a:off x="3901715" y="767938"/>
          <a:ext cx="91440" cy="876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61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2690006" y="3302"/>
          <a:ext cx="2514858" cy="764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1E253F-04CE-4EAE-9AFD-C02A9BBA21CC}">
      <dsp:nvSpPr>
        <dsp:cNvPr id="0" name=""/>
        <dsp:cNvSpPr/>
      </dsp:nvSpPr>
      <dsp:spPr>
        <a:xfrm>
          <a:off x="3024735" y="321294"/>
          <a:ext cx="2514858" cy="764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047130" y="343689"/>
        <a:ext cx="2470068" cy="719846"/>
      </dsp:txXfrm>
    </dsp:sp>
    <dsp:sp modelId="{C8B1D910-59AD-4D16-9736-09CCD40A3AFD}">
      <dsp:nvSpPr>
        <dsp:cNvPr id="0" name=""/>
        <dsp:cNvSpPr/>
      </dsp:nvSpPr>
      <dsp:spPr>
        <a:xfrm>
          <a:off x="1295399" y="1644092"/>
          <a:ext cx="5304070" cy="808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12AD41-0F4A-45F5-81DF-3CA5FDFC20E7}">
      <dsp:nvSpPr>
        <dsp:cNvPr id="0" name=""/>
        <dsp:cNvSpPr/>
      </dsp:nvSpPr>
      <dsp:spPr>
        <a:xfrm>
          <a:off x="1630129" y="1962085"/>
          <a:ext cx="5304070" cy="808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653797" y="1985753"/>
        <a:ext cx="5256734" cy="760744"/>
      </dsp:txXfrm>
    </dsp:sp>
    <dsp:sp modelId="{8FEFAF41-7BFC-485F-B59C-BD21F49ECF56}">
      <dsp:nvSpPr>
        <dsp:cNvPr id="0" name=""/>
        <dsp:cNvSpPr/>
      </dsp:nvSpPr>
      <dsp:spPr>
        <a:xfrm>
          <a:off x="600141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441DFB-5FE2-465E-B317-D65E7AA332A2}">
      <dsp:nvSpPr>
        <dsp:cNvPr id="0" name=""/>
        <dsp:cNvSpPr/>
      </dsp:nvSpPr>
      <dsp:spPr>
        <a:xfrm>
          <a:off x="934871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990900" y="3702348"/>
        <a:ext cx="2900506" cy="1800920"/>
      </dsp:txXfrm>
    </dsp:sp>
    <dsp:sp modelId="{58A33CC4-23E3-42E1-BEFA-C8AC8122EF3B}">
      <dsp:nvSpPr>
        <dsp:cNvPr id="0" name=""/>
        <dsp:cNvSpPr/>
      </dsp:nvSpPr>
      <dsp:spPr>
        <a:xfrm>
          <a:off x="4282164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BD590A-F21E-437A-ADE1-7568FFFF2823}">
      <dsp:nvSpPr>
        <dsp:cNvPr id="0" name=""/>
        <dsp:cNvSpPr/>
      </dsp:nvSpPr>
      <dsp:spPr>
        <a:xfrm>
          <a:off x="4616894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672923" y="3702348"/>
        <a:ext cx="2900506" cy="180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89502-48CC-4E41-86A1-796AF4453B49}">
      <dsp:nvSpPr>
        <dsp:cNvPr id="0" name=""/>
        <dsp:cNvSpPr/>
      </dsp:nvSpPr>
      <dsp:spPr>
        <a:xfrm>
          <a:off x="3047999" y="2552098"/>
          <a:ext cx="2057401" cy="1370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49298" y="2752794"/>
        <a:ext cx="1454803" cy="969048"/>
      </dsp:txXfrm>
    </dsp:sp>
    <dsp:sp modelId="{A45969C2-D12D-4042-A3B8-457A7C3BB775}">
      <dsp:nvSpPr>
        <dsp:cNvPr id="0" name=""/>
        <dsp:cNvSpPr/>
      </dsp:nvSpPr>
      <dsp:spPr>
        <a:xfrm rot="16200000">
          <a:off x="3852675" y="1852762"/>
          <a:ext cx="448048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19882" y="2035701"/>
        <a:ext cx="313634" cy="347196"/>
      </dsp:txXfrm>
    </dsp:sp>
    <dsp:sp modelId="{E5368D70-2076-4841-8A6B-87B8F9D94B21}">
      <dsp:nvSpPr>
        <dsp:cNvPr id="0" name=""/>
        <dsp:cNvSpPr/>
      </dsp:nvSpPr>
      <dsp:spPr>
        <a:xfrm>
          <a:off x="3047994" y="4781"/>
          <a:ext cx="2057410" cy="17019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sp:txBody>
      <dsp:txXfrm>
        <a:off x="3349295" y="254025"/>
        <a:ext cx="1454808" cy="1203454"/>
      </dsp:txXfrm>
    </dsp:sp>
    <dsp:sp modelId="{189652AB-BB86-4E6F-8D10-03DAA0CD8A42}">
      <dsp:nvSpPr>
        <dsp:cNvPr id="0" name=""/>
        <dsp:cNvSpPr/>
      </dsp:nvSpPr>
      <dsp:spPr>
        <a:xfrm rot="20520000">
          <a:off x="5110870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113043" y="2693333"/>
        <a:ext cx="207183" cy="347196"/>
      </dsp:txXfrm>
    </dsp:sp>
    <dsp:sp modelId="{68B2A574-44B0-4229-8AF9-56B78D09EA1F}">
      <dsp:nvSpPr>
        <dsp:cNvPr id="0" name=""/>
        <dsp:cNvSpPr/>
      </dsp:nvSpPr>
      <dsp:spPr>
        <a:xfrm>
          <a:off x="5490732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sp:txBody>
      <dsp:txXfrm>
        <a:off x="5739976" y="1899647"/>
        <a:ext cx="1203454" cy="1203454"/>
      </dsp:txXfrm>
    </dsp:sp>
    <dsp:sp modelId="{BA600E0E-4E37-4EC3-A943-E409FA4F905E}">
      <dsp:nvSpPr>
        <dsp:cNvPr id="0" name=""/>
        <dsp:cNvSpPr/>
      </dsp:nvSpPr>
      <dsp:spPr>
        <a:xfrm rot="3240000">
          <a:off x="4539365" y="3849008"/>
          <a:ext cx="38392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563104" y="3918150"/>
        <a:ext cx="268749" cy="347196"/>
      </dsp:txXfrm>
    </dsp:sp>
    <dsp:sp modelId="{CD0E74EA-7F97-4D68-AB71-5AF841088603}">
      <dsp:nvSpPr>
        <dsp:cNvPr id="0" name=""/>
        <dsp:cNvSpPr/>
      </dsp:nvSpPr>
      <dsp:spPr>
        <a:xfrm>
          <a:off x="4476096" y="4313075"/>
          <a:ext cx="2000905" cy="170194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sp:txBody>
      <dsp:txXfrm>
        <a:off x="4769122" y="4562319"/>
        <a:ext cx="1414853" cy="1203454"/>
      </dsp:txXfrm>
    </dsp:sp>
    <dsp:sp modelId="{3E6C0D0E-1F8A-4222-A3B5-F30A657E7166}">
      <dsp:nvSpPr>
        <dsp:cNvPr id="0" name=""/>
        <dsp:cNvSpPr/>
      </dsp:nvSpPr>
      <dsp:spPr>
        <a:xfrm rot="7560000">
          <a:off x="3206007" y="3866199"/>
          <a:ext cx="40714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302976" y="3932523"/>
        <a:ext cx="285003" cy="347196"/>
      </dsp:txXfrm>
    </dsp:sp>
    <dsp:sp modelId="{3A95AE95-7ABB-4A8B-9A25-F6692C429454}">
      <dsp:nvSpPr>
        <dsp:cNvPr id="0" name=""/>
        <dsp:cNvSpPr/>
      </dsp:nvSpPr>
      <dsp:spPr>
        <a:xfrm>
          <a:off x="1825879" y="4313075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4.নিয়ন্ত্রন</a:t>
          </a:r>
        </a:p>
      </dsp:txBody>
      <dsp:txXfrm>
        <a:off x="2075123" y="4562319"/>
        <a:ext cx="1203454" cy="1203454"/>
      </dsp:txXfrm>
    </dsp:sp>
    <dsp:sp modelId="{BF8E9693-AB86-48B5-8D41-FDCFB1A2843D}">
      <dsp:nvSpPr>
        <dsp:cNvPr id="0" name=""/>
        <dsp:cNvSpPr/>
      </dsp:nvSpPr>
      <dsp:spPr>
        <a:xfrm rot="11880000">
          <a:off x="2746553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2833173" y="2693333"/>
        <a:ext cx="207183" cy="347196"/>
      </dsp:txXfrm>
    </dsp:sp>
    <dsp:sp modelId="{96FA26C5-2829-426B-96E0-508F7D632C66}">
      <dsp:nvSpPr>
        <dsp:cNvPr id="0" name=""/>
        <dsp:cNvSpPr/>
      </dsp:nvSpPr>
      <dsp:spPr>
        <a:xfrm>
          <a:off x="960724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209968" y="1899647"/>
        <a:ext cx="1203454" cy="120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219197" y="1878423"/>
          <a:ext cx="5413605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444396" y="2092362"/>
          <a:ext cx="5413605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খুজে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82091" y="2130057"/>
        <a:ext cx="5338215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CVP </a:t>
          </a:r>
          <a:r>
            <a:rPr lang="en-US" sz="3200" b="1" kern="1200">
              <a:latin typeface="NikoshBAN" pitchFamily="2" charset="0"/>
              <a:cs typeface="NikoshBAN" pitchFamily="2" charset="0"/>
            </a:rPr>
            <a:t>বিশ্লেষন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7D5D3-E874-4738-9B9E-45E6FC1D5723}">
      <dsp:nvSpPr>
        <dsp:cNvPr id="0" name=""/>
        <dsp:cNvSpPr/>
      </dsp:nvSpPr>
      <dsp:spPr>
        <a:xfrm>
          <a:off x="6921923" y="4713593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085A5-8F34-4D88-B167-2AA9D0ACA495}">
      <dsp:nvSpPr>
        <dsp:cNvPr id="0" name=""/>
        <dsp:cNvSpPr/>
      </dsp:nvSpPr>
      <dsp:spPr>
        <a:xfrm>
          <a:off x="6921923" y="3434807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287FE-B0C1-4F90-9AF8-935946F84E63}">
      <dsp:nvSpPr>
        <dsp:cNvPr id="0" name=""/>
        <dsp:cNvSpPr/>
      </dsp:nvSpPr>
      <dsp:spPr>
        <a:xfrm>
          <a:off x="4406942" y="2156022"/>
          <a:ext cx="2560700" cy="401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751"/>
              </a:lnTo>
              <a:lnTo>
                <a:pt x="2560700" y="273751"/>
              </a:lnTo>
              <a:lnTo>
                <a:pt x="2560700" y="40170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614A8-0877-4EB3-B5FF-DE21F72B5591}">
      <dsp:nvSpPr>
        <dsp:cNvPr id="0" name=""/>
        <dsp:cNvSpPr/>
      </dsp:nvSpPr>
      <dsp:spPr>
        <a:xfrm>
          <a:off x="4341478" y="4713593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4E9F7-7158-45F1-BD63-E5B288FC9709}">
      <dsp:nvSpPr>
        <dsp:cNvPr id="0" name=""/>
        <dsp:cNvSpPr/>
      </dsp:nvSpPr>
      <dsp:spPr>
        <a:xfrm>
          <a:off x="4341478" y="3434807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33C72-2EA7-48A9-BDA7-DED8E3F3AB81}">
      <dsp:nvSpPr>
        <dsp:cNvPr id="0" name=""/>
        <dsp:cNvSpPr/>
      </dsp:nvSpPr>
      <dsp:spPr>
        <a:xfrm>
          <a:off x="4341478" y="2156022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65464" y="0"/>
              </a:moveTo>
              <a:lnTo>
                <a:pt x="65464" y="273751"/>
              </a:lnTo>
              <a:lnTo>
                <a:pt x="45720" y="273751"/>
              </a:ln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D6357-83AD-4A10-96E9-8075D98EE6FA}">
      <dsp:nvSpPr>
        <dsp:cNvPr id="0" name=""/>
        <dsp:cNvSpPr/>
      </dsp:nvSpPr>
      <dsp:spPr>
        <a:xfrm>
          <a:off x="1780777" y="4713593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4FED-25F2-48D0-A9FF-17BDC2D61006}">
      <dsp:nvSpPr>
        <dsp:cNvPr id="0" name=""/>
        <dsp:cNvSpPr/>
      </dsp:nvSpPr>
      <dsp:spPr>
        <a:xfrm>
          <a:off x="1780777" y="3434807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D297B-7F7D-4174-AF4A-AA8EEF0AD1AC}">
      <dsp:nvSpPr>
        <dsp:cNvPr id="0" name=""/>
        <dsp:cNvSpPr/>
      </dsp:nvSpPr>
      <dsp:spPr>
        <a:xfrm>
          <a:off x="1826497" y="2156022"/>
          <a:ext cx="2580445" cy="401706"/>
        </a:xfrm>
        <a:custGeom>
          <a:avLst/>
          <a:gdLst/>
          <a:ahLst/>
          <a:cxnLst/>
          <a:rect l="0" t="0" r="0" b="0"/>
          <a:pathLst>
            <a:path>
              <a:moveTo>
                <a:pt x="2580445" y="0"/>
              </a:moveTo>
              <a:lnTo>
                <a:pt x="2580445" y="273751"/>
              </a:lnTo>
              <a:lnTo>
                <a:pt x="0" y="273751"/>
              </a:lnTo>
              <a:lnTo>
                <a:pt x="0" y="40170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37715-F765-4003-ACBA-44E8CEE1AA32}">
      <dsp:nvSpPr>
        <dsp:cNvPr id="0" name=""/>
        <dsp:cNvSpPr/>
      </dsp:nvSpPr>
      <dsp:spPr>
        <a:xfrm>
          <a:off x="4361222" y="877236"/>
          <a:ext cx="91440" cy="401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70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19347-A662-4B44-A3AE-C5A9B33D26BC}">
      <dsp:nvSpPr>
        <dsp:cNvPr id="0" name=""/>
        <dsp:cNvSpPr/>
      </dsp:nvSpPr>
      <dsp:spPr>
        <a:xfrm>
          <a:off x="2925666" y="157"/>
          <a:ext cx="2962551" cy="87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56AB-2FE5-49CE-943B-9E675DF96520}">
      <dsp:nvSpPr>
        <dsp:cNvPr id="0" name=""/>
        <dsp:cNvSpPr/>
      </dsp:nvSpPr>
      <dsp:spPr>
        <a:xfrm>
          <a:off x="3079136" y="145953"/>
          <a:ext cx="2962551" cy="877078"/>
        </a:xfrm>
        <a:prstGeom prst="downArrow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CVP Analysis</a:t>
          </a:r>
        </a:p>
      </dsp:txBody>
      <dsp:txXfrm>
        <a:off x="3819774" y="145953"/>
        <a:ext cx="1481275" cy="657809"/>
      </dsp:txXfrm>
    </dsp:sp>
    <dsp:sp modelId="{AE38A2CE-57D3-43BD-ADAD-D4A394278D07}">
      <dsp:nvSpPr>
        <dsp:cNvPr id="0" name=""/>
        <dsp:cNvSpPr/>
      </dsp:nvSpPr>
      <dsp:spPr>
        <a:xfrm>
          <a:off x="1223208" y="1278943"/>
          <a:ext cx="6367468" cy="87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6F8BB-5C59-4EF4-A642-C36D794081B0}">
      <dsp:nvSpPr>
        <dsp:cNvPr id="0" name=""/>
        <dsp:cNvSpPr/>
      </dsp:nvSpPr>
      <dsp:spPr>
        <a:xfrm>
          <a:off x="1376678" y="1424739"/>
          <a:ext cx="6367468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Profit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cost,selling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volume and selling price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 </a:t>
          </a:r>
        </a:p>
      </dsp:txBody>
      <dsp:txXfrm>
        <a:off x="1402367" y="1450428"/>
        <a:ext cx="6316090" cy="825700"/>
      </dsp:txXfrm>
    </dsp:sp>
    <dsp:sp modelId="{CDD1DC4D-9BA8-4D53-BCF8-C277B52F6909}">
      <dsp:nvSpPr>
        <dsp:cNvPr id="0" name=""/>
        <dsp:cNvSpPr/>
      </dsp:nvSpPr>
      <dsp:spPr>
        <a:xfrm>
          <a:off x="786171" y="2557728"/>
          <a:ext cx="2080652" cy="8770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56A67-0514-4305-BDFD-3813D8E885D4}">
      <dsp:nvSpPr>
        <dsp:cNvPr id="0" name=""/>
        <dsp:cNvSpPr/>
      </dsp:nvSpPr>
      <dsp:spPr>
        <a:xfrm>
          <a:off x="939641" y="2703525"/>
          <a:ext cx="2080652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cost</a:t>
          </a:r>
        </a:p>
      </dsp:txBody>
      <dsp:txXfrm>
        <a:off x="965330" y="2729214"/>
        <a:ext cx="2029274" cy="825700"/>
      </dsp:txXfrm>
    </dsp:sp>
    <dsp:sp modelId="{A8755D39-66F8-4831-9F7D-D42D325554AE}">
      <dsp:nvSpPr>
        <dsp:cNvPr id="0" name=""/>
        <dsp:cNvSpPr/>
      </dsp:nvSpPr>
      <dsp:spPr>
        <a:xfrm>
          <a:off x="1135884" y="3836514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898BD-9990-405B-A403-30C14B663966}">
      <dsp:nvSpPr>
        <dsp:cNvPr id="0" name=""/>
        <dsp:cNvSpPr/>
      </dsp:nvSpPr>
      <dsp:spPr>
        <a:xfrm>
          <a:off x="1289353" y="3982310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বিপরীতমূখী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15042" y="4007999"/>
        <a:ext cx="1329848" cy="825700"/>
      </dsp:txXfrm>
    </dsp:sp>
    <dsp:sp modelId="{AF65DBB3-DABF-425E-B030-9D274B72ED35}">
      <dsp:nvSpPr>
        <dsp:cNvPr id="0" name=""/>
        <dsp:cNvSpPr/>
      </dsp:nvSpPr>
      <dsp:spPr>
        <a:xfrm>
          <a:off x="1135884" y="5115300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C0983-BF6C-45AD-B465-38745ED56415}">
      <dsp:nvSpPr>
        <dsp:cNvPr id="0" name=""/>
        <dsp:cNvSpPr/>
      </dsp:nvSpPr>
      <dsp:spPr>
        <a:xfrm>
          <a:off x="1289353" y="5261096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1315042" y="5286785"/>
        <a:ext cx="1329848" cy="825700"/>
      </dsp:txXfrm>
    </dsp:sp>
    <dsp:sp modelId="{D3AAD267-406F-44D8-A942-F9A7BDB84217}">
      <dsp:nvSpPr>
        <dsp:cNvPr id="0" name=""/>
        <dsp:cNvSpPr/>
      </dsp:nvSpPr>
      <dsp:spPr>
        <a:xfrm>
          <a:off x="3173762" y="2557728"/>
          <a:ext cx="2426870" cy="8770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28258-FBBA-480E-A0F6-92BBE7D1395A}">
      <dsp:nvSpPr>
        <dsp:cNvPr id="0" name=""/>
        <dsp:cNvSpPr/>
      </dsp:nvSpPr>
      <dsp:spPr>
        <a:xfrm>
          <a:off x="3327232" y="2703525"/>
          <a:ext cx="2426870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volume</a:t>
          </a:r>
        </a:p>
      </dsp:txBody>
      <dsp:txXfrm>
        <a:off x="3352921" y="2729214"/>
        <a:ext cx="2375492" cy="825700"/>
      </dsp:txXfrm>
    </dsp:sp>
    <dsp:sp modelId="{4CAF3AFD-B176-43A6-93B1-1610192D517B}">
      <dsp:nvSpPr>
        <dsp:cNvPr id="0" name=""/>
        <dsp:cNvSpPr/>
      </dsp:nvSpPr>
      <dsp:spPr>
        <a:xfrm>
          <a:off x="3696584" y="3836514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8EE37-7E9C-4507-8593-165583A9048C}">
      <dsp:nvSpPr>
        <dsp:cNvPr id="0" name=""/>
        <dsp:cNvSpPr/>
      </dsp:nvSpPr>
      <dsp:spPr>
        <a:xfrm>
          <a:off x="3850054" y="3982310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75743" y="4007999"/>
        <a:ext cx="1329848" cy="825700"/>
      </dsp:txXfrm>
    </dsp:sp>
    <dsp:sp modelId="{AD08F568-4816-496B-A75C-7EA8C9F62931}">
      <dsp:nvSpPr>
        <dsp:cNvPr id="0" name=""/>
        <dsp:cNvSpPr/>
      </dsp:nvSpPr>
      <dsp:spPr>
        <a:xfrm>
          <a:off x="3696584" y="5115300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388F1-0060-45CA-A970-0B497AA45473}">
      <dsp:nvSpPr>
        <dsp:cNvPr id="0" name=""/>
        <dsp:cNvSpPr/>
      </dsp:nvSpPr>
      <dsp:spPr>
        <a:xfrm>
          <a:off x="3850054" y="5261096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3875743" y="5286785"/>
        <a:ext cx="1329848" cy="825700"/>
      </dsp:txXfrm>
    </dsp:sp>
    <dsp:sp modelId="{1BCF39F3-CE49-4B7C-96E7-024773728E53}">
      <dsp:nvSpPr>
        <dsp:cNvPr id="0" name=""/>
        <dsp:cNvSpPr/>
      </dsp:nvSpPr>
      <dsp:spPr>
        <a:xfrm>
          <a:off x="5907572" y="2557728"/>
          <a:ext cx="2120141" cy="8770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09F26-AD95-4014-BCE2-A7D0564541BA}">
      <dsp:nvSpPr>
        <dsp:cNvPr id="0" name=""/>
        <dsp:cNvSpPr/>
      </dsp:nvSpPr>
      <dsp:spPr>
        <a:xfrm>
          <a:off x="6061042" y="2703525"/>
          <a:ext cx="2120141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Selling price</a:t>
          </a:r>
        </a:p>
      </dsp:txBody>
      <dsp:txXfrm>
        <a:off x="6086731" y="2729214"/>
        <a:ext cx="2068763" cy="825700"/>
      </dsp:txXfrm>
    </dsp:sp>
    <dsp:sp modelId="{A92FF2FE-B2D5-47D5-9BEC-6F369A943795}">
      <dsp:nvSpPr>
        <dsp:cNvPr id="0" name=""/>
        <dsp:cNvSpPr/>
      </dsp:nvSpPr>
      <dsp:spPr>
        <a:xfrm>
          <a:off x="6277029" y="3836514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E7CE0-EE02-4AF1-8114-4B31CC0A6296}">
      <dsp:nvSpPr>
        <dsp:cNvPr id="0" name=""/>
        <dsp:cNvSpPr/>
      </dsp:nvSpPr>
      <dsp:spPr>
        <a:xfrm>
          <a:off x="6430499" y="3982310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সমমূখী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56188" y="4007999"/>
        <a:ext cx="1329848" cy="825700"/>
      </dsp:txXfrm>
    </dsp:sp>
    <dsp:sp modelId="{EF3B0B26-C550-4BA0-931B-58A61DB23789}">
      <dsp:nvSpPr>
        <dsp:cNvPr id="0" name=""/>
        <dsp:cNvSpPr/>
      </dsp:nvSpPr>
      <dsp:spPr>
        <a:xfrm>
          <a:off x="6277029" y="5115300"/>
          <a:ext cx="1381226" cy="877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4FBBE-2E54-41C2-9642-6B0893FC8055}">
      <dsp:nvSpPr>
        <dsp:cNvPr id="0" name=""/>
        <dsp:cNvSpPr/>
      </dsp:nvSpPr>
      <dsp:spPr>
        <a:xfrm>
          <a:off x="6430499" y="5261096"/>
          <a:ext cx="1381226" cy="87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</dsp:txBody>
      <dsp:txXfrm>
        <a:off x="6456188" y="5286785"/>
        <a:ext cx="1329848" cy="825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B80F7-153C-4DF9-8FC3-E5DFAA164B2E}">
      <dsp:nvSpPr>
        <dsp:cNvPr id="0" name=""/>
        <dsp:cNvSpPr/>
      </dsp:nvSpPr>
      <dsp:spPr>
        <a:xfrm>
          <a:off x="4338533" y="3386821"/>
          <a:ext cx="2990566" cy="1032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694"/>
              </a:lnTo>
              <a:lnTo>
                <a:pt x="2990566" y="707694"/>
              </a:lnTo>
              <a:lnTo>
                <a:pt x="2990566" y="1032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DD9C-2AEF-4F56-A5A1-FD9A3F7EC134}">
      <dsp:nvSpPr>
        <dsp:cNvPr id="0" name=""/>
        <dsp:cNvSpPr/>
      </dsp:nvSpPr>
      <dsp:spPr>
        <a:xfrm>
          <a:off x="4292813" y="3386821"/>
          <a:ext cx="91440" cy="10326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694"/>
              </a:lnTo>
              <a:lnTo>
                <a:pt x="117349" y="707694"/>
              </a:lnTo>
              <a:lnTo>
                <a:pt x="117349" y="1032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C099F-B57A-4CD6-BAE3-E1E2618CC2F3}">
      <dsp:nvSpPr>
        <dsp:cNvPr id="0" name=""/>
        <dsp:cNvSpPr/>
      </dsp:nvSpPr>
      <dsp:spPr>
        <a:xfrm>
          <a:off x="1491225" y="3386821"/>
          <a:ext cx="2847308" cy="1032670"/>
        </a:xfrm>
        <a:custGeom>
          <a:avLst/>
          <a:gdLst/>
          <a:ahLst/>
          <a:cxnLst/>
          <a:rect l="0" t="0" r="0" b="0"/>
          <a:pathLst>
            <a:path>
              <a:moveTo>
                <a:pt x="2847308" y="0"/>
              </a:moveTo>
              <a:lnTo>
                <a:pt x="2847308" y="707694"/>
              </a:lnTo>
              <a:lnTo>
                <a:pt x="0" y="707694"/>
              </a:lnTo>
              <a:lnTo>
                <a:pt x="0" y="10326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63A9C-771E-4EAC-AEBF-9BDFB079A0D5}">
      <dsp:nvSpPr>
        <dsp:cNvPr id="0" name=""/>
        <dsp:cNvSpPr/>
      </dsp:nvSpPr>
      <dsp:spPr>
        <a:xfrm>
          <a:off x="4289828" y="1593010"/>
          <a:ext cx="91440" cy="522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735"/>
              </a:lnTo>
              <a:lnTo>
                <a:pt x="48705" y="197735"/>
              </a:lnTo>
              <a:lnTo>
                <a:pt x="48705" y="52271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B85A-582B-4547-9DEE-00E336369ED9}">
      <dsp:nvSpPr>
        <dsp:cNvPr id="0" name=""/>
        <dsp:cNvSpPr/>
      </dsp:nvSpPr>
      <dsp:spPr>
        <a:xfrm>
          <a:off x="2590795" y="334453"/>
          <a:ext cx="3489504" cy="1258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CC827-31C5-4D35-A460-3770806A3004}">
      <dsp:nvSpPr>
        <dsp:cNvPr id="0" name=""/>
        <dsp:cNvSpPr/>
      </dsp:nvSpPr>
      <dsp:spPr>
        <a:xfrm>
          <a:off x="2980572" y="704741"/>
          <a:ext cx="3489504" cy="1258557"/>
        </a:xfrm>
        <a:prstGeom prst="downArrow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বিশ্লেষন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852948" y="704741"/>
        <a:ext cx="1744752" cy="943918"/>
      </dsp:txXfrm>
    </dsp:sp>
    <dsp:sp modelId="{26E1840C-E6A0-44DA-88C1-C5FD16654676}">
      <dsp:nvSpPr>
        <dsp:cNvPr id="0" name=""/>
        <dsp:cNvSpPr/>
      </dsp:nvSpPr>
      <dsp:spPr>
        <a:xfrm>
          <a:off x="5971" y="2115722"/>
          <a:ext cx="8665124" cy="12710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745B4-EAF8-49D8-AD26-C8D80EAB7BEE}">
      <dsp:nvSpPr>
        <dsp:cNvPr id="0" name=""/>
        <dsp:cNvSpPr/>
      </dsp:nvSpPr>
      <dsp:spPr>
        <a:xfrm>
          <a:off x="395748" y="2486010"/>
          <a:ext cx="8665124" cy="1271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যেখানে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সমান।অথ্যা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ৎ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নাই।যত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তারাতারি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পৌছানো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যায়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ভাল।কারন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অর্জন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শুরু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32977" y="2523239"/>
        <a:ext cx="8590666" cy="1196640"/>
      </dsp:txXfrm>
    </dsp:sp>
    <dsp:sp modelId="{CDDF6B97-6F63-4A11-BB49-D5670BE64638}">
      <dsp:nvSpPr>
        <dsp:cNvPr id="0" name=""/>
        <dsp:cNvSpPr/>
      </dsp:nvSpPr>
      <dsp:spPr>
        <a:xfrm>
          <a:off x="421534" y="4419492"/>
          <a:ext cx="2139383" cy="9300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BF7A8-67E6-4A00-8031-D1483413713F}">
      <dsp:nvSpPr>
        <dsp:cNvPr id="0" name=""/>
        <dsp:cNvSpPr/>
      </dsp:nvSpPr>
      <dsp:spPr>
        <a:xfrm>
          <a:off x="811310" y="4789780"/>
          <a:ext cx="2139383" cy="930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838549" y="4817019"/>
        <a:ext cx="2084905" cy="875534"/>
      </dsp:txXfrm>
    </dsp:sp>
    <dsp:sp modelId="{9FFA1401-87D6-4E8B-A569-22EBA5B5DCD8}">
      <dsp:nvSpPr>
        <dsp:cNvPr id="0" name=""/>
        <dsp:cNvSpPr/>
      </dsp:nvSpPr>
      <dsp:spPr>
        <a:xfrm>
          <a:off x="3340471" y="4419492"/>
          <a:ext cx="2139383" cy="9300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D820-FF92-4870-B3CD-B5CC0E47E941}">
      <dsp:nvSpPr>
        <dsp:cNvPr id="0" name=""/>
        <dsp:cNvSpPr/>
      </dsp:nvSpPr>
      <dsp:spPr>
        <a:xfrm>
          <a:off x="3730248" y="4789780"/>
          <a:ext cx="2139383" cy="930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সূচি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তালিকা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757487" y="4817019"/>
        <a:ext cx="2084905" cy="875534"/>
      </dsp:txXfrm>
    </dsp:sp>
    <dsp:sp modelId="{E7C5C257-647A-40EB-90AC-2219740B6818}">
      <dsp:nvSpPr>
        <dsp:cNvPr id="0" name=""/>
        <dsp:cNvSpPr/>
      </dsp:nvSpPr>
      <dsp:spPr>
        <a:xfrm>
          <a:off x="6259408" y="4419492"/>
          <a:ext cx="2139383" cy="9300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EE61C-DAD8-4069-A07F-2D56A9C905DC}">
      <dsp:nvSpPr>
        <dsp:cNvPr id="0" name=""/>
        <dsp:cNvSpPr/>
      </dsp:nvSpPr>
      <dsp:spPr>
        <a:xfrm>
          <a:off x="6649185" y="4789780"/>
          <a:ext cx="2139383" cy="930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চিত্র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676424" y="4817019"/>
        <a:ext cx="2084905" cy="8755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3F7E2-C0FE-4F95-B956-84D965E02A54}">
      <dsp:nvSpPr>
        <dsp:cNvPr id="0" name=""/>
        <dsp:cNvSpPr/>
      </dsp:nvSpPr>
      <dsp:spPr>
        <a:xfrm>
          <a:off x="3858719" y="1582306"/>
          <a:ext cx="2096661" cy="113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849"/>
              </a:lnTo>
              <a:lnTo>
                <a:pt x="2096661" y="770849"/>
              </a:lnTo>
              <a:lnTo>
                <a:pt x="2096661" y="113115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336E6-2E0D-47AF-A0F5-7C66038B8F56}">
      <dsp:nvSpPr>
        <dsp:cNvPr id="0" name=""/>
        <dsp:cNvSpPr/>
      </dsp:nvSpPr>
      <dsp:spPr>
        <a:xfrm>
          <a:off x="1670600" y="1582306"/>
          <a:ext cx="2188119" cy="1131155"/>
        </a:xfrm>
        <a:custGeom>
          <a:avLst/>
          <a:gdLst/>
          <a:ahLst/>
          <a:cxnLst/>
          <a:rect l="0" t="0" r="0" b="0"/>
          <a:pathLst>
            <a:path>
              <a:moveTo>
                <a:pt x="2188119" y="0"/>
              </a:moveTo>
              <a:lnTo>
                <a:pt x="2188119" y="770849"/>
              </a:lnTo>
              <a:lnTo>
                <a:pt x="0" y="770849"/>
              </a:lnTo>
              <a:lnTo>
                <a:pt x="0" y="113115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AAC13-ACF3-4B61-887D-AFA091E39D35}">
      <dsp:nvSpPr>
        <dsp:cNvPr id="0" name=""/>
        <dsp:cNvSpPr/>
      </dsp:nvSpPr>
      <dsp:spPr>
        <a:xfrm>
          <a:off x="2178185" y="65068"/>
          <a:ext cx="3361068" cy="1517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1F513-4892-4E63-8B0C-1F86724DC668}">
      <dsp:nvSpPr>
        <dsp:cNvPr id="0" name=""/>
        <dsp:cNvSpPr/>
      </dsp:nvSpPr>
      <dsp:spPr>
        <a:xfrm>
          <a:off x="2610336" y="475612"/>
          <a:ext cx="3361068" cy="1517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বিবরনী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কন্ট্রিবিঊশন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ফরমেট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2654774" y="520050"/>
        <a:ext cx="3272192" cy="1428361"/>
      </dsp:txXfrm>
    </dsp:sp>
    <dsp:sp modelId="{97355707-832D-4B3A-9C3A-33106D8F2805}">
      <dsp:nvSpPr>
        <dsp:cNvPr id="0" name=""/>
        <dsp:cNvSpPr/>
      </dsp:nvSpPr>
      <dsp:spPr>
        <a:xfrm>
          <a:off x="6090" y="2713461"/>
          <a:ext cx="3329019" cy="29781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7D738-D0CC-4D29-90D8-05E021D83BBE}">
      <dsp:nvSpPr>
        <dsp:cNvPr id="0" name=""/>
        <dsp:cNvSpPr/>
      </dsp:nvSpPr>
      <dsp:spPr>
        <a:xfrm>
          <a:off x="438241" y="3124005"/>
          <a:ext cx="3329019" cy="2978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 আয়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(+) পরিবর্তনশীল ব্যয়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(=)দত্তাংশ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(-)স্থায়ী ব্যয়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)মূনাফা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5467" y="3211231"/>
        <a:ext cx="3154567" cy="2803663"/>
      </dsp:txXfrm>
    </dsp:sp>
    <dsp:sp modelId="{A5D4B914-E2B1-4944-9FBA-5264E2E10E4F}">
      <dsp:nvSpPr>
        <dsp:cNvPr id="0" name=""/>
        <dsp:cNvSpPr/>
      </dsp:nvSpPr>
      <dsp:spPr>
        <a:xfrm>
          <a:off x="4199412" y="2713461"/>
          <a:ext cx="3511936" cy="30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44A93-CCE1-4016-97CF-0717B916EC63}">
      <dsp:nvSpPr>
        <dsp:cNvPr id="0" name=""/>
        <dsp:cNvSpPr/>
      </dsp:nvSpPr>
      <dsp:spPr>
        <a:xfrm>
          <a:off x="4631563" y="3124005"/>
          <a:ext cx="3511936" cy="30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P=R-C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=(P*Q)-(FC+VC)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=(P*Q)-(FC+(P*C))</a:t>
          </a:r>
        </a:p>
      </dsp:txBody>
      <dsp:txXfrm>
        <a:off x="4719828" y="3212270"/>
        <a:ext cx="3335406" cy="28370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EF433-546A-41D9-9D51-A1F3E79BAC4A}">
      <dsp:nvSpPr>
        <dsp:cNvPr id="0" name=""/>
        <dsp:cNvSpPr/>
      </dsp:nvSpPr>
      <dsp:spPr>
        <a:xfrm>
          <a:off x="8037342" y="2572551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64CF-3EB0-4AF1-8170-21C79FB3870C}">
      <dsp:nvSpPr>
        <dsp:cNvPr id="0" name=""/>
        <dsp:cNvSpPr/>
      </dsp:nvSpPr>
      <dsp:spPr>
        <a:xfrm>
          <a:off x="4345999" y="1456638"/>
          <a:ext cx="3737062" cy="35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85"/>
              </a:lnTo>
              <a:lnTo>
                <a:pt x="3737062" y="238885"/>
              </a:lnTo>
              <a:lnTo>
                <a:pt x="3737062" y="350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F6931-75DF-4E53-A88A-DB46F38EAF27}">
      <dsp:nvSpPr>
        <dsp:cNvPr id="0" name=""/>
        <dsp:cNvSpPr/>
      </dsp:nvSpPr>
      <dsp:spPr>
        <a:xfrm>
          <a:off x="6318728" y="2572551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D238E-E2AE-4049-BA7B-04DD15FE8CCE}">
      <dsp:nvSpPr>
        <dsp:cNvPr id="0" name=""/>
        <dsp:cNvSpPr/>
      </dsp:nvSpPr>
      <dsp:spPr>
        <a:xfrm>
          <a:off x="4345999" y="1456638"/>
          <a:ext cx="2018448" cy="35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85"/>
              </a:lnTo>
              <a:lnTo>
                <a:pt x="2018448" y="238885"/>
              </a:lnTo>
              <a:lnTo>
                <a:pt x="2018448" y="350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CD6BE-E2FB-4E1C-8D51-84A4B34BEA51}">
      <dsp:nvSpPr>
        <dsp:cNvPr id="0" name=""/>
        <dsp:cNvSpPr/>
      </dsp:nvSpPr>
      <dsp:spPr>
        <a:xfrm>
          <a:off x="4352352" y="2572551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83067-974A-4D3B-BCAE-AAD0B00D4EE4}">
      <dsp:nvSpPr>
        <dsp:cNvPr id="0" name=""/>
        <dsp:cNvSpPr/>
      </dsp:nvSpPr>
      <dsp:spPr>
        <a:xfrm>
          <a:off x="4300279" y="1456638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885"/>
              </a:lnTo>
              <a:lnTo>
                <a:pt x="97792" y="238885"/>
              </a:lnTo>
              <a:lnTo>
                <a:pt x="97792" y="350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A7F12-F21F-42ED-9357-EA77F26FC60C}">
      <dsp:nvSpPr>
        <dsp:cNvPr id="0" name=""/>
        <dsp:cNvSpPr/>
      </dsp:nvSpPr>
      <dsp:spPr>
        <a:xfrm>
          <a:off x="2294360" y="2572551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04D7-ACC0-4298-9E33-F024102B667A}">
      <dsp:nvSpPr>
        <dsp:cNvPr id="0" name=""/>
        <dsp:cNvSpPr/>
      </dsp:nvSpPr>
      <dsp:spPr>
        <a:xfrm>
          <a:off x="2340080" y="1456638"/>
          <a:ext cx="2005919" cy="350543"/>
        </a:xfrm>
        <a:custGeom>
          <a:avLst/>
          <a:gdLst/>
          <a:ahLst/>
          <a:cxnLst/>
          <a:rect l="0" t="0" r="0" b="0"/>
          <a:pathLst>
            <a:path>
              <a:moveTo>
                <a:pt x="2005919" y="0"/>
              </a:moveTo>
              <a:lnTo>
                <a:pt x="2005919" y="238885"/>
              </a:lnTo>
              <a:lnTo>
                <a:pt x="0" y="238885"/>
              </a:lnTo>
              <a:lnTo>
                <a:pt x="0" y="350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DDC4A-1362-464B-A0CB-3361B603E4AC}">
      <dsp:nvSpPr>
        <dsp:cNvPr id="0" name=""/>
        <dsp:cNvSpPr/>
      </dsp:nvSpPr>
      <dsp:spPr>
        <a:xfrm>
          <a:off x="563217" y="2572551"/>
          <a:ext cx="91440" cy="35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5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A5624-0B0B-4B29-81BC-E51E0BA5A685}">
      <dsp:nvSpPr>
        <dsp:cNvPr id="0" name=""/>
        <dsp:cNvSpPr/>
      </dsp:nvSpPr>
      <dsp:spPr>
        <a:xfrm>
          <a:off x="608937" y="1456638"/>
          <a:ext cx="3737062" cy="350543"/>
        </a:xfrm>
        <a:custGeom>
          <a:avLst/>
          <a:gdLst/>
          <a:ahLst/>
          <a:cxnLst/>
          <a:rect l="0" t="0" r="0" b="0"/>
          <a:pathLst>
            <a:path>
              <a:moveTo>
                <a:pt x="3737062" y="0"/>
              </a:moveTo>
              <a:lnTo>
                <a:pt x="3737062" y="238885"/>
              </a:lnTo>
              <a:lnTo>
                <a:pt x="0" y="238885"/>
              </a:lnTo>
              <a:lnTo>
                <a:pt x="0" y="350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D3307-682E-42A8-8C3E-7787AD257B60}">
      <dsp:nvSpPr>
        <dsp:cNvPr id="0" name=""/>
        <dsp:cNvSpPr/>
      </dsp:nvSpPr>
      <dsp:spPr>
        <a:xfrm>
          <a:off x="3743346" y="691268"/>
          <a:ext cx="1205306" cy="765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6D126-4798-4306-9E44-776FEA6D37B0}">
      <dsp:nvSpPr>
        <dsp:cNvPr id="0" name=""/>
        <dsp:cNvSpPr/>
      </dsp:nvSpPr>
      <dsp:spPr>
        <a:xfrm>
          <a:off x="3877269" y="818495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১.গানিতিক</a:t>
          </a:r>
        </a:p>
      </dsp:txBody>
      <dsp:txXfrm>
        <a:off x="3899686" y="840912"/>
        <a:ext cx="1160472" cy="720535"/>
      </dsp:txXfrm>
    </dsp:sp>
    <dsp:sp modelId="{595BB159-87B6-490A-99B5-47547D4B3638}">
      <dsp:nvSpPr>
        <dsp:cNvPr id="0" name=""/>
        <dsp:cNvSpPr/>
      </dsp:nvSpPr>
      <dsp:spPr>
        <a:xfrm>
          <a:off x="6284" y="1807181"/>
          <a:ext cx="1205306" cy="76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0A47-0609-4909-B2C4-DBDE9A83D7D3}">
      <dsp:nvSpPr>
        <dsp:cNvPr id="0" name=""/>
        <dsp:cNvSpPr/>
      </dsp:nvSpPr>
      <dsp:spPr>
        <a:xfrm>
          <a:off x="140207" y="1934408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62624" y="1956825"/>
        <a:ext cx="1160472" cy="720535"/>
      </dsp:txXfrm>
    </dsp:sp>
    <dsp:sp modelId="{6B4192E1-0338-49B5-8DCC-74DA29004E53}">
      <dsp:nvSpPr>
        <dsp:cNvPr id="0" name=""/>
        <dsp:cNvSpPr/>
      </dsp:nvSpPr>
      <dsp:spPr>
        <a:xfrm>
          <a:off x="3481" y="2923095"/>
          <a:ext cx="1210911" cy="29410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0F22C-FF49-4583-BE93-473E23217581}">
      <dsp:nvSpPr>
        <dsp:cNvPr id="0" name=""/>
        <dsp:cNvSpPr/>
      </dsp:nvSpPr>
      <dsp:spPr>
        <a:xfrm>
          <a:off x="137404" y="3050321"/>
          <a:ext cx="1210911" cy="29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C=Sale-Variable cost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=Fixed cost +profit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=sale*cm ratio</a:t>
          </a:r>
        </a:p>
      </dsp:txBody>
      <dsp:txXfrm>
        <a:off x="172870" y="3085787"/>
        <a:ext cx="1139979" cy="2870154"/>
      </dsp:txXfrm>
    </dsp:sp>
    <dsp:sp modelId="{40D94474-4230-4871-BD8C-CD5515EB2AF9}">
      <dsp:nvSpPr>
        <dsp:cNvPr id="0" name=""/>
        <dsp:cNvSpPr/>
      </dsp:nvSpPr>
      <dsp:spPr>
        <a:xfrm>
          <a:off x="1737426" y="1807181"/>
          <a:ext cx="1205306" cy="76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5836D-35D2-46FC-BE08-B994163E57E8}">
      <dsp:nvSpPr>
        <dsp:cNvPr id="0" name=""/>
        <dsp:cNvSpPr/>
      </dsp:nvSpPr>
      <dsp:spPr>
        <a:xfrm>
          <a:off x="1871349" y="1934408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দত্তাংশ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অনুপাত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893766" y="1956825"/>
        <a:ext cx="1160472" cy="720535"/>
      </dsp:txXfrm>
    </dsp:sp>
    <dsp:sp modelId="{94FE3A07-BAE0-450F-A07D-EB60289F3FBB}">
      <dsp:nvSpPr>
        <dsp:cNvPr id="0" name=""/>
        <dsp:cNvSpPr/>
      </dsp:nvSpPr>
      <dsp:spPr>
        <a:xfrm>
          <a:off x="1482239" y="2923095"/>
          <a:ext cx="1715682" cy="29410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74765-55C8-4BCB-AE72-64374C393CFD}">
      <dsp:nvSpPr>
        <dsp:cNvPr id="0" name=""/>
        <dsp:cNvSpPr/>
      </dsp:nvSpPr>
      <dsp:spPr>
        <a:xfrm>
          <a:off x="1616162" y="3050321"/>
          <a:ext cx="1715682" cy="29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CM ratio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𝒄𝒐𝒏𝒕𝒓𝒊𝒃𝒖𝒕𝒊𝒐𝒏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𝒗𝒂𝒓𝒊𝒂𝒃𝒍𝒆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𝒔𝒂𝒍𝒆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𝟏𝟎𝟎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1666413" y="3100572"/>
        <a:ext cx="1615180" cy="2840584"/>
      </dsp:txXfrm>
    </dsp:sp>
    <dsp:sp modelId="{1AED9739-6AAD-40AD-83CC-1FB2C77736A0}">
      <dsp:nvSpPr>
        <dsp:cNvPr id="0" name=""/>
        <dsp:cNvSpPr/>
      </dsp:nvSpPr>
      <dsp:spPr>
        <a:xfrm>
          <a:off x="3795418" y="1807181"/>
          <a:ext cx="1205306" cy="76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A8560-F511-419B-880C-4854BA34EACD}">
      <dsp:nvSpPr>
        <dsp:cNvPr id="0" name=""/>
        <dsp:cNvSpPr/>
      </dsp:nvSpPr>
      <dsp:spPr>
        <a:xfrm>
          <a:off x="3929341" y="1934408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সম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বিন্দু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3951758" y="1956825"/>
        <a:ext cx="1160472" cy="720535"/>
      </dsp:txXfrm>
    </dsp:sp>
    <dsp:sp modelId="{DC408D26-3F19-4FB1-A886-5750C4FB9050}">
      <dsp:nvSpPr>
        <dsp:cNvPr id="0" name=""/>
        <dsp:cNvSpPr/>
      </dsp:nvSpPr>
      <dsp:spPr>
        <a:xfrm>
          <a:off x="3465767" y="2923095"/>
          <a:ext cx="1864609" cy="29410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9F445-8AE2-4CBA-821C-74D5A85C41B0}">
      <dsp:nvSpPr>
        <dsp:cNvPr id="0" name=""/>
        <dsp:cNvSpPr/>
      </dsp:nvSpPr>
      <dsp:spPr>
        <a:xfrm>
          <a:off x="3599690" y="3050321"/>
          <a:ext cx="1864609" cy="29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1.BEP 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𝑩𝑬𝑷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𝒊𝒏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𝒕𝒂𝒌𝒂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𝑺𝒑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𝒖𝒏𝒊𝒕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2.BEP in Taka 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𝒇𝒊𝒙𝒆𝒅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=V/C+F/C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=sale-</a:t>
          </a: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Ms</a:t>
          </a:r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3654303" y="3104934"/>
        <a:ext cx="1755383" cy="2831860"/>
      </dsp:txXfrm>
    </dsp:sp>
    <dsp:sp modelId="{25D4BB5C-BCBF-4473-AE88-E4A1688ECAF6}">
      <dsp:nvSpPr>
        <dsp:cNvPr id="0" name=""/>
        <dsp:cNvSpPr/>
      </dsp:nvSpPr>
      <dsp:spPr>
        <a:xfrm>
          <a:off x="5761795" y="1807181"/>
          <a:ext cx="1205306" cy="76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95EB-944C-428C-8199-97BB0F7715C7}">
      <dsp:nvSpPr>
        <dsp:cNvPr id="0" name=""/>
        <dsp:cNvSpPr/>
      </dsp:nvSpPr>
      <dsp:spPr>
        <a:xfrm>
          <a:off x="5895718" y="1934408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মার্জিন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অফ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সেইফটি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918135" y="1956825"/>
        <a:ext cx="1160472" cy="720535"/>
      </dsp:txXfrm>
    </dsp:sp>
    <dsp:sp modelId="{0350EFEE-A3AE-4F71-8999-91E81D88005F}">
      <dsp:nvSpPr>
        <dsp:cNvPr id="0" name=""/>
        <dsp:cNvSpPr/>
      </dsp:nvSpPr>
      <dsp:spPr>
        <a:xfrm>
          <a:off x="5598223" y="2923095"/>
          <a:ext cx="1532451" cy="29410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C50CB-CC54-4F2B-80D7-AFC38468A7E5}">
      <dsp:nvSpPr>
        <dsp:cNvPr id="0" name=""/>
        <dsp:cNvSpPr/>
      </dsp:nvSpPr>
      <dsp:spPr>
        <a:xfrm>
          <a:off x="5732146" y="3050321"/>
          <a:ext cx="1532451" cy="294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1.Ms in taka=sale-BEP sale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2.Ms in ratio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𝑴𝑺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𝑺𝒂𝒍𝒆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𝒑𝒓𝒐𝒇𝒊𝒕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𝒑𝒆𝒓𝒄𝒆𝒏𝒕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𝒓𝒂𝒕𝒊𝒐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5777030" y="3095205"/>
        <a:ext cx="1442683" cy="2851318"/>
      </dsp:txXfrm>
    </dsp:sp>
    <dsp:sp modelId="{906AE936-6B53-4C44-9812-D1C05C9368ED}">
      <dsp:nvSpPr>
        <dsp:cNvPr id="0" name=""/>
        <dsp:cNvSpPr/>
      </dsp:nvSpPr>
      <dsp:spPr>
        <a:xfrm>
          <a:off x="7480408" y="1807181"/>
          <a:ext cx="1205306" cy="765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D8351-DCD3-4158-B637-273B5F225724}">
      <dsp:nvSpPr>
        <dsp:cNvPr id="0" name=""/>
        <dsp:cNvSpPr/>
      </dsp:nvSpPr>
      <dsp:spPr>
        <a:xfrm>
          <a:off x="7614331" y="1934408"/>
          <a:ext cx="1205306" cy="765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টার্গেট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মুনাফা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7636748" y="1956825"/>
        <a:ext cx="1160472" cy="720535"/>
      </dsp:txXfrm>
    </dsp:sp>
    <dsp:sp modelId="{15B714AF-0046-4328-9480-4E50CF6AA8B7}">
      <dsp:nvSpPr>
        <dsp:cNvPr id="0" name=""/>
        <dsp:cNvSpPr/>
      </dsp:nvSpPr>
      <dsp:spPr>
        <a:xfrm>
          <a:off x="7398520" y="2923095"/>
          <a:ext cx="1369083" cy="29640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048BC-E288-4B41-8C2E-26C23044B899}">
      <dsp:nvSpPr>
        <dsp:cNvPr id="0" name=""/>
        <dsp:cNvSpPr/>
      </dsp:nvSpPr>
      <dsp:spPr>
        <a:xfrm>
          <a:off x="7532443" y="3050321"/>
          <a:ext cx="1369083" cy="2964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1.In unit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2.In taka =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𝑭𝑪</m:t>
                  </m:r>
                  <m:r>
                    <a:rPr lang="en-US" sz="1600" b="1" i="1" kern="1200" smtClean="0">
                      <a:latin typeface="Cambria Math"/>
                    </a:rPr>
                    <m:t>+</m:t>
                  </m:r>
                  <m:r>
                    <a:rPr lang="en-US" sz="1600" b="1" i="1" kern="1200" smtClean="0">
                      <a:latin typeface="Cambria Math"/>
                    </a:rPr>
                    <m:t>𝑻𝑷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𝑪𝑴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𝑷𝑬𝑹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𝑼𝑵𝑰𝑻</m:t>
                  </m:r>
                </m:den>
              </m:f>
              <m:r>
                <a:rPr lang="en-US" sz="1600" b="1" i="1" kern="1200" smtClean="0">
                  <a:latin typeface="Cambria Math"/>
                </a:rPr>
                <m:t>∗</m:t>
              </m:r>
              <m:r>
                <a:rPr lang="en-US" sz="1600" b="1" i="1" kern="1200" smtClean="0">
                  <a:latin typeface="Cambria Math"/>
                </a:rPr>
                <m:t>𝑺𝑷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𝑷𝑬𝑹</m:t>
              </m:r>
              <m:r>
                <a:rPr lang="en-US" sz="1600" b="1" i="1" kern="1200" smtClean="0">
                  <a:latin typeface="Cambria Math"/>
                </a:rPr>
                <m:t> </m:t>
              </m:r>
              <m:r>
                <a:rPr lang="en-US" sz="1600" b="1" i="1" kern="1200" smtClean="0">
                  <a:latin typeface="Cambria Math"/>
                </a:rPr>
                <m:t>𝑼𝑵𝑰𝑻</m:t>
              </m:r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7572542" y="3090420"/>
        <a:ext cx="1288885" cy="2883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C33F9-FDC2-430C-A920-3D0C2C7210E6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2676-0E07-49F0-A6DE-A71AF85C5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5E522C-8139-46E9-9AE6-4C22EDE9B68B}" type="datetime5">
              <a:rPr lang="en-US" smtClean="0"/>
              <a:t>15-Jun-19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E1DD-8337-4479-835E-B4EF6719DFB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1F92-BDB3-4BE1-A551-5846C9700835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BAB-2D0C-43C0-A750-C572BD5138C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BDE7-784A-4FFA-A14D-2CC20F589DC2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48E4-3F72-49DB-805D-53DD58435E3C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E6BD-A931-4B78-889E-2FDFEB7E713E}" type="datetime5">
              <a:rPr lang="en-US" smtClean="0"/>
              <a:t>15-Jun-19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3306-3D09-447D-B9C6-CFB55B7384F9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0E5D-547F-479B-87DB-D8456423B3DF}" type="datetime5">
              <a:rPr lang="en-US" smtClean="0"/>
              <a:t>15-Jun-19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9675-C6C6-478D-8351-CAEB21806FFA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30D833-865B-4DCD-A5E0-9ED8F5FD00F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7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0CCA-BA1F-4DD2-ABA8-2423EB522926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2087068"/>
              </p:ext>
            </p:extLst>
          </p:nvPr>
        </p:nvGraphicFramePr>
        <p:xfrm>
          <a:off x="83127" y="152401"/>
          <a:ext cx="9060873" cy="653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F55086-B8FC-4229-843A-2F803F3D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C69A-54F2-4DD2-8BB0-0B76A278F5BE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FDAA7F-2B2D-498D-824E-FFED07E0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BB678D-DF52-4322-8E56-B2B85D40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4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44FB85A-582B-4547-9DEE-00E336369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62CC827-31C5-4D35-A460-3770806A3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DD63A9C-771E-4EAC-AEBF-9BDFB079A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26E1840C-E6A0-44DA-88C1-C5FD16654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20745B4-EAF8-49D8-AD26-C8D80EAB7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8C0C099F-B57A-4CD6-BAE3-E1E2618CC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CDDF6B97-6F63-4A11-BB49-D5670BE64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8EFBF7A8-67E6-4A00-8031-D14834137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EF37DD9C-2AEF-4F56-A5A1-FD9A3F7E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FFA1401-87D6-4E8B-A569-22EBA5B5D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C80D820-FF92-4870-B3CD-B5CC0E47E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FEB80F7-153C-4DF9-8FC3-E5DFAA164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C5C257-647A-40EB-90AC-2219740B6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2EE61C-DAD8-4069-A07F-2D56A9C90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E50CC37-0C48-40E7-A8AE-0FFC67E67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102972"/>
              </p:ext>
            </p:extLst>
          </p:nvPr>
        </p:nvGraphicFramePr>
        <p:xfrm>
          <a:off x="525780" y="304800"/>
          <a:ext cx="8149590" cy="6202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2B66DF-850B-4FA3-B52B-359EC01D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933-F3B4-4CAB-BDB8-DE7A47D682C7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A58393-8265-422B-A8B6-E38DA811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9A8258-D1AC-453C-9C4B-592E6F66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6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BAAC13-ACF3-4B61-887D-AFA091E39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9BAAC13-ACF3-4B61-887D-AFA091E39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9BAAC13-ACF3-4B61-887D-AFA091E39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9BAAC13-ACF3-4B61-887D-AFA091E39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1F513-4892-4E63-8B0C-1F86724DC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C5C1F513-4892-4E63-8B0C-1F86724DC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C5C1F513-4892-4E63-8B0C-1F86724DC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C5C1F513-4892-4E63-8B0C-1F86724DC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6336E6-2E0D-47AF-A0F5-7C66038B8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66336E6-2E0D-47AF-A0F5-7C66038B8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66336E6-2E0D-47AF-A0F5-7C66038B8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66336E6-2E0D-47AF-A0F5-7C66038B8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355707-832D-4B3A-9C3A-33106D8F2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7355707-832D-4B3A-9C3A-33106D8F2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97355707-832D-4B3A-9C3A-33106D8F2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7355707-832D-4B3A-9C3A-33106D8F2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7D738-D0CC-4D29-90D8-05E021D83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AEA7D738-D0CC-4D29-90D8-05E021D83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EA7D738-D0CC-4D29-90D8-05E021D83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EA7D738-D0CC-4D29-90D8-05E021D83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53F7E2-C0FE-4F95-B956-84D965E02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5D53F7E2-C0FE-4F95-B956-84D965E02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5D53F7E2-C0FE-4F95-B956-84D965E02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5D53F7E2-C0FE-4F95-B956-84D965E02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D4B914-E2B1-4944-9FBA-5264E2E1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A5D4B914-E2B1-4944-9FBA-5264E2E10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A5D4B914-E2B1-4944-9FBA-5264E2E1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A5D4B914-E2B1-4944-9FBA-5264E2E1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444A93-CCE1-4016-97CF-0717B916E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17444A93-CCE1-4016-97CF-0717B916E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17444A93-CCE1-4016-97CF-0717B916E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17444A93-CCE1-4016-97CF-0717B916E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573935269"/>
                  </p:ext>
                </p:extLst>
              </p:nvPr>
            </p:nvGraphicFramePr>
            <p:xfrm>
              <a:off x="135082" y="152400"/>
              <a:ext cx="8905009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573935269"/>
                  </p:ext>
                </p:extLst>
              </p:nvPr>
            </p:nvGraphicFramePr>
            <p:xfrm>
              <a:off x="135082" y="152400"/>
              <a:ext cx="8905009" cy="6705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8F0BC7-6131-4D9F-8F19-3BBE4C7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F10B-9012-4269-A1E5-F5FA48807A4E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B96BBE-D8AB-4134-9D4D-A96EDD17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7BC2CE-F49C-4DD9-89CA-4A3272FE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CCD3307-682E-42A8-8C3E-7787AD25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FE6D126-4798-4306-9E44-776FEA6D3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1BA5624-0B0B-4B29-81BC-E51E0BA5A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595BB159-87B6-490A-99B5-47547D4B3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58950A47-0609-4909-B2C4-DBDE9A83D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8C5404D7-ACC0-4298-9E33-F024102B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40D94474-4230-4871-BD8C-CD5515EB2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2265836D-35D2-46FC-BE08-B994163E5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5D83067-974A-4D3B-BCAE-AAD0B00D4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AED9739-6AAD-40AD-83CC-1FB2C7773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47A8560-F511-419B-880C-4854BA34E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DDD238E-E2AE-4049-BA7B-04DD15FE8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5D4BB5C-BCBF-4473-AE88-E4A1688EC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6B4F95EB-944C-428C-8199-97BB0F771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0E5A64CF-3EB0-4AF1-8170-21C79FB38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906AE936-6B53-4C44-9812-D1C05C936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093D8351-DCD3-4158-B637-273B5F225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1CDDC4A-1362-464B-A0CB-3361B603E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6B4192E1-0338-49B5-8DCC-74DA29004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1E0F22C-FF49-4583-BE93-473E23217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F06A7F12-F21F-42ED-9357-EA77F26FC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94FE3A07-BAE0-450F-A07D-EB60289F3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9D474765-55C8-4BCB-AE72-64374C393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B1FCD6BE-E2FB-4E1C-8D51-84A4B34BE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DC408D26-3F19-4FB1-A886-5750C4FB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ECE9F445-8AE2-4CBA-821C-74D5A85C4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">
                                            <p:graphicEl>
                                              <a:dgm id="{218F6931-75DF-4E53-A88A-DB46F38EA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0350EFEE-A3AE-4F71-8999-91E81D8800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BCBC50CB-CC54-4F2B-80D7-AFC38468A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E17EF433-546A-41D9-9D51-A1F3E79BA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">
                                            <p:graphicEl>
                                              <a:dgm id="{15B714AF-0046-4328-9480-4E50CF6AA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0BD048BC-E288-4B41-8C2E-26C23044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NikoshBAN" pitchFamily="2" charset="0"/>
                <a:cs typeface="NikoshBAN" pitchFamily="2" charset="0"/>
              </a:rPr>
              <a:t>২.সূচি/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তালিকা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73898"/>
              </p:ext>
            </p:extLst>
          </p:nvPr>
        </p:nvGraphicFramePr>
        <p:xfrm>
          <a:off x="623453" y="2687011"/>
          <a:ext cx="799060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1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1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1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1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317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Production unit</a:t>
                      </a: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Sale</a:t>
                      </a: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Variable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Contribution</a:t>
                      </a: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Fixed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cost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Net profit</a:t>
                      </a: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9F0C4-71BA-4799-8418-F237A79E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53F3-0423-435C-9D77-CB5A3B42463F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E87C4A-1AA4-41E7-AE23-79B6610E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12912-D73A-4AFC-9DD7-99DEA7DC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1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NikoshBAN" pitchFamily="2" charset="0"/>
                <a:cs typeface="NikoshBAN" pitchFamily="2" charset="0"/>
              </a:rPr>
              <a:t>৩.চিত্র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17170624"/>
              </p:ext>
            </p:extLst>
          </p:nvPr>
        </p:nvGraphicFramePr>
        <p:xfrm>
          <a:off x="1524000" y="2410691"/>
          <a:ext cx="5791200" cy="37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2F8EC-2336-444E-8C8C-1CCC742B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925A-44F8-407D-B69D-2AA23909263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89489-54E8-4429-95CF-99E54208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FADB90-1404-4974-B82C-8A7E4AF7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BF24-8039-4A01-940C-9F139B97609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22098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দত্তাংশ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মার্জিন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সেইফটি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4BE-D3BA-4715-9E30-F873F5B86336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4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C037-5708-4642-909A-7CFAE5EFD0B9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28739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55" y="1963884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1103-5E5E-4D9B-80F2-DBA497B52E32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10F6-F4FB-40C7-8100-4A6648C0E50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63246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বিশ্লেষন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1919-B6B1-46F9-BD9A-E65C71FBA40E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9156-70B7-4745-9080-14679985565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2098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</a:t>
            </a:r>
            <a:endParaRPr lang="en-US" sz="2400" b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দত্তাংশ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মার্জিন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সেইফটি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8429161"/>
              </p:ext>
            </p:extLst>
          </p:nvPr>
        </p:nvGraphicFramePr>
        <p:xfrm>
          <a:off x="533400" y="6858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CF70-CC4D-4ACF-8A6E-1B6E0C494EAA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7684912"/>
              </p:ext>
            </p:extLst>
          </p:nvPr>
        </p:nvGraphicFramePr>
        <p:xfrm>
          <a:off x="4572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061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5906557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63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21436127"/>
              </p:ext>
            </p:extLst>
          </p:nvPr>
        </p:nvGraphicFramePr>
        <p:xfrm>
          <a:off x="103909" y="346364"/>
          <a:ext cx="8967355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1C953F-DD5C-42FD-A284-497892F8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54CC-4FDC-40F4-87A8-02A5EFC2FB38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5094F2-358C-4C9F-9DCD-B4DB2C03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198A53-D61F-4606-9B7A-4E97ACDA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4C48-0F12-46BC-AC71-0CAD1B9F82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3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9619347-A662-4B44-A3AE-C5A9B33D2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2D1756AB-2FE5-49CE-943B-9E675DF9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4337715-F765-4003-ACBA-44E8CEE1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AE38A2CE-57D3-43BD-ADAD-D4A394278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6AD6F8BB-5C59-4EF4-A642-C36D79408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A2ED297B-7F7D-4174-AF4A-AA8EEF0A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CDD1DC4D-9BA8-4D53-BCF8-C277B52F6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B5556A67-0514-4305-BDFD-3813D8E88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8FE33C72-2EA7-48A9-BDA7-DED8E3F3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3AAD267-406F-44D8-A942-F9A7BDB84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8A28258-FBBA-480E-A0F6-92BBE7D13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023287FE-B0C1-4F90-9AF8-935946F8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1BCF39F3-CE49-4B7C-96E7-024773728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BB709F26-AD95-4014-BCE2-A7D05645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52774FED-25F2-48D0-A9FF-17BDC2D61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A8755D39-66F8-4831-9F7D-D42D32555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F10898BD-9990-405B-A403-30C14B66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7384E9F7-7158-45F1-BD63-E5B288FC9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4CAF3AFD-B176-43A6-93B1-1610192D5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4338EE37-7E9C-4507-8593-165583A9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0AF085A5-8F34-4D88-B167-2AA9D0ACA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92FF2FE-B2D5-47D5-9BEC-6F369A943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050E7CE0-EE02-4AF1-8114-4B31CC0A6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B72D6357-83AD-4A10-96E9-8075D98EE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graphicEl>
                                              <a:dgm id="{AF65DBB3-DABF-425E-B030-9D274B72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43FC0983-BF6C-45AD-B465-38745ED5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12F614A8-0877-4EB3-B5FF-DE21F72B5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graphicEl>
                                              <a:dgm id="{AD08F568-4816-496B-A75C-7EA8C9F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">
                                            <p:graphicEl>
                                              <a:dgm id="{7E8388F1-0060-45CA-A970-0B497AA45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46E7D5D3-E874-4738-9B9E-45E6FC1D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EF3B0B26-C550-4BA0-931B-58A61DB2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2864FBBE-2E54-41C2-9642-6B0893FC8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421</TotalTime>
  <Words>516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২.সূচি/তালিকা</vt:lpstr>
      <vt:lpstr>৩.চিত্র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349</cp:revision>
  <dcterms:created xsi:type="dcterms:W3CDTF">2006-08-16T00:00:00Z</dcterms:created>
  <dcterms:modified xsi:type="dcterms:W3CDTF">2019-06-15T14:51:41Z</dcterms:modified>
</cp:coreProperties>
</file>