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67" r:id="rId4"/>
    <p:sldId id="274" r:id="rId5"/>
    <p:sldId id="269" r:id="rId6"/>
    <p:sldId id="270" r:id="rId7"/>
    <p:sldId id="268" r:id="rId8"/>
    <p:sldId id="271" r:id="rId9"/>
    <p:sldId id="261" r:id="rId10"/>
    <p:sldId id="259" r:id="rId11"/>
    <p:sldId id="275" r:id="rId12"/>
    <p:sldId id="276" r:id="rId13"/>
    <p:sldId id="262" r:id="rId14"/>
    <p:sldId id="277" r:id="rId15"/>
    <p:sldId id="278" r:id="rId16"/>
    <p:sldId id="279" r:id="rId17"/>
    <p:sldId id="263" r:id="rId18"/>
    <p:sldId id="264" r:id="rId19"/>
    <p:sldId id="26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CC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0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381000" y="76200"/>
            <a:ext cx="8305800" cy="175260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15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115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user account\Downloads\Ek Malikana karber\1 shop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5799" cy="444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59037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90600" y="381000"/>
            <a:ext cx="6019800" cy="1447800"/>
          </a:xfrm>
          <a:prstGeom prst="wedgeRoundRectCallout">
            <a:avLst>
              <a:gd name="adj1" fmla="val -21619"/>
              <a:gd name="adj2" fmla="val 11694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8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73424" y="2971800"/>
            <a:ext cx="8641976" cy="262233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মালিকানার ভিত্তিতে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GKgvwjKvbv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Askx`vwi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3. 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hŠ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g~jabx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mgevq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mwgwZ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44821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42" y="4876800"/>
            <a:ext cx="8610599" cy="1676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1" y="5029200"/>
            <a:ext cx="822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মুনাফা অর্জনের লক্ষ্য নিয়ে যখন কোনো ব্যক্তি নিজ দায়িত্বে মূলধন যোগাড় করে কোনো ব্যবসা গঠন ও পরিচালনা করে এবং উক্ত ব্যবসায়ে অর্জিত সকল লাভ নিজে ভোগ করে বা ক্ষতি হলে নিজেই বহন করে, তখন তাকে এক মালিকানা ব্যবসায় বলে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 account\Downloads\Ek Malikana karber\samu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4164106" cy="3201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91000" y="228600"/>
            <a:ext cx="478267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একমালিকানা ব্যবসায় কী 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5301" y="228600"/>
            <a:ext cx="2552699" cy="91440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 account\Downloads\1 sh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5024"/>
            <a:ext cx="3962400" cy="3238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380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 account\Downloads\Partnership Business\part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5412"/>
            <a:ext cx="3848558" cy="256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 account\Downloads\Partnership Business\part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95412"/>
            <a:ext cx="3733800" cy="256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152400"/>
            <a:ext cx="5715000" cy="91440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294293"/>
            <a:ext cx="80772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সাধারণত দুই বা ততোধিক ব্যক্তি স্বেচ্ছায় মিলিত হয়ে অংশীদারি চুক্তির ভিত্তিতে যে ব্যবসায় গঠন করে তাকে অংশীদারি ব্যবসায় 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533400" y="4191000"/>
            <a:ext cx="4800600" cy="6858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অংশীদারি ব্যবসায় কাকে বলে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91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6477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একমালিকানা ব্যবসায় ও অংশীদারি ব্যবসায়ের মধ্যে ৩ টি করে পার্থক্য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  লিখ।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1 shop 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038600" cy="323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 account\Downloads\Partnership Business\part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52" y="1219200"/>
            <a:ext cx="3918048" cy="3238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8050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953000"/>
            <a:ext cx="7543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অধিক মূলধন, সীমিত দায়, দক্ষ ব্যবস্থাপনা এবং আইনগত চিরন্তন অস্তিত্বের সুবিধাদি নিয়ে যে বৃহদায়তন সংগঠন গঠিত হয়, তাকে যৌথ মূলধনী ব্যবসায় বলে।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 account\Downloads\Joint Stock Company\js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0150"/>
            <a:ext cx="4038600" cy="27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 account\Downloads\Joint Stock Company\js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0150"/>
            <a:ext cx="4054475" cy="2762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228600"/>
            <a:ext cx="36195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চিত্রগুলো দেখি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38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105400"/>
            <a:ext cx="777240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সমাজের সমশ্রেণীর কতিপয়  ব্যক্তি স্বেচ্ছাকৃতভাবে যৌথ প্রচেষ্টায় আইন অনুযায়ী যে বৈধ ব্যবসায় গড়ে তোলে তাকে সমবায় সমিতি 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co-operative Society\c cooper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83982"/>
            <a:ext cx="4191000" cy="335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 account\Downloads\co-operative Society\co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83982"/>
            <a:ext cx="3803771" cy="3356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4876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সমবায় সমিতি কাকে বলে ?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284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account\Downloads\st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267199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 account\Downloads\st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49175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569803"/>
            <a:ext cx="7620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সাধারণ অর্থে সরকার কর্তৃক গঠিত, পরিচালিত ও নিয়ন্ত্রিত ব্যবসায়কে রাষ্ট্রীয় ব্যবসায় বলে।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152400"/>
            <a:ext cx="5715000" cy="762000"/>
          </a:xfrm>
          <a:prstGeom prst="round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নিচের চিত্রগুলো লক্ষ্য করি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968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57200"/>
            <a:ext cx="33147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-1612i3\Videos\siraj-video\{CBCD1747-F77F-49EE-BD51-4945AD17692A}Kimberley Fire Department En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4782"/>
            <a:ext cx="3969122" cy="2324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724400"/>
            <a:ext cx="70866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বাংলাদেশ রেলওয়ের প্রধান উদ্দেশ্য জনসেবা---উক্তিটি সম্পর্কে তোমার মতামত দাও।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4060957" cy="2326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7886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8001000" cy="4231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১. এক মালিকানা ব্যবসায়ের ৩ টি উদাহরন দাও।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২. অংশীদারি ব্যবসায় কী ?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৩. সমবায়ের মূল উদ্দেশ্য কী ?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৪. বাংলাদেশে যৌথ মূলধনী ব্যবসায় কত সালের আইনে গঠিত 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228600" indent="-228600">
              <a:buAutoNum type="arabicPeriod" startAt="2"/>
            </a:pPr>
            <a:endParaRPr lang="en-US" sz="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17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3276600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 account\Downloads\House\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15200" cy="3478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334000"/>
            <a:ext cx="7772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রাষ্ট্রীয় ব্যবসায়ের সাথে অন্যান্য ব্যবসায়ের পার্থক্য আছে কী ? তোমার উত্তরের  স্বপক্ষে যুক্তি দাও।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165" y="3729317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kixd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Avn‡g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nvU‡Lvjv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eûg~Lx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vD`Kvw›`,Kzwgjøv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8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1418" y="685798"/>
            <a:ext cx="2404782" cy="281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0" y="3657600"/>
            <a:ext cx="3505200" cy="18158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SutonnyMJ" pitchFamily="2" charset="0"/>
                <a:cs typeface="NikoshBAN" pitchFamily="2" charset="0"/>
              </a:rPr>
              <a:t>অধ্যায় </a:t>
            </a:r>
            <a:r>
              <a:rPr lang="en-US" sz="2800" b="1" dirty="0">
                <a:latin typeface="SutonnyMJ" pitchFamily="2" charset="0"/>
                <a:cs typeface="NikoshBAN" pitchFamily="2" charset="0"/>
              </a:rPr>
              <a:t>t</a:t>
            </a:r>
            <a:r>
              <a:rPr lang="bn-IN" sz="28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atin typeface="SutonnyMJ" pitchFamily="2" charset="0"/>
                <a:cs typeface="NikoshBAN" pitchFamily="2" charset="0"/>
              </a:rPr>
              <a:t>চতুর্থ</a:t>
            </a:r>
            <a:endParaRPr lang="en-US" sz="2800" b="1" dirty="0">
              <a:latin typeface="SutonnyMJ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পিড়িয়ড 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bn-IN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৫ম</a:t>
            </a:r>
            <a:endParaRPr lang="bn-BD" sz="2800" b="1" dirty="0">
              <a:latin typeface="SutonnyMJ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SutonnyMJ" pitchFamily="2" charset="0"/>
                <a:cs typeface="NikoshBAN" pitchFamily="2" charset="0"/>
              </a:rPr>
              <a:t>mgq</a:t>
            </a:r>
            <a:r>
              <a:rPr lang="en-US" sz="2800" b="1" dirty="0">
                <a:latin typeface="SutonnyMJ" pitchFamily="2" charset="0"/>
                <a:cs typeface="NikoshBAN" pitchFamily="2" charset="0"/>
              </a:rPr>
              <a:t> t     50 </a:t>
            </a:r>
            <a:r>
              <a:rPr lang="en-US" sz="2800" b="1" dirty="0" err="1">
                <a:latin typeface="SutonnyMJ" pitchFamily="2" charset="0"/>
                <a:cs typeface="NikoshBAN" pitchFamily="2" charset="0"/>
              </a:rPr>
              <a:t>wgwbU</a:t>
            </a:r>
            <a:endParaRPr lang="bn-IN" sz="2800" b="1" dirty="0">
              <a:latin typeface="SutonnyMJ" pitchFamily="2" charset="0"/>
              <a:cs typeface="NikoshBAN" pitchFamily="2" charset="0"/>
            </a:endParaRPr>
          </a:p>
          <a:p>
            <a:r>
              <a:rPr lang="bn-IN" sz="2800" b="1" dirty="0">
                <a:latin typeface="SutonnyMJ" pitchFamily="2" charset="0"/>
                <a:cs typeface="NikoshBAN" pitchFamily="2" charset="0"/>
              </a:rPr>
              <a:t>তারিখ </a:t>
            </a:r>
            <a:r>
              <a:rPr lang="en-US" sz="2800" b="1" dirty="0">
                <a:latin typeface="SutonnyMJ" pitchFamily="2" charset="0"/>
                <a:cs typeface="NikoshBAN" pitchFamily="2" charset="0"/>
              </a:rPr>
              <a:t>t</a:t>
            </a:r>
            <a:r>
              <a:rPr lang="bn-IN" sz="2800" b="1" dirty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29</a:t>
            </a:r>
            <a:r>
              <a:rPr lang="bn-IN" sz="2800" b="1" dirty="0" smtClean="0">
                <a:latin typeface="SutonnyMJ" pitchFamily="2" charset="0"/>
                <a:cs typeface="NikoshBAN" pitchFamily="2" charset="0"/>
              </a:rPr>
              <a:t>/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11</a:t>
            </a:r>
            <a:r>
              <a:rPr lang="bn-IN" sz="2800" b="1" dirty="0" smtClean="0">
                <a:latin typeface="SutonnyMJ" pitchFamily="2" charset="0"/>
                <a:cs typeface="NikoshBAN" pitchFamily="2" charset="0"/>
              </a:rPr>
              <a:t>/২০১</a:t>
            </a:r>
            <a:r>
              <a:rPr lang="en-US" sz="2800" b="1" dirty="0" smtClean="0">
                <a:latin typeface="SutonnyMJ" pitchFamily="2" charset="0"/>
                <a:cs typeface="NikoshBAN" pitchFamily="2" charset="0"/>
              </a:rPr>
              <a:t>9ইং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B_IMG_15745589834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609600"/>
            <a:ext cx="3429000" cy="3205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4424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 account\Downloads\Flower\16996047_262722794152231_23692579576239102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1343"/>
            <a:ext cx="7543800" cy="3581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457200" y="4267200"/>
            <a:ext cx="8229600" cy="20574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44196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0662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57800" y="542038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বাজার থেকে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81000" y="0"/>
            <a:ext cx="6172199" cy="1219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594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১। তোমরা সাধারণত পণ্যদ্রব্য কোথা থেকে ক্রয় কর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 account\Downloads\Ek Malikana karber\1 sho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295400"/>
            <a:ext cx="3886199" cy="3881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 account\Downloads\Ek Malikana karber\1shop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1868"/>
            <a:ext cx="4067175" cy="3905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1" y="5498068"/>
            <a:ext cx="388619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বাসার পাশের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98819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6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4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" y="381000"/>
            <a:ext cx="8534399" cy="1066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২। তোমার বাসার নিকটবর্তী যে দোকান থেকে পণ্যদ্রব্য ক্রয় কর সেটির মালিক কয়জন ?</a:t>
            </a:r>
            <a:endParaRPr lang="en-US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 account\Downloads\1 shop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8381999" cy="3769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572780"/>
            <a:ext cx="502919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একজন মালিক বা এক মালিকানা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374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 account\Downloads\part-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4161"/>
            <a:ext cx="3962400" cy="370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5496580"/>
            <a:ext cx="27432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অংশীদারি ব্যবসায়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79248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যে ব্যবসায়ের মালিক একাধিক সেটি কোন ধরনের ব্যবসায়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 account\Downloads\Partnership-Business 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4161"/>
            <a:ext cx="4419600" cy="3703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496580"/>
            <a:ext cx="2743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অংশীদারি ব্যবসায়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681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1" y="228600"/>
            <a:ext cx="69342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বাংলাদেশের বৃহৎ আকারের  ব্যবসায় কোনগুলো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05735"/>
            <a:ext cx="251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তিতাস গ্যাস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user account\Downloads\Joint Stock Company\joint st 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55" y="1483912"/>
            <a:ext cx="3649443" cy="3617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481935"/>
            <a:ext cx="2743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ঔষধ কোম্পানি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8" name="Picture 6" descr="C:\Users\user account\Downloads\Joint Stock Company\Titas- 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0" y="1472849"/>
            <a:ext cx="4171390" cy="362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4553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 account\Downloads\coo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8" y="2371725"/>
            <a:ext cx="4048125" cy="3114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 account\Downloads\cooper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35" y="2353796"/>
            <a:ext cx="4343400" cy="3132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533400" y="123734"/>
            <a:ext cx="8153400" cy="1752601"/>
          </a:xfrm>
          <a:prstGeom prst="bevel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99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১। সমাজের সব মানুষ  কী একই রকম ?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২। সমাজের অবহেলিত পিছিয়ে পড়া অনগ্রসর মানুষ একত্র হয়ে ভাগ্যোন্নয়নের</a:t>
            </a:r>
          </a:p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প্রয়াস চালান কোন ব্যবসার মাধ্যমে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648980"/>
            <a:ext cx="3886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সমবায় সমিতি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918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57200"/>
            <a:ext cx="77724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924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১। বাংলাদেশের কোন ব্যবসায়গুলো রাষ্ট্র কর্তৃক পরিচালিত হয় ?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 রাষ্ট্রীয় ব্যবসায়ের মালিক কে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 account\Downloads\Bank\B. Ban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52" y="1828800"/>
            <a:ext cx="3845748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5486400"/>
            <a:ext cx="3352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রাষ্ট্রীয় ব্যবসায়</a:t>
            </a:r>
            <a:endParaRPr lang="en-US" sz="44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 account\Downloads\st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7338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391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381000"/>
            <a:ext cx="7924800" cy="57912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u="sng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gvwjKvbvi</a:t>
            </a:r>
            <a:r>
              <a:rPr lang="en-US" sz="8800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u="sng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8800" u="sng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8800" u="sng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e¨emvq</a:t>
            </a:r>
            <a:endParaRPr lang="en-US" sz="8800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587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994</TotalTime>
  <Words>436</Words>
  <Application>Microsoft Office PowerPoint</Application>
  <PresentationFormat>On-screen Show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SHARIF AHAMED</cp:lastModifiedBy>
  <cp:revision>286</cp:revision>
  <dcterms:created xsi:type="dcterms:W3CDTF">2006-08-16T00:00:00Z</dcterms:created>
  <dcterms:modified xsi:type="dcterms:W3CDTF">2019-11-28T02:11:10Z</dcterms:modified>
</cp:coreProperties>
</file>