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1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2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5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7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1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4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7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9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7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A1F0B-BDEF-4050-8A69-B80CE3B5D19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7B31C-BEF2-4675-9028-70319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2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0606" y="457200"/>
            <a:ext cx="9183188" cy="5512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বাংলার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রুপগাঁথা</a:t>
            </a:r>
            <a:endParaRPr lang="en-US" sz="2400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বাংলার</a:t>
            </a:r>
            <a:r>
              <a:rPr lang="en-US" dirty="0" smtClean="0"/>
              <a:t> </a:t>
            </a:r>
            <a:r>
              <a:rPr lang="en-US" dirty="0" err="1" smtClean="0"/>
              <a:t>রুপগাঁথা</a:t>
            </a:r>
            <a:r>
              <a:rPr lang="en-US" dirty="0" smtClean="0"/>
              <a:t>, </a:t>
            </a:r>
            <a:r>
              <a:rPr lang="en-US" dirty="0" err="1" smtClean="0"/>
              <a:t>নকশীকাঁথায়</a:t>
            </a:r>
            <a:r>
              <a:rPr lang="en-US" dirty="0" smtClean="0"/>
              <a:t> </a:t>
            </a:r>
            <a:r>
              <a:rPr lang="en-US" dirty="0" err="1" smtClean="0"/>
              <a:t>গাঁথা</a:t>
            </a:r>
            <a:endParaRPr lang="en-US" dirty="0" smtClean="0"/>
          </a:p>
          <a:p>
            <a:pPr algn="ctr"/>
            <a:r>
              <a:rPr lang="en-US" dirty="0" err="1" smtClean="0"/>
              <a:t>জসীম</a:t>
            </a:r>
            <a:r>
              <a:rPr lang="en-US" dirty="0" smtClean="0"/>
              <a:t> </a:t>
            </a:r>
            <a:r>
              <a:rPr lang="en-US" dirty="0" err="1" smtClean="0"/>
              <a:t>উদ্দীনের</a:t>
            </a:r>
            <a:r>
              <a:rPr lang="en-US" dirty="0" smtClean="0"/>
              <a:t> </a:t>
            </a:r>
            <a:r>
              <a:rPr lang="en-US" dirty="0" err="1" smtClean="0"/>
              <a:t>প্রশংসায়</a:t>
            </a:r>
            <a:r>
              <a:rPr lang="en-US" dirty="0" smtClean="0"/>
              <a:t> </a:t>
            </a:r>
            <a:r>
              <a:rPr lang="en-US" dirty="0" err="1" smtClean="0"/>
              <a:t>ছড়াছড়ি</a:t>
            </a:r>
            <a:r>
              <a:rPr lang="en-US" dirty="0" smtClean="0"/>
              <a:t>,</a:t>
            </a:r>
          </a:p>
          <a:p>
            <a:pPr algn="ctr"/>
            <a:r>
              <a:rPr lang="en-US" dirty="0" err="1" smtClean="0"/>
              <a:t>রুপসী</a:t>
            </a:r>
            <a:r>
              <a:rPr lang="en-US" dirty="0" smtClean="0"/>
              <a:t> </a:t>
            </a:r>
            <a:r>
              <a:rPr lang="en-US" dirty="0" err="1" smtClean="0"/>
              <a:t>বাংলায়</a:t>
            </a:r>
            <a:r>
              <a:rPr lang="en-US" dirty="0" smtClean="0"/>
              <a:t> </a:t>
            </a:r>
            <a:r>
              <a:rPr lang="en-US" dirty="0" err="1" smtClean="0"/>
              <a:t>গাঁথা</a:t>
            </a:r>
            <a:r>
              <a:rPr lang="en-US" dirty="0" smtClean="0"/>
              <a:t>, </a:t>
            </a:r>
            <a:r>
              <a:rPr lang="en-US" dirty="0" err="1" smtClean="0"/>
              <a:t>বাংলার</a:t>
            </a:r>
            <a:r>
              <a:rPr lang="en-US" dirty="0" smtClean="0"/>
              <a:t> </a:t>
            </a:r>
            <a:r>
              <a:rPr lang="en-US" dirty="0" err="1" smtClean="0"/>
              <a:t>রুপগাঁথা</a:t>
            </a:r>
            <a:endParaRPr lang="en-US" dirty="0" smtClean="0"/>
          </a:p>
          <a:p>
            <a:pPr algn="ctr"/>
            <a:r>
              <a:rPr lang="en-US" dirty="0" err="1" smtClean="0"/>
              <a:t>বাংলার</a:t>
            </a:r>
            <a:r>
              <a:rPr lang="en-US" dirty="0" smtClean="0"/>
              <a:t> </a:t>
            </a:r>
            <a:r>
              <a:rPr lang="en-US" dirty="0" err="1" smtClean="0"/>
              <a:t>মাঝে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ভুলতে</a:t>
            </a:r>
            <a:r>
              <a:rPr lang="en-US" dirty="0" smtClean="0"/>
              <a:t> </a:t>
            </a:r>
            <a:r>
              <a:rPr lang="en-US" dirty="0" err="1" smtClean="0"/>
              <a:t>পারি</a:t>
            </a:r>
            <a:r>
              <a:rPr lang="en-US" dirty="0" smtClean="0"/>
              <a:t> ?</a:t>
            </a:r>
          </a:p>
          <a:p>
            <a:pPr algn="ctr"/>
            <a:r>
              <a:rPr lang="en-US" dirty="0" smtClean="0"/>
              <a:t>এই </a:t>
            </a:r>
            <a:r>
              <a:rPr lang="en-US" dirty="0" err="1" smtClean="0"/>
              <a:t>বসুন্ধরার</a:t>
            </a:r>
            <a:r>
              <a:rPr lang="en-US" dirty="0" smtClean="0"/>
              <a:t> </a:t>
            </a:r>
            <a:r>
              <a:rPr lang="en-US" dirty="0" err="1" smtClean="0"/>
              <a:t>মাঝে</a:t>
            </a:r>
            <a:endParaRPr lang="en-US" dirty="0" smtClean="0"/>
          </a:p>
          <a:p>
            <a:pPr algn="ctr"/>
            <a:r>
              <a:rPr lang="en-US" dirty="0" err="1" smtClean="0"/>
              <a:t>মোদের</a:t>
            </a:r>
            <a:r>
              <a:rPr lang="en-US" dirty="0" smtClean="0"/>
              <a:t> </a:t>
            </a:r>
            <a:r>
              <a:rPr lang="en-US" dirty="0" err="1" smtClean="0"/>
              <a:t>মাতৃভুমি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,</a:t>
            </a:r>
          </a:p>
          <a:p>
            <a:pPr algn="ctr"/>
            <a:r>
              <a:rPr lang="en-US" dirty="0" err="1" smtClean="0"/>
              <a:t>বাঙালিদের</a:t>
            </a:r>
            <a:r>
              <a:rPr lang="en-US" dirty="0" smtClean="0"/>
              <a:t> </a:t>
            </a:r>
            <a:r>
              <a:rPr lang="en-US" dirty="0" err="1" smtClean="0"/>
              <a:t>রক্তে</a:t>
            </a:r>
            <a:r>
              <a:rPr lang="en-US" dirty="0" smtClean="0"/>
              <a:t> </a:t>
            </a:r>
            <a:r>
              <a:rPr lang="en-US" dirty="0" err="1" smtClean="0"/>
              <a:t>গড়া</a:t>
            </a:r>
            <a:endParaRPr lang="en-US" dirty="0" smtClean="0"/>
          </a:p>
          <a:p>
            <a:pPr algn="ctr"/>
            <a:r>
              <a:rPr lang="en-US" dirty="0" err="1" smtClean="0"/>
              <a:t>বঙ্গবন্ধুর</a:t>
            </a:r>
            <a:r>
              <a:rPr lang="en-US" dirty="0" smtClean="0"/>
              <a:t> </a:t>
            </a:r>
            <a:r>
              <a:rPr lang="en-US" dirty="0" err="1" smtClean="0"/>
              <a:t>সোনার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r>
              <a:rPr lang="en-US" dirty="0" smtClean="0"/>
              <a:t> </a:t>
            </a:r>
            <a:r>
              <a:rPr lang="en-US" dirty="0" err="1" smtClean="0"/>
              <a:t>গড়া</a:t>
            </a:r>
            <a:r>
              <a:rPr lang="en-US" dirty="0" smtClean="0"/>
              <a:t>।</a:t>
            </a:r>
          </a:p>
          <a:p>
            <a:pPr algn="ctr"/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রাষ্ট্র</a:t>
            </a:r>
            <a:r>
              <a:rPr lang="en-US" dirty="0" smtClean="0"/>
              <a:t> ,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বেদনায়</a:t>
            </a:r>
            <a:r>
              <a:rPr lang="en-US" dirty="0" smtClean="0"/>
              <a:t> </a:t>
            </a:r>
            <a:r>
              <a:rPr lang="en-US" dirty="0" err="1" smtClean="0"/>
              <a:t>গড়া</a:t>
            </a:r>
            <a:endParaRPr lang="en-US" dirty="0" smtClean="0"/>
          </a:p>
          <a:p>
            <a:pPr algn="ctr"/>
            <a:r>
              <a:rPr lang="en-US" dirty="0" err="1" smtClean="0"/>
              <a:t>বাংলার</a:t>
            </a:r>
            <a:r>
              <a:rPr lang="en-US" dirty="0" smtClean="0"/>
              <a:t> </a:t>
            </a:r>
            <a:r>
              <a:rPr lang="en-US" dirty="0" err="1" smtClean="0"/>
              <a:t>সুন্দর</a:t>
            </a:r>
            <a:r>
              <a:rPr lang="en-US" dirty="0" smtClean="0"/>
              <a:t> </a:t>
            </a:r>
            <a:r>
              <a:rPr lang="en-US" dirty="0" err="1" smtClean="0"/>
              <a:t>রুপকথা</a:t>
            </a:r>
            <a:endParaRPr lang="en-US" dirty="0" smtClean="0"/>
          </a:p>
          <a:p>
            <a:pPr algn="ctr"/>
            <a:r>
              <a:rPr lang="en-US" dirty="0" err="1" smtClean="0"/>
              <a:t>প্রকৃতির</a:t>
            </a:r>
            <a:r>
              <a:rPr lang="en-US" dirty="0" smtClean="0"/>
              <a:t> </a:t>
            </a:r>
            <a:r>
              <a:rPr lang="en-US" dirty="0" err="1" smtClean="0"/>
              <a:t>স্নিগ্ধ</a:t>
            </a:r>
            <a:r>
              <a:rPr lang="en-US" dirty="0" smtClean="0"/>
              <a:t> </a:t>
            </a:r>
            <a:r>
              <a:rPr lang="en-US" dirty="0" err="1" smtClean="0"/>
              <a:t>মধুর</a:t>
            </a:r>
            <a:r>
              <a:rPr lang="en-US" dirty="0" smtClean="0"/>
              <a:t> </a:t>
            </a:r>
            <a:r>
              <a:rPr lang="en-US" dirty="0" err="1" smtClean="0"/>
              <a:t>ছায়ায</a:t>
            </a:r>
            <a:r>
              <a:rPr lang="en-US" dirty="0" smtClean="0"/>
              <a:t> </a:t>
            </a:r>
            <a:r>
              <a:rPr lang="en-US" dirty="0" err="1" smtClean="0"/>
              <a:t>গড়া</a:t>
            </a:r>
            <a:endParaRPr lang="en-US" dirty="0" smtClean="0"/>
          </a:p>
          <a:p>
            <a:pPr algn="ctr"/>
            <a:r>
              <a:rPr lang="en-US" dirty="0" err="1" smtClean="0"/>
              <a:t>বাংলার</a:t>
            </a:r>
            <a:r>
              <a:rPr lang="en-US" dirty="0" smtClean="0"/>
              <a:t> </a:t>
            </a:r>
            <a:r>
              <a:rPr lang="en-US" dirty="0" err="1" smtClean="0"/>
              <a:t>বিপ্লবী</a:t>
            </a:r>
            <a:r>
              <a:rPr lang="en-US" dirty="0" smtClean="0"/>
              <a:t> </a:t>
            </a:r>
            <a:r>
              <a:rPr lang="en-US" dirty="0" err="1" smtClean="0"/>
              <a:t>রুপগাথা</a:t>
            </a:r>
            <a:r>
              <a:rPr lang="en-US" dirty="0" smtClean="0"/>
              <a:t>।          </a:t>
            </a:r>
            <a:endParaRPr lang="en-US" dirty="0" smtClean="0"/>
          </a:p>
          <a:p>
            <a:pPr algn="ctr"/>
            <a:r>
              <a:rPr lang="en-US" dirty="0" smtClean="0"/>
              <a:t>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7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4</cp:revision>
  <dcterms:created xsi:type="dcterms:W3CDTF">2019-11-28T17:08:04Z</dcterms:created>
  <dcterms:modified xsi:type="dcterms:W3CDTF">2019-11-29T07:46:16Z</dcterms:modified>
</cp:coreProperties>
</file>