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9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85EE-B061-4B1B-92E1-99A21B3D0D3A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888FA-2F21-46E5-9DE4-10FEFC4C8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6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পাঠ্যাংশটুকু</a:t>
            </a:r>
            <a:r>
              <a:rPr lang="en-US" baseline="0" dirty="0" smtClean="0"/>
              <a:t> নিরবে একবার পাঠ করাব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888FA-2F21-46E5-9DE4-10FEFC4C85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53591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সবাইকে</a:t>
            </a:r>
            <a:r>
              <a:rPr lang="bn-IN" sz="54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24577" name="Picture 1" descr="C:\Users\PTI\Desktop\Mohammad Hossain\Picture\bird-animated-gif-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620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3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614_salwar_kameez_sk_pb12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743200"/>
            <a:ext cx="3352799" cy="3657600"/>
          </a:xfrm>
          <a:prstGeom prst="rect">
            <a:avLst/>
          </a:prstGeom>
        </p:spPr>
      </p:pic>
      <p:pic>
        <p:nvPicPr>
          <p:cNvPr id="3" name="Picture 2" descr="2012-Bangladeshi-Salwar-Kameez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1000"/>
            <a:ext cx="3333750" cy="6019800"/>
          </a:xfrm>
          <a:prstGeom prst="rect">
            <a:avLst/>
          </a:prstGeom>
        </p:spPr>
      </p:pic>
      <p:pic>
        <p:nvPicPr>
          <p:cNvPr id="4" name="Picture 3" descr="2012-01-01-14-18-52-4f006b4c82985-salwar-kamiz-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" y="304800"/>
            <a:ext cx="3238500" cy="221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295400"/>
            <a:ext cx="16764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সালোয়ার কামিজ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পরিহিতা নারী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mcx7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2714625" cy="2819400"/>
          </a:xfrm>
          <a:prstGeom prst="rect">
            <a:avLst/>
          </a:prstGeom>
        </p:spPr>
      </p:pic>
      <p:pic>
        <p:nvPicPr>
          <p:cNvPr id="3" name="Picture 2" descr="2012-04-09-18-02-58-4f832452130ef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700" y="304800"/>
            <a:ext cx="2857500" cy="2819400"/>
          </a:xfrm>
          <a:prstGeom prst="rect">
            <a:avLst/>
          </a:prstGeom>
        </p:spPr>
      </p:pic>
      <p:pic>
        <p:nvPicPr>
          <p:cNvPr id="4" name="Picture 3" descr="image_1443_351894.gif"/>
          <p:cNvPicPr>
            <a:picLocks noChangeAspect="1"/>
          </p:cNvPicPr>
          <p:nvPr/>
        </p:nvPicPr>
        <p:blipFill>
          <a:blip r:embed="rId4" cstate="print"/>
          <a:srcRect t="25000"/>
          <a:stretch>
            <a:fillRect/>
          </a:stretch>
        </p:blipFill>
        <p:spPr>
          <a:xfrm>
            <a:off x="3429000" y="4267200"/>
            <a:ext cx="2362200" cy="2057400"/>
          </a:xfrm>
          <a:prstGeom prst="rect">
            <a:avLst/>
          </a:prstGeom>
        </p:spPr>
      </p:pic>
      <p:pic>
        <p:nvPicPr>
          <p:cNvPr id="5" name="Picture 4" descr="l_the-new-summer-suit-for-girls-t-shirt-pants-suits-bd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029075"/>
            <a:ext cx="2381250" cy="2371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228600"/>
            <a:ext cx="2133600" cy="3046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উৎসবে ছোট মেয়েদের পোশাক</a:t>
            </a:r>
            <a:endParaRPr lang="en-US" sz="48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191000"/>
            <a:ext cx="2362200" cy="25545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জীবনে ছোট মেয়েদের পোশাক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454664_3-Fancy-Ladies-Hand-Bag-with-ornaments-Belf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2133600" cy="1990222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Fashion-hair-accessories-hair-accessory-hair-ornaments-with-diamond-ladies-headwear-free-shipping.jpg"/>
          <p:cNvPicPr>
            <a:picLocks noChangeAspect="1"/>
          </p:cNvPicPr>
          <p:nvPr/>
        </p:nvPicPr>
        <p:blipFill>
          <a:blip r:embed="rId3" cstate="print"/>
          <a:srcRect t="12765" r="39485"/>
          <a:stretch>
            <a:fillRect/>
          </a:stretch>
        </p:blipFill>
        <p:spPr>
          <a:xfrm>
            <a:off x="3200400" y="685800"/>
            <a:ext cx="1939792" cy="1853461"/>
          </a:xfrm>
          <a:prstGeom prst="rect">
            <a:avLst/>
          </a:prstGeom>
          <a:ln w="28575">
            <a:noFill/>
          </a:ln>
        </p:spPr>
      </p:pic>
      <p:pic>
        <p:nvPicPr>
          <p:cNvPr id="4" name="Picture 3" descr="Fashion-Joker-Pearl-Hair-Band-Attractive-Ladies-Hair-Ornaments-Elastic-Hair-Strings-2-Colors-Min-Mix.jpg"/>
          <p:cNvPicPr>
            <a:picLocks noChangeAspect="1"/>
          </p:cNvPicPr>
          <p:nvPr/>
        </p:nvPicPr>
        <p:blipFill>
          <a:blip r:embed="rId4" cstate="print"/>
          <a:srcRect l="5128" t="2450" r="15385" b="5929"/>
          <a:stretch>
            <a:fillRect/>
          </a:stretch>
        </p:blipFill>
        <p:spPr>
          <a:xfrm>
            <a:off x="685800" y="2743200"/>
            <a:ext cx="2362200" cy="1828800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 descr="Green crystalearrings with silver inlay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1" y="685801"/>
            <a:ext cx="2057400" cy="176534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il_340x270.401358455_3e0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2819400"/>
            <a:ext cx="2149404" cy="1706880"/>
          </a:xfrm>
          <a:prstGeom prst="rect">
            <a:avLst/>
          </a:prstGeom>
          <a:ln w="19050">
            <a:noFill/>
          </a:ln>
        </p:spPr>
      </p:pic>
      <p:pic>
        <p:nvPicPr>
          <p:cNvPr id="7" name="Picture 6" descr="Indian-Pearl-Jewellery-Design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819400"/>
            <a:ext cx="2438400" cy="24384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Wholesale-24pcs-lot-Beautiful-font-b-Lady-b-font-Flower-Ribbon-Hairband-Hair-font-b-orname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4968517"/>
            <a:ext cx="2743201" cy="1660883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62400" y="5486400"/>
            <a:ext cx="3429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মেয়েদের অলংকার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2328_4642299027177_2246961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171" y="381566"/>
            <a:ext cx="3925029" cy="2437834"/>
          </a:xfrm>
          <a:prstGeom prst="rect">
            <a:avLst/>
          </a:prstGeom>
        </p:spPr>
      </p:pic>
      <p:pic>
        <p:nvPicPr>
          <p:cNvPr id="3" name="Picture 2" descr="5625041770_095f477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81000"/>
            <a:ext cx="2286000" cy="3962400"/>
          </a:xfrm>
          <a:prstGeom prst="rect">
            <a:avLst/>
          </a:prstGeom>
        </p:spPr>
      </p:pic>
      <p:pic>
        <p:nvPicPr>
          <p:cNvPr id="4" name="Picture 3" descr="559743_360826150688915_161931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944" y="3352800"/>
            <a:ext cx="411125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4876800"/>
            <a:ext cx="381000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অলংকার পরিহিতা মেয়েদের ছবি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gi-4.jpg"/>
          <p:cNvPicPr>
            <a:picLocks noChangeAspect="1"/>
          </p:cNvPicPr>
          <p:nvPr/>
        </p:nvPicPr>
        <p:blipFill>
          <a:blip r:embed="rId2" cstate="print"/>
          <a:srcRect b="5596"/>
          <a:stretch>
            <a:fillRect/>
          </a:stretch>
        </p:blipFill>
        <p:spPr>
          <a:xfrm>
            <a:off x="609600" y="0"/>
            <a:ext cx="3124200" cy="4724400"/>
          </a:xfrm>
          <a:prstGeom prst="rect">
            <a:avLst/>
          </a:prstGeom>
        </p:spPr>
      </p:pic>
      <p:pic>
        <p:nvPicPr>
          <p:cNvPr id="3" name="Picture 2" descr="mode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01333"/>
            <a:ext cx="3352800" cy="459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4876800"/>
            <a:ext cx="48006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লুঙ্গি পরা  ছেলেদের ছবি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j_pos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066800"/>
            <a:ext cx="2895600" cy="2590800"/>
          </a:xfrm>
          <a:prstGeom prst="rect">
            <a:avLst/>
          </a:prstGeom>
        </p:spPr>
      </p:pic>
      <p:pic>
        <p:nvPicPr>
          <p:cNvPr id="3" name="Picture 2" descr="j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1275" y="2300287"/>
            <a:ext cx="2600325" cy="2257425"/>
          </a:xfrm>
          <a:prstGeom prst="rect">
            <a:avLst/>
          </a:prstGeom>
        </p:spPr>
      </p:pic>
      <p:pic>
        <p:nvPicPr>
          <p:cNvPr id="4" name="Picture 3" descr="l_baby-boys-polo-t-shirt-shorts-pants-set-kids-outfit-03-bd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2381250" cy="2686050"/>
          </a:xfrm>
          <a:prstGeom prst="rect">
            <a:avLst/>
          </a:prstGeom>
        </p:spPr>
      </p:pic>
      <p:pic>
        <p:nvPicPr>
          <p:cNvPr id="5" name="Picture 4" descr="invista-coolmax-soft-sucker-check-long-sleeve-bd-shirt-570x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28600"/>
            <a:ext cx="2590800" cy="1945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962400"/>
            <a:ext cx="31242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প্যান্ট –শার্ট পরা পুরুষের ছবি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m-color-cotton-silk-kurta-paj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3850" y="323850"/>
            <a:ext cx="4248150" cy="4248150"/>
          </a:xfrm>
          <a:prstGeom prst="rect">
            <a:avLst/>
          </a:prstGeom>
        </p:spPr>
      </p:pic>
      <p:pic>
        <p:nvPicPr>
          <p:cNvPr id="3" name="Picture 2" descr="poly jacquard kurta payjama.jpg"/>
          <p:cNvPicPr>
            <a:picLocks noChangeAspect="1"/>
          </p:cNvPicPr>
          <p:nvPr/>
        </p:nvPicPr>
        <p:blipFill>
          <a:blip r:embed="rId4" cstate="print"/>
          <a:srcRect t="3459" b="8324"/>
          <a:stretch>
            <a:fillRect/>
          </a:stretch>
        </p:blipFill>
        <p:spPr>
          <a:xfrm>
            <a:off x="952508" y="304800"/>
            <a:ext cx="3028738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334000"/>
            <a:ext cx="50292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পাঞ্জাবি পরা ছেলেদের ছবি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33400"/>
            <a:ext cx="4267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ছেলে ও মেয়েদের পোশাকের তালিকা লেখঃ 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09761"/>
              </p:ext>
            </p:extLst>
          </p:nvPr>
        </p:nvGraphicFramePr>
        <p:xfrm>
          <a:off x="304799" y="2819400"/>
          <a:ext cx="8229602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777491"/>
                <a:gridCol w="3394711"/>
              </a:tblGrid>
              <a:tr h="5549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ছেলেদের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পোশাক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মেয়েদের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পোশাক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549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১।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২।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৩। 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4196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495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দাগ টেনে মিল করঃ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me des GARCONS  SS Shi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990600"/>
            <a:ext cx="1524000" cy="1524000"/>
          </a:xfrm>
          <a:prstGeom prst="rect">
            <a:avLst/>
          </a:prstGeom>
        </p:spPr>
      </p:pic>
      <p:pic>
        <p:nvPicPr>
          <p:cNvPr id="6" name="Picture 5" descr="FNF-Orange-&amp;-Purple-Collection-for-Wedding-Sari_7bd85eef9f89cd8ea3fd447ebce8391f_images_1080_1440_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486400"/>
            <a:ext cx="914400" cy="1219200"/>
          </a:xfrm>
          <a:prstGeom prst="rect">
            <a:avLst/>
          </a:prstGeom>
        </p:spPr>
      </p:pic>
      <p:pic>
        <p:nvPicPr>
          <p:cNvPr id="14" name="Picture 13" descr="70454664_3-Fancy-Ladies-Hand-Bag-with-ornaments-Belf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988" y="2590800"/>
            <a:ext cx="1699012" cy="1584838"/>
          </a:xfrm>
          <a:prstGeom prst="rect">
            <a:avLst/>
          </a:prstGeom>
        </p:spPr>
      </p:pic>
      <p:pic>
        <p:nvPicPr>
          <p:cNvPr id="16" name="Picture 15" descr="T1NbA0XgBdXXXXXXXX_!!0-item_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4267200"/>
            <a:ext cx="880431" cy="12179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800" y="1897559"/>
            <a:ext cx="2209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শাড়ি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048000"/>
            <a:ext cx="20574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প্যান্ট 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4343400"/>
            <a:ext cx="1905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জামা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5257800"/>
            <a:ext cx="17526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অলংকার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05200" y="2438400"/>
            <a:ext cx="4648200" cy="396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 flipV="1">
            <a:off x="3429000" y="3276600"/>
            <a:ext cx="4572000" cy="23351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9000" y="3581400"/>
            <a:ext cx="5181600" cy="129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76600" y="1981200"/>
            <a:ext cx="4648200" cy="2743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1443_35189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85800"/>
            <a:ext cx="1925266" cy="2895600"/>
          </a:xfrm>
          <a:prstGeom prst="rect">
            <a:avLst/>
          </a:prstGeom>
        </p:spPr>
      </p:pic>
      <p:pic>
        <p:nvPicPr>
          <p:cNvPr id="4" name="Picture 3" descr="poly jacquard kurta payjama.jpg"/>
          <p:cNvPicPr>
            <a:picLocks noChangeAspect="1"/>
          </p:cNvPicPr>
          <p:nvPr/>
        </p:nvPicPr>
        <p:blipFill>
          <a:blip r:embed="rId3" cstate="print"/>
          <a:srcRect b="10977"/>
          <a:stretch>
            <a:fillRect/>
          </a:stretch>
        </p:blipFill>
        <p:spPr>
          <a:xfrm>
            <a:off x="5501640" y="804672"/>
            <a:ext cx="1584960" cy="2776728"/>
          </a:xfrm>
          <a:prstGeom prst="rect">
            <a:avLst/>
          </a:prstGeom>
        </p:spPr>
      </p:pic>
      <p:pic>
        <p:nvPicPr>
          <p:cNvPr id="5" name="Picture 4" descr="Seymore-Pink-Sari_64bd2a822191c41df3bf246f1b7f6253_images_1080_1440_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914400"/>
            <a:ext cx="1943100" cy="2590800"/>
          </a:xfrm>
          <a:prstGeom prst="rect">
            <a:avLst/>
          </a:prstGeom>
        </p:spPr>
      </p:pic>
      <p:pic>
        <p:nvPicPr>
          <p:cNvPr id="6" name="Picture 5" descr="350x599px-LL-20bd6d1e_DSC0023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685800"/>
            <a:ext cx="1691920" cy="2895600"/>
          </a:xfrm>
          <a:prstGeom prst="rect">
            <a:avLst/>
          </a:prstGeom>
        </p:spPr>
      </p:pic>
      <p:pic>
        <p:nvPicPr>
          <p:cNvPr id="7" name="Picture 6" descr="printed-salwar-kamee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685800"/>
            <a:ext cx="19812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4191000"/>
            <a:ext cx="54864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সংক্ষিপ্ত উত্তর প্রশ্নঃ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105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১।মেয়েদের পোশাকের বর্ণনা লিখ।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২।ছেলেদের পোশাকের বর্ণনা লিখ।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0"/>
            <a:ext cx="8686800" cy="3970318"/>
            <a:chOff x="228600" y="1981200"/>
            <a:chExt cx="8686800" cy="3970318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981200"/>
              <a:ext cx="8686800" cy="397031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 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অপূর্ব</a:t>
              </a:r>
              <a:r>
                <a:rPr lang="en-US" sz="5400" dirty="0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কুমার</a:t>
              </a:r>
              <a:r>
                <a:rPr lang="en-US" sz="5400" dirty="0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/>
                  <a:cs typeface="NikoshBAN" pitchFamily="2" charset="0"/>
                </a:rPr>
                <a:t>দাশ</a:t>
              </a:r>
              <a:r>
                <a:rPr lang="bn-BD" sz="5400" dirty="0" smtClean="0">
                  <a:latin typeface="NikoshBAN"/>
                  <a:cs typeface="NikoshBAN" pitchFamily="2" charset="0"/>
                </a:rPr>
                <a:t>	</a:t>
              </a:r>
            </a:p>
            <a:p>
              <a:pPr algn="ctr"/>
              <a:r>
                <a:rPr lang="bn-BD" sz="4000" dirty="0" smtClean="0">
                  <a:solidFill>
                    <a:srgbClr val="00B0F0"/>
                  </a:solidFill>
                  <a:latin typeface="NikoshBAN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en-US" sz="5400" dirty="0" err="1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লিটল</a:t>
              </a:r>
              <a:r>
                <a:rPr lang="en-US" sz="5400" dirty="0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বাডস</a:t>
              </a:r>
              <a:r>
                <a:rPr lang="en-US" sz="5400" dirty="0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’ </a:t>
              </a:r>
              <a:r>
                <a:rPr lang="en-US" sz="5400" dirty="0" err="1" smtClean="0">
                  <a:solidFill>
                    <a:srgbClr val="7030A0"/>
                  </a:solidFill>
                  <a:latin typeface="NikoshBAN"/>
                  <a:cs typeface="NikoshBAN" pitchFamily="2" charset="0"/>
                </a:rPr>
                <a:t>কিন্ডারগার্টেন</a:t>
              </a:r>
              <a:endParaRPr lang="bn-BD" sz="5400" dirty="0" smtClean="0">
                <a:solidFill>
                  <a:srgbClr val="7030A0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লখপুর</a:t>
              </a:r>
              <a:r>
                <a:rPr lang="en-US" sz="3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ফকিরহাট</a:t>
              </a:r>
              <a:r>
                <a:rPr lang="en-US" sz="3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বাগেরহাট</a:t>
              </a:r>
              <a:r>
                <a:rPr lang="en-US" sz="3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।</a:t>
              </a:r>
              <a:endParaRPr lang="bn-IN" sz="3600" dirty="0" smtClean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bn-IN" sz="3600" dirty="0" smtClean="0">
                  <a:solidFill>
                    <a:srgbClr val="0070C0"/>
                  </a:solidFill>
                  <a:latin typeface="NikoshBAN"/>
                  <a:cs typeface="NikoshBAN" pitchFamily="2" charset="0"/>
                </a:rPr>
                <a:t>মোবাইলঃ০</a:t>
              </a:r>
              <a:r>
                <a:rPr lang="en-US" sz="3600" dirty="0" smtClean="0">
                  <a:solidFill>
                    <a:srgbClr val="0070C0"/>
                  </a:solidFill>
                  <a:latin typeface="NikoshBAN"/>
                  <a:cs typeface="NikoshBAN" pitchFamily="2" charset="0"/>
                </a:rPr>
                <a:t>১৯৩১২৮৩০৪৮</a:t>
              </a:r>
            </a:p>
            <a:p>
              <a:pPr algn="ctr"/>
              <a:r>
                <a:rPr lang="en-US" sz="3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E-mail:apurbodas2010@gmail.com</a:t>
              </a:r>
              <a:endPara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2057400"/>
              <a:ext cx="1371600" cy="13716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1524000" y="381000"/>
            <a:ext cx="60960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71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895600"/>
            <a:ext cx="862965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4229100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990600"/>
            <a:ext cx="2971800" cy="209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7" y="457200"/>
            <a:ext cx="3472072" cy="2238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3152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67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৪র্থ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 flipV="1">
            <a:off x="2971800" y="2819400"/>
            <a:ext cx="381000" cy="533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2209800" y="3352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পাঠের শিরোনামঃ আমাদের সংস্কৃতি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৩৫ মিনিট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২৯/১১/২০১৯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 flipV="1">
            <a:off x="1752600" y="3276600"/>
            <a:ext cx="3810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5-Point Star 8"/>
          <p:cNvSpPr/>
          <p:nvPr/>
        </p:nvSpPr>
        <p:spPr>
          <a:xfrm flipV="1">
            <a:off x="1752600" y="4495800"/>
            <a:ext cx="381000" cy="533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5-Point Star 9"/>
          <p:cNvSpPr/>
          <p:nvPr/>
        </p:nvSpPr>
        <p:spPr>
          <a:xfrm flipV="1">
            <a:off x="1752600" y="5105400"/>
            <a:ext cx="381000" cy="533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5-Point Star 10"/>
          <p:cNvSpPr/>
          <p:nvPr/>
        </p:nvSpPr>
        <p:spPr>
          <a:xfrm flipV="1">
            <a:off x="1752600" y="3962400"/>
            <a:ext cx="381000" cy="533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781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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সংস্কৃতির ছেলে ও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পরিচ্ছদ চিহ্নিত করতে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ÿ"/>
            </a:pP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 des GARCONS  SS Shi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800600"/>
            <a:ext cx="1834896" cy="1834896"/>
          </a:xfrm>
          <a:prstGeom prst="rect">
            <a:avLst/>
          </a:prstGeom>
        </p:spPr>
      </p:pic>
      <p:pic>
        <p:nvPicPr>
          <p:cNvPr id="3" name="Picture 2" descr="FNF-Orange-&amp;-Purple-Collection-for-Wedding-Sari_7bd85eef9f89cd8ea3fd447ebce8391f_images_1080_1440_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2895600" cy="3860800"/>
          </a:xfrm>
          <a:prstGeom prst="rect">
            <a:avLst/>
          </a:prstGeom>
        </p:spPr>
      </p:pic>
      <p:pic>
        <p:nvPicPr>
          <p:cNvPr id="4" name="Picture 3" descr="lungi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8600"/>
            <a:ext cx="2942177" cy="2118580"/>
          </a:xfrm>
          <a:prstGeom prst="rect">
            <a:avLst/>
          </a:prstGeom>
        </p:spPr>
      </p:pic>
      <p:pic>
        <p:nvPicPr>
          <p:cNvPr id="5" name="Picture 4" descr="printed-salwar-kame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581400"/>
            <a:ext cx="2286000" cy="2286000"/>
          </a:xfrm>
          <a:prstGeom prst="rect">
            <a:avLst/>
          </a:prstGeom>
        </p:spPr>
      </p:pic>
      <p:pic>
        <p:nvPicPr>
          <p:cNvPr id="6" name="Picture 5" descr="T1NbA0XgBdXXXXXXXX_!!0-item_p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0"/>
            <a:ext cx="2088844" cy="2889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4343400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শাড়ি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048000"/>
            <a:ext cx="1676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প্যান্ট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632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5334000"/>
            <a:ext cx="1295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জামা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114800"/>
            <a:ext cx="1752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সালোয়ার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কামিজ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2590800"/>
            <a:ext cx="2133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লুঙ্গি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ed-lun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019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486400"/>
            <a:ext cx="48006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ঐতিহ্যবাহী পোশাক পরে নৃত্যরত নারী পুরুষের ছবি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772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590800"/>
            <a:ext cx="5867400" cy="1015663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পোশাক-পরিচ্ছদ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58369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32739"/>
            <a:ext cx="2362200" cy="4558368"/>
          </a:xfrm>
          <a:prstGeom prst="rect">
            <a:avLst/>
          </a:prstGeom>
        </p:spPr>
      </p:pic>
      <p:pic>
        <p:nvPicPr>
          <p:cNvPr id="4" name="Picture 3" descr="1358369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64" y="228600"/>
            <a:ext cx="3604216" cy="4495800"/>
          </a:xfrm>
          <a:prstGeom prst="rect">
            <a:avLst/>
          </a:prstGeom>
        </p:spPr>
      </p:pic>
      <p:pic>
        <p:nvPicPr>
          <p:cNvPr id="5" name="Picture 4" descr="anika-kabir-shokh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3349" y="228600"/>
            <a:ext cx="2533651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181600"/>
            <a:ext cx="5486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উৎসবে মেয়েদের পোশাক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906104_64bacbf910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6240" y="4081716"/>
            <a:ext cx="2804160" cy="2395284"/>
          </a:xfrm>
          <a:prstGeom prst="rect">
            <a:avLst/>
          </a:prstGeom>
        </p:spPr>
      </p:pic>
      <p:pic>
        <p:nvPicPr>
          <p:cNvPr id="3" name="Picture 2" descr="1357364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08" y="685800"/>
            <a:ext cx="3049979" cy="5257800"/>
          </a:xfrm>
          <a:prstGeom prst="rect">
            <a:avLst/>
          </a:prstGeom>
        </p:spPr>
      </p:pic>
      <p:pic>
        <p:nvPicPr>
          <p:cNvPr id="4" name="Picture 3" descr="Seymore-Pink-Sari_64bd2a822191c41df3bf246f1b7f6253_images_1080_1440_mi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04800"/>
            <a:ext cx="257175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2514600"/>
            <a:ext cx="1828800" cy="280076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জীবনে মেয়েদের</a:t>
            </a:r>
          </a:p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160</Words>
  <Application>Microsoft Office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APURBO</cp:lastModifiedBy>
  <cp:revision>82</cp:revision>
  <dcterms:created xsi:type="dcterms:W3CDTF">2006-08-16T00:00:00Z</dcterms:created>
  <dcterms:modified xsi:type="dcterms:W3CDTF">2019-11-29T13:31:35Z</dcterms:modified>
</cp:coreProperties>
</file>