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2" r:id="rId2"/>
    <p:sldId id="284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298" r:id="rId21"/>
    <p:sldId id="32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EC"/>
    <a:srgbClr val="F1EEE9"/>
    <a:srgbClr val="FFFFFF"/>
    <a:srgbClr val="682868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6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F4B65-A2A8-45BB-9A0D-F1FCFD302E56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70663-D7E1-4438-B3EB-C5BDB1F49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5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663-D7E1-4438-B3EB-C5BDB1F496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5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663-D7E1-4438-B3EB-C5BDB1F496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6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663-D7E1-4438-B3EB-C5BDB1F496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92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663-D7E1-4438-B3EB-C5BDB1F496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56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663-D7E1-4438-B3EB-C5BDB1F496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53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663-D7E1-4438-B3EB-C5BDB1F496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7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663-D7E1-4438-B3EB-C5BDB1F496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9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663-D7E1-4438-B3EB-C5BDB1F496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36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663-D7E1-4438-B3EB-C5BDB1F496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49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663-D7E1-4438-B3EB-C5BDB1F496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1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663-D7E1-4438-B3EB-C5BDB1F496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25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663-D7E1-4438-B3EB-C5BDB1F496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28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663-D7E1-4438-B3EB-C5BDB1F496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47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663-D7E1-4438-B3EB-C5BDB1F496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0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663-D7E1-4438-B3EB-C5BDB1F496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43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663-D7E1-4438-B3EB-C5BDB1F496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06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663-D7E1-4438-B3EB-C5BDB1F496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29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663-D7E1-4438-B3EB-C5BDB1F496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99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663-D7E1-4438-B3EB-C5BDB1F496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82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663-D7E1-4438-B3EB-C5BDB1F496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76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663-D7E1-4438-B3EB-C5BDB1F496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7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0008-94F8-47AE-837E-4E01F1E2A699}" type="datetime5">
              <a:rPr lang="en-US" smtClean="0"/>
              <a:t>28-Nov-19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C94F-D22B-47FA-8AD5-1B58285DE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0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73A9-0A33-4D69-931A-D3B4509B6449}" type="datetime5">
              <a:rPr lang="en-US" smtClean="0"/>
              <a:t>28-Nov-19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C94F-D22B-47FA-8AD5-1B58285DE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8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1AEE-FE42-4585-B6D0-779E98379B36}" type="datetime5">
              <a:rPr lang="en-US" smtClean="0"/>
              <a:t>28-Nov-19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C94F-D22B-47FA-8AD5-1B58285DE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6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B401-7826-47F4-A501-4D0A77761ED4}" type="datetime5">
              <a:rPr lang="en-US" smtClean="0"/>
              <a:t>28-Nov-19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C94F-D22B-47FA-8AD5-1B58285DE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9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5444-5382-46FC-9149-894871559736}" type="datetime5">
              <a:rPr lang="en-US" smtClean="0"/>
              <a:t>28-Nov-19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C94F-D22B-47FA-8AD5-1B58285DE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8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A829-D6D7-4608-AF54-72A3FB452E6D}" type="datetime5">
              <a:rPr lang="en-US" smtClean="0"/>
              <a:t>28-Nov-19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C94F-D22B-47FA-8AD5-1B58285DE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7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F4C8-D27F-4DDD-8EC0-C49069B60E5A}" type="datetime5">
              <a:rPr lang="en-US" smtClean="0"/>
              <a:t>28-Nov-19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C94F-D22B-47FA-8AD5-1B58285DE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7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9CE8-4CF6-4700-8AE2-F52AEE54B097}" type="datetime5">
              <a:rPr lang="en-US" smtClean="0"/>
              <a:t>28-Nov-19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C94F-D22B-47FA-8AD5-1B58285DE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7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9144000" cy="6612834"/>
          </a:xfrm>
          <a:prstGeom prst="frame">
            <a:avLst>
              <a:gd name="adj1" fmla="val 380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FCF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639335"/>
            <a:ext cx="9144000" cy="231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219200" y="6612836"/>
            <a:ext cx="67055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মোছাঃমাহবুবা</a:t>
            </a:r>
            <a:r>
              <a:rPr lang="en-US" sz="1400" baseline="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600" baseline="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বেগম</a:t>
            </a:r>
            <a:r>
              <a:rPr lang="en-US" sz="1600" baseline="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,</a:t>
            </a:r>
            <a:r>
              <a:rPr lang="en-US" sz="1600" baseline="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সহকারী</a:t>
            </a:r>
            <a:r>
              <a:rPr lang="en-US" sz="1600" baseline="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600" baseline="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শিক্ষক,বিনঝাড়</a:t>
            </a:r>
            <a:r>
              <a:rPr lang="en-US" sz="1600" baseline="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600" baseline="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আহমাদিয়া</a:t>
            </a:r>
            <a:r>
              <a:rPr lang="en-US" sz="1600" baseline="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600" baseline="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দাখিল</a:t>
            </a:r>
            <a:r>
              <a:rPr lang="en-US" sz="1600" baseline="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600" baseline="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মাদ্রাসা,আক্কেলপুর,জয়পুরহাট</a:t>
            </a:r>
            <a:r>
              <a:rPr lang="en-US" sz="1400" baseline="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7924799" y="6639339"/>
            <a:ext cx="1219200" cy="2282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6639335"/>
            <a:ext cx="1219200" cy="2249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6" y="228598"/>
            <a:ext cx="849487" cy="8449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27850" y="5545012"/>
            <a:ext cx="849487" cy="8449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7191" y="5476459"/>
            <a:ext cx="849487" cy="8449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3151" y="257395"/>
            <a:ext cx="849487" cy="84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986 -0.0007 L -0.67934 -0.000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D0E8-0A04-4EB0-8DC4-C3A183DF0D41}" type="datetime5">
              <a:rPr lang="en-US" smtClean="0"/>
              <a:t>28-Nov-19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C94F-D22B-47FA-8AD5-1B58285DE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0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FEC1-5165-4567-943B-2E30433C48A5}" type="datetime5">
              <a:rPr lang="en-US" smtClean="0"/>
              <a:t>28-Nov-19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C94F-D22B-47FA-8AD5-1B58285DE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9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71A21-B23C-4E3E-8AED-3B5954602862}" type="datetime5">
              <a:rPr lang="en-US" smtClean="0"/>
              <a:t>28-Nov-19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1C94F-D22B-47FA-8AD5-1B58285DE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3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7.gif"/><Relationship Id="rId11" Type="http://schemas.openxmlformats.org/officeDocument/2006/relationships/image" Target="../media/image20.gif"/><Relationship Id="rId5" Type="http://schemas.openxmlformats.org/officeDocument/2006/relationships/image" Target="../media/image16.jpeg"/><Relationship Id="rId10" Type="http://schemas.openxmlformats.org/officeDocument/2006/relationships/image" Target="../media/image14.gif"/><Relationship Id="rId4" Type="http://schemas.openxmlformats.org/officeDocument/2006/relationships/image" Target="../media/image15.gif"/><Relationship Id="rId9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69076"/>
            <a:ext cx="1243013" cy="365125"/>
          </a:xfrm>
        </p:spPr>
        <p:txBody>
          <a:bodyPr/>
          <a:lstStyle/>
          <a:p>
            <a:pPr algn="ctr"/>
            <a:fld id="{6DF37FD8-5EE9-476B-8A58-9C60AB6A0211}" type="datetime5">
              <a:rPr lang="en-US" sz="1600" smtClean="0">
                <a:solidFill>
                  <a:srgbClr val="FF0000"/>
                </a:solidFill>
              </a:rPr>
              <a:t>28-Nov-19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43851" y="6569077"/>
            <a:ext cx="1200149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A3C1C94F-D22B-47FA-8AD5-1B58285DE3E4}" type="slidenum">
              <a:rPr lang="en-US" sz="1600" smtClean="0">
                <a:solidFill>
                  <a:srgbClr val="FF0000"/>
                </a:solidFill>
              </a:rPr>
              <a:pPr algn="ctr"/>
              <a:t>1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611941"/>
          </a:xfrm>
          <a:prstGeom prst="frame">
            <a:avLst>
              <a:gd name="adj1" fmla="val 40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3013" y="547253"/>
            <a:ext cx="13980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</a:rPr>
              <a:t>স্বা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907594" y="614190"/>
            <a:ext cx="130425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dirty="0">
                <a:solidFill>
                  <a:srgbClr val="92D050"/>
                </a:solidFill>
              </a:rPr>
              <a:t>গ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60110" y="547253"/>
            <a:ext cx="123578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dirty="0">
                <a:solidFill>
                  <a:schemeClr val="accent2"/>
                </a:solidFill>
              </a:rPr>
              <a:t>ত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6207283" y="575655"/>
            <a:ext cx="160798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dirty="0">
                <a:solidFill>
                  <a:srgbClr val="7030A0"/>
                </a:solidFill>
              </a:rPr>
              <a:t>ম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13" name="Picture 1" descr="E:\MOTIAR\Motiar D. Content\Class Viii\Picture\পাট ১৯\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543174"/>
            <a:ext cx="7467600" cy="364807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306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702">
        <p14:window dir="vert"/>
      </p:transition>
    </mc:Choice>
    <mc:Fallback xmlns="">
      <p:transition spd="slow" advTm="107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69076"/>
            <a:ext cx="1243013" cy="365125"/>
          </a:xfrm>
        </p:spPr>
        <p:txBody>
          <a:bodyPr/>
          <a:lstStyle/>
          <a:p>
            <a:pPr algn="ctr"/>
            <a:fld id="{EE00F8A7-E147-4383-B064-51CABA204738}" type="datetime5">
              <a:rPr lang="en-US" sz="1600" smtClean="0">
                <a:solidFill>
                  <a:srgbClr val="FF0000"/>
                </a:solidFill>
              </a:rPr>
              <a:t>28-Nov-19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43851" y="6569077"/>
            <a:ext cx="1200149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A3C1C94F-D22B-47FA-8AD5-1B58285DE3E4}" type="slidenum">
              <a:rPr lang="en-US" sz="1600" smtClean="0">
                <a:solidFill>
                  <a:srgbClr val="FF0000"/>
                </a:solidFill>
              </a:rPr>
              <a:pPr algn="ctr"/>
              <a:t>10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Picture 2" descr="E:\MOTIAR\Motiar D. Content\Class Viii\Picture\পাট ১৯\u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338" y="762000"/>
            <a:ext cx="3352799" cy="3057525"/>
          </a:xfrm>
          <a:prstGeom prst="ellipse">
            <a:avLst/>
          </a:prstGeom>
          <a:ln w="63500" cap="rnd">
            <a:solidFill>
              <a:srgbClr val="00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3" descr="E:\MOTIAR\Motiar D. Content\Class Viii\Picture\পাট ১৯\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7738" y="762000"/>
            <a:ext cx="3276600" cy="320992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47700" y="4724400"/>
            <a:ext cx="7696200" cy="120032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২০১৩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সালে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১৫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এপ্রিল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মার্কিন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যুক্তরাষ্ট্রের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বস্টন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শহর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82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9"/>
    </mc:Choice>
    <mc:Fallback xmlns="">
      <p:transition spd="slow" advTm="5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69076"/>
            <a:ext cx="1243013" cy="365125"/>
          </a:xfrm>
        </p:spPr>
        <p:txBody>
          <a:bodyPr/>
          <a:lstStyle/>
          <a:p>
            <a:pPr algn="ctr"/>
            <a:fld id="{EE00F8A7-E147-4383-B064-51CABA204738}" type="datetime5">
              <a:rPr lang="en-US" sz="1600" smtClean="0">
                <a:solidFill>
                  <a:srgbClr val="FF0000"/>
                </a:solidFill>
              </a:rPr>
              <a:t>28-Nov-19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43851" y="6569077"/>
            <a:ext cx="1200149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A3C1C94F-D22B-47FA-8AD5-1B58285DE3E4}" type="slidenum">
              <a:rPr lang="en-US" sz="1600" smtClean="0">
                <a:solidFill>
                  <a:srgbClr val="FF0000"/>
                </a:solidFill>
              </a:rPr>
              <a:pPr algn="ctr"/>
              <a:t>11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533400"/>
            <a:ext cx="3124200" cy="3599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46" y="762000"/>
            <a:ext cx="2057400" cy="3599953"/>
          </a:xfrm>
          <a:prstGeom prst="rect">
            <a:avLst/>
          </a:prstGeom>
        </p:spPr>
      </p:pic>
      <p:pic>
        <p:nvPicPr>
          <p:cNvPr id="6" name="Picture 7" descr="C:\Users\RAFI\Desktop\New folder\sport-graphics-running-29816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44" y="762000"/>
            <a:ext cx="2071255" cy="359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RAFI\Desktop\New folder\sport-graphics-running-29816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27" y="762000"/>
            <a:ext cx="2071255" cy="359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RAFI\Desktop\New folder\sport-graphics-running-29816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9267"/>
            <a:ext cx="2071255" cy="359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FI\Desktop\New folder\sport-graphics-running-48449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599"/>
            <a:ext cx="962025" cy="314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" y="4724400"/>
            <a:ext cx="7772400" cy="707886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ম্যারাথন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দৌড়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378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9"/>
    </mc:Choice>
    <mc:Fallback xmlns="">
      <p:transition spd="slow" advTm="5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69076"/>
            <a:ext cx="1243013" cy="365125"/>
          </a:xfrm>
        </p:spPr>
        <p:txBody>
          <a:bodyPr/>
          <a:lstStyle/>
          <a:p>
            <a:pPr algn="ctr"/>
            <a:fld id="{EE00F8A7-E147-4383-B064-51CABA204738}" type="datetime5">
              <a:rPr lang="en-US" sz="1600" smtClean="0">
                <a:solidFill>
                  <a:srgbClr val="FF0000"/>
                </a:solidFill>
              </a:rPr>
              <a:t>28-Nov-19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43851" y="6569077"/>
            <a:ext cx="1200149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A3C1C94F-D22B-47FA-8AD5-1B58285DE3E4}" type="slidenum">
              <a:rPr lang="en-US" sz="1600" smtClean="0">
                <a:solidFill>
                  <a:srgbClr val="FF0000"/>
                </a:solidFill>
              </a:rPr>
              <a:pPr algn="ctr"/>
              <a:t>12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Picture 12" descr="C:\Users\RAFI\Desktop\New folder\explosion-anim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42" y="3581401"/>
            <a:ext cx="5961721" cy="2630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8640" y="411305"/>
            <a:ext cx="4648200" cy="646331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বস্টনে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বোমা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D,contennt Picture 2\sib 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42" y="1572924"/>
            <a:ext cx="6172199" cy="3299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RAFI\Desktop\New folder\man_running_on_cellul_a_hb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9068"/>
            <a:ext cx="3333750" cy="40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RAFI\Desktop\New folder\man_running_with_busi_a_hb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228" y="1572924"/>
            <a:ext cx="3333750" cy="444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RAFI\Desktop\New folder\sport-graphics-running-29816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714624"/>
            <a:ext cx="1143000" cy="219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RAFI\Desktop\New folder\sport-graphics-running-92811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87233"/>
            <a:ext cx="992828" cy="139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RAFI\Desktop\New folder\sport-graphics-running-484490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40" y="3342516"/>
            <a:ext cx="809625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RAFI\Desktop\New folder\sport-graphics-running-484490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53" y="2670246"/>
            <a:ext cx="809625" cy="350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RAFI\Desktop\New folder\Explode-05-june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429" y="1545214"/>
            <a:ext cx="1724024" cy="1293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454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9"/>
    </mc:Choice>
    <mc:Fallback xmlns="">
      <p:transition spd="slow" advTm="5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69076"/>
            <a:ext cx="1243013" cy="365125"/>
          </a:xfrm>
        </p:spPr>
        <p:txBody>
          <a:bodyPr/>
          <a:lstStyle/>
          <a:p>
            <a:pPr algn="ctr"/>
            <a:fld id="{EE00F8A7-E147-4383-B064-51CABA204738}" type="datetime5">
              <a:rPr lang="en-US" sz="1600" smtClean="0">
                <a:solidFill>
                  <a:srgbClr val="FF0000"/>
                </a:solidFill>
              </a:rPr>
              <a:t>28-Nov-19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43851" y="6569077"/>
            <a:ext cx="1200149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A3C1C94F-D22B-47FA-8AD5-1B58285DE3E4}" type="slidenum">
              <a:rPr lang="en-US" sz="1600" smtClean="0">
                <a:solidFill>
                  <a:srgbClr val="FF0000"/>
                </a:solidFill>
              </a:rPr>
              <a:pPr algn="ctr"/>
              <a:t>13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27" y="914400"/>
            <a:ext cx="6477000" cy="3781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5105400"/>
            <a:ext cx="78486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২০১১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সালের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৯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জুন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নিউইয়ার্ক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টাইমস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পত্রিকায়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সংবাদ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ছাপা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11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9"/>
    </mc:Choice>
    <mc:Fallback xmlns="">
      <p:transition spd="slow" advTm="505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69076"/>
            <a:ext cx="1243013" cy="365125"/>
          </a:xfrm>
        </p:spPr>
        <p:txBody>
          <a:bodyPr/>
          <a:lstStyle/>
          <a:p>
            <a:pPr algn="ctr"/>
            <a:fld id="{EE00F8A7-E147-4383-B064-51CABA204738}" type="datetime5">
              <a:rPr lang="en-US" sz="1600" smtClean="0">
                <a:solidFill>
                  <a:srgbClr val="FF0000"/>
                </a:solidFill>
              </a:rPr>
              <a:t>28-Nov-19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43851" y="6569077"/>
            <a:ext cx="1200149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A3C1C94F-D22B-47FA-8AD5-1B58285DE3E4}" type="slidenum">
              <a:rPr lang="en-US" sz="1600" smtClean="0">
                <a:solidFill>
                  <a:srgbClr val="FF0000"/>
                </a:solidFill>
              </a:rPr>
              <a:pPr algn="ctr"/>
              <a:t>14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648200"/>
            <a:ext cx="7848600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কেডিট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অপারাধীদের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E:\MOTIAR\D,contennt Picture 2\cib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533400"/>
            <a:ext cx="6248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9"/>
    </mc:Choice>
    <mc:Fallback xmlns="">
      <p:transition spd="slow" advTm="5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69076"/>
            <a:ext cx="1243013" cy="365125"/>
          </a:xfrm>
        </p:spPr>
        <p:txBody>
          <a:bodyPr/>
          <a:lstStyle/>
          <a:p>
            <a:pPr algn="ctr"/>
            <a:fld id="{EE00F8A7-E147-4383-B064-51CABA204738}" type="datetime5">
              <a:rPr lang="en-US" sz="1600" smtClean="0">
                <a:solidFill>
                  <a:srgbClr val="FF0000"/>
                </a:solidFill>
              </a:rPr>
              <a:t>28-Nov-19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43851" y="6569077"/>
            <a:ext cx="1200149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A3C1C94F-D22B-47FA-8AD5-1B58285DE3E4}" type="slidenum">
              <a:rPr lang="en-US" sz="1600" smtClean="0">
                <a:solidFill>
                  <a:srgbClr val="FF0000"/>
                </a:solidFill>
              </a:rPr>
              <a:pPr algn="ctr"/>
              <a:t>15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124200"/>
            <a:ext cx="8305800" cy="83099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9017" y="990600"/>
            <a:ext cx="6096000" cy="1323439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05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9"/>
    </mc:Choice>
    <mc:Fallback xmlns="">
      <p:transition spd="slow" advTm="5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69076"/>
            <a:ext cx="1243013" cy="365125"/>
          </a:xfrm>
        </p:spPr>
        <p:txBody>
          <a:bodyPr/>
          <a:lstStyle/>
          <a:p>
            <a:pPr algn="ctr"/>
            <a:fld id="{EE00F8A7-E147-4383-B064-51CABA204738}" type="datetime5">
              <a:rPr lang="en-US" sz="1600" smtClean="0">
                <a:solidFill>
                  <a:srgbClr val="FF0000"/>
                </a:solidFill>
              </a:rPr>
              <a:t>28-Nov-19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43851" y="6569077"/>
            <a:ext cx="1200149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A3C1C94F-D22B-47FA-8AD5-1B58285DE3E4}" type="slidenum">
              <a:rPr lang="en-US" sz="1600" smtClean="0">
                <a:solidFill>
                  <a:srgbClr val="FF0000"/>
                </a:solidFill>
              </a:rPr>
              <a:pPr algn="ctr"/>
              <a:t>16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Motiar\Desktop\Untitled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731963"/>
            <a:ext cx="6946900" cy="2687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3400" y="4648200"/>
            <a:ext cx="8077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অপ্রয়োজনীয়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উদ্দোশ্যমূলক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আপত্তিকর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1350" y="304800"/>
            <a:ext cx="49530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স্প্যাম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114800"/>
            <a:ext cx="99695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87550" y="3505200"/>
            <a:ext cx="182245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8005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9"/>
    </mc:Choice>
    <mc:Fallback xmlns="">
      <p:transition spd="slow" advTm="5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69076"/>
            <a:ext cx="1243013" cy="365125"/>
          </a:xfrm>
        </p:spPr>
        <p:txBody>
          <a:bodyPr/>
          <a:lstStyle/>
          <a:p>
            <a:pPr algn="ctr"/>
            <a:fld id="{EE00F8A7-E147-4383-B064-51CABA204738}" type="datetime5">
              <a:rPr lang="en-US" sz="1600" smtClean="0">
                <a:solidFill>
                  <a:srgbClr val="FF0000"/>
                </a:solidFill>
              </a:rPr>
              <a:t>28-Nov-19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43851" y="6569077"/>
            <a:ext cx="1200149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A3C1C94F-D22B-47FA-8AD5-1B58285DE3E4}" type="slidenum">
              <a:rPr lang="en-US" sz="1600" smtClean="0">
                <a:solidFill>
                  <a:srgbClr val="FF0000"/>
                </a:solidFill>
              </a:rPr>
              <a:pPr algn="ctr"/>
              <a:t>17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506" y="4952998"/>
            <a:ext cx="8077200" cy="1200329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ফেসবুকসহ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প্রতরণা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215077"/>
            <a:ext cx="3429000" cy="830997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প্রতারণা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D,contennt Picture 2\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00200"/>
            <a:ext cx="6477000" cy="2895600"/>
          </a:xfrm>
          <a:prstGeom prst="rect">
            <a:avLst/>
          </a:prstGeom>
          <a:noFill/>
        </p:spPr>
      </p:pic>
      <p:pic>
        <p:nvPicPr>
          <p:cNvPr id="7" name="Picture 2" descr="E:\MOTIAR\D,contennt Picture 2\Sib 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235076"/>
            <a:ext cx="7086600" cy="304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MOTIAR\D,contennt Picture 2\sib 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332004"/>
            <a:ext cx="7239000" cy="33527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111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9"/>
    </mc:Choice>
    <mc:Fallback xmlns="">
      <p:transition spd="slow" advTm="5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69076"/>
            <a:ext cx="1243013" cy="365125"/>
          </a:xfrm>
        </p:spPr>
        <p:txBody>
          <a:bodyPr/>
          <a:lstStyle/>
          <a:p>
            <a:pPr algn="ctr"/>
            <a:fld id="{EE00F8A7-E147-4383-B064-51CABA204738}" type="datetime5">
              <a:rPr lang="en-US" sz="1600" smtClean="0">
                <a:solidFill>
                  <a:srgbClr val="FF0000"/>
                </a:solidFill>
              </a:rPr>
              <a:t>28-Nov-19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43851" y="6569077"/>
            <a:ext cx="1200149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A3C1C94F-D22B-47FA-8AD5-1B58285DE3E4}" type="slidenum">
              <a:rPr lang="en-US" sz="1600" smtClean="0">
                <a:solidFill>
                  <a:srgbClr val="FF0000"/>
                </a:solidFill>
              </a:rPr>
              <a:pPr algn="ctr"/>
              <a:t>18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533400"/>
            <a:ext cx="388620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হুমকি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C:\Users\Motiar\Desktop\Capture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752600"/>
            <a:ext cx="6248401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E:\MOTIAR\Motiar D. Content\Class Viii\Picture\পাট ১৯\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752600"/>
            <a:ext cx="61722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1600" y="2209800"/>
            <a:ext cx="152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 smtClean="0">
                <a:solidFill>
                  <a:srgbClr val="00FF00"/>
                </a:solidFill>
              </a:rPr>
              <a:t>স্যার</a:t>
            </a:r>
            <a:r>
              <a:rPr lang="en-US" sz="2400" b="1" dirty="0" smtClean="0">
                <a:solidFill>
                  <a:srgbClr val="00FF00"/>
                </a:solidFill>
              </a:rPr>
              <a:t>,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724400"/>
            <a:ext cx="8077200" cy="15696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মোবাইলসহ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হুমকি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সাইবার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ক্রাইম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3" descr="E:\MOTIAR\Motiar D. Content\Class Viii\Picture\পাট ১৯\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676400"/>
            <a:ext cx="6248400" cy="281939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17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9"/>
    </mc:Choice>
    <mc:Fallback xmlns="">
      <p:transition spd="slow" advTm="5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69076"/>
            <a:ext cx="1243013" cy="365125"/>
          </a:xfrm>
        </p:spPr>
        <p:txBody>
          <a:bodyPr/>
          <a:lstStyle/>
          <a:p>
            <a:pPr algn="ctr"/>
            <a:fld id="{EE00F8A7-E147-4383-B064-51CABA204738}" type="datetime5">
              <a:rPr lang="en-US" sz="1600" smtClean="0">
                <a:solidFill>
                  <a:srgbClr val="FF0000"/>
                </a:solidFill>
              </a:rPr>
              <a:t>28-Nov-19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43851" y="6569077"/>
            <a:ext cx="1200149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A3C1C94F-D22B-47FA-8AD5-1B58285DE3E4}" type="slidenum">
              <a:rPr lang="en-US" sz="1600" smtClean="0">
                <a:solidFill>
                  <a:srgbClr val="FF0000"/>
                </a:solidFill>
              </a:rPr>
              <a:pPr algn="ctr"/>
              <a:t>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4638" y="759083"/>
            <a:ext cx="32004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506" y="3493613"/>
            <a:ext cx="8001000" cy="206210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</a:pP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</a:pP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0" fontAlgn="base" hangingPunct="0">
              <a:spcBef>
                <a:spcPct val="0"/>
              </a:spcBef>
            </a:pP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ক্রাইমের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eaLnBrk="0" fontAlgn="base" hangingPunct="0">
              <a:spcBef>
                <a:spcPct val="0"/>
              </a:spcBef>
            </a:pP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স্প্যাম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71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9"/>
    </mc:Choice>
    <mc:Fallback xmlns="">
      <p:transition spd="slow" advTm="5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69076"/>
            <a:ext cx="1243013" cy="365125"/>
          </a:xfrm>
        </p:spPr>
        <p:txBody>
          <a:bodyPr/>
          <a:lstStyle/>
          <a:p>
            <a:pPr algn="ctr"/>
            <a:fld id="{AB12FF3A-ABB3-4FDB-9071-39D66488119F}" type="datetime5">
              <a:rPr lang="en-US" sz="1600" smtClean="0">
                <a:solidFill>
                  <a:srgbClr val="FF0000"/>
                </a:solidFill>
              </a:rPr>
              <a:t>28-Nov-19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43851" y="6569077"/>
            <a:ext cx="1200149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A3C1C94F-D22B-47FA-8AD5-1B58285DE3E4}" type="slidenum">
              <a:rPr lang="en-US" sz="1600" smtClean="0">
                <a:solidFill>
                  <a:srgbClr val="FF0000"/>
                </a:solidFill>
              </a:rPr>
              <a:pPr algn="ctr"/>
              <a:t>2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65094" y="374138"/>
            <a:ext cx="6804212" cy="1143000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50" y="1710218"/>
            <a:ext cx="1581802" cy="1742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693025" y="3651281"/>
            <a:ext cx="4030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 : ৮ম 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অধ্যায়: তৃতীয়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সময়: 40 মিঃ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তারিখঃ ২৮/১১/২০১৯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419600" y="1752600"/>
            <a:ext cx="4482" cy="39766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58553" y="2335306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20494" y="2335306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4795" y="3712586"/>
            <a:ext cx="4155699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মাহ্‌বুবা বেগম</a:t>
            </a:r>
          </a:p>
          <a:p>
            <a:pPr algn="ctr"/>
            <a:r>
              <a:rPr lang="bn-BD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bn-BD" sz="28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বিনঝাড় আহ্‌মাদিয়া </a:t>
            </a:r>
            <a:r>
              <a:rPr lang="bn-BD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 মাদ্‌রাসা </a:t>
            </a:r>
          </a:p>
          <a:p>
            <a:pPr algn="ctr"/>
            <a:r>
              <a:rPr lang="bn-BD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</a:t>
            </a:r>
            <a:r>
              <a:rPr lang="bn-BD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জয়পুরহাট</a:t>
            </a:r>
            <a:r>
              <a:rPr lang="bn-I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91" y="1710218"/>
            <a:ext cx="1519784" cy="1742759"/>
          </a:xfrm>
          <a:prstGeom prst="rect">
            <a:avLst/>
          </a:prstGeom>
        </p:spPr>
      </p:pic>
      <p:sp>
        <p:nvSpPr>
          <p:cNvPr id="19" name="TextBox 10"/>
          <p:cNvSpPr txBox="1"/>
          <p:nvPr/>
        </p:nvSpPr>
        <p:spPr>
          <a:xfrm>
            <a:off x="1910396" y="5787876"/>
            <a:ext cx="501840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muktatil78@gmail.com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6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69076"/>
            <a:ext cx="1243013" cy="365125"/>
          </a:xfrm>
        </p:spPr>
        <p:txBody>
          <a:bodyPr/>
          <a:lstStyle/>
          <a:p>
            <a:pPr algn="ctr"/>
            <a:fld id="{EE00F8A7-E147-4383-B064-51CABA204738}" type="datetime5">
              <a:rPr lang="en-US" sz="1600" smtClean="0">
                <a:solidFill>
                  <a:srgbClr val="FF0000"/>
                </a:solidFill>
              </a:rPr>
              <a:t>28-Nov-19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43851" y="6569077"/>
            <a:ext cx="1200149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A3C1C94F-D22B-47FA-8AD5-1B58285DE3E4}" type="slidenum">
              <a:rPr lang="en-US" sz="1600" smtClean="0">
                <a:solidFill>
                  <a:srgbClr val="FF0000"/>
                </a:solidFill>
              </a:rPr>
              <a:pPr algn="ctr"/>
              <a:t>20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14325" y="776567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ate Placeholder 1"/>
          <p:cNvSpPr txBox="1">
            <a:spLocks/>
          </p:cNvSpPr>
          <p:nvPr/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11/28/2019</a:t>
            </a:fld>
            <a:endParaRPr lang="en-US"/>
          </a:p>
        </p:txBody>
      </p:sp>
      <p:pic>
        <p:nvPicPr>
          <p:cNvPr id="22" name="Picture 5" descr="E:\MOTIAR\D,contennt Picture 2\hom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094" y="1882965"/>
            <a:ext cx="2905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4230" y="4448175"/>
            <a:ext cx="762317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সর্তকতা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53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9"/>
    </mc:Choice>
    <mc:Fallback xmlns="">
      <p:transition spd="slow" advTm="5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69076"/>
            <a:ext cx="1243013" cy="365125"/>
          </a:xfrm>
        </p:spPr>
        <p:txBody>
          <a:bodyPr/>
          <a:lstStyle/>
          <a:p>
            <a:pPr algn="ctr"/>
            <a:fld id="{EE00F8A7-E147-4383-B064-51CABA204738}" type="datetime5">
              <a:rPr lang="en-US" sz="1600" smtClean="0">
                <a:solidFill>
                  <a:srgbClr val="FF0000"/>
                </a:solidFill>
              </a:rPr>
              <a:t>28-Nov-19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43851" y="6569077"/>
            <a:ext cx="1200149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A3C1C94F-D22B-47FA-8AD5-1B58285DE3E4}" type="slidenum">
              <a:rPr lang="en-US" sz="1600" smtClean="0">
                <a:solidFill>
                  <a:srgbClr val="FF0000"/>
                </a:solidFill>
              </a:rPr>
              <a:pPr algn="ctr"/>
              <a:t>21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Picture 2" descr="E:\MOTIAR\Motiar D. Content\Class Viii\Picture\পাট ১৯\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3013" y="2143126"/>
            <a:ext cx="6500812" cy="2343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28789" y="4629151"/>
            <a:ext cx="5072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5963" y="971551"/>
            <a:ext cx="4557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এখানেই  শেষ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33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9"/>
    </mc:Choice>
    <mc:Fallback xmlns="">
      <p:transition spd="slow" advTm="5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69076"/>
            <a:ext cx="1243013" cy="365125"/>
          </a:xfrm>
        </p:spPr>
        <p:txBody>
          <a:bodyPr/>
          <a:lstStyle/>
          <a:p>
            <a:pPr algn="ctr"/>
            <a:fld id="{EE00F8A7-E147-4383-B064-51CABA204738}" type="datetime5">
              <a:rPr lang="en-US" sz="1600" smtClean="0">
                <a:solidFill>
                  <a:srgbClr val="FF0000"/>
                </a:solidFill>
              </a:rPr>
              <a:t>28-Nov-19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43851" y="6569077"/>
            <a:ext cx="1200149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A3C1C94F-D22B-47FA-8AD5-1B58285DE3E4}" type="slidenum">
              <a:rPr lang="en-US" sz="1600" smtClean="0">
                <a:solidFill>
                  <a:srgbClr val="FF0000"/>
                </a:solidFill>
              </a:rPr>
              <a:pPr algn="ctr"/>
              <a:t>3</a:t>
            </a:fld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500261"/>
              </p:ext>
            </p:extLst>
          </p:nvPr>
        </p:nvGraphicFramePr>
        <p:xfrm>
          <a:off x="2857500" y="2398627"/>
          <a:ext cx="2743200" cy="140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2398627"/>
                        <a:ext cx="2743200" cy="14018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87804" y="4256003"/>
            <a:ext cx="71064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এ </a:t>
            </a:r>
            <a:r>
              <a:rPr lang="en-US" sz="6000" b="1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?</a:t>
            </a:r>
            <a:endParaRPr lang="en-US" sz="6000" b="1" cap="none" spc="0" dirty="0">
              <a:ln w="1143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7804" y="914400"/>
            <a:ext cx="724179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1965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9"/>
    </mc:Choice>
    <mc:Fallback xmlns="">
      <p:transition spd="slow" advTm="5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69076"/>
            <a:ext cx="1243013" cy="365125"/>
          </a:xfrm>
        </p:spPr>
        <p:txBody>
          <a:bodyPr/>
          <a:lstStyle/>
          <a:p>
            <a:pPr algn="ctr"/>
            <a:fld id="{EE00F8A7-E147-4383-B064-51CABA204738}" type="datetime5">
              <a:rPr lang="en-US" sz="1600" smtClean="0">
                <a:solidFill>
                  <a:srgbClr val="FF0000"/>
                </a:solidFill>
              </a:rPr>
              <a:t>28-Nov-19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43851" y="6569077"/>
            <a:ext cx="1200149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A3C1C94F-D22B-47FA-8AD5-1B58285DE3E4}" type="slidenum">
              <a:rPr lang="en-US" sz="1600" smtClean="0">
                <a:solidFill>
                  <a:srgbClr val="FF0000"/>
                </a:solidFill>
              </a:rPr>
              <a:pPr algn="ctr"/>
              <a:t>4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9784" y="4664413"/>
            <a:ext cx="4724401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ক্রাইম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MOTIAR\Flower\cyber-crime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67" y="1333500"/>
            <a:ext cx="593283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73892" y="259742"/>
            <a:ext cx="4260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4400" b="1" u="sng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937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9"/>
    </mc:Choice>
    <mc:Fallback xmlns="">
      <p:transition spd="slow" advTm="5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69076"/>
            <a:ext cx="1243013" cy="365125"/>
          </a:xfrm>
        </p:spPr>
        <p:txBody>
          <a:bodyPr/>
          <a:lstStyle/>
          <a:p>
            <a:pPr algn="ctr"/>
            <a:fld id="{EE00F8A7-E147-4383-B064-51CABA204738}" type="datetime5">
              <a:rPr lang="en-US" sz="1600" smtClean="0">
                <a:solidFill>
                  <a:srgbClr val="FF0000"/>
                </a:solidFill>
              </a:rPr>
              <a:t>28-Nov-19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43851" y="6569077"/>
            <a:ext cx="1200149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A3C1C94F-D22B-47FA-8AD5-1B58285DE3E4}" type="slidenum">
              <a:rPr lang="en-US" sz="1600" smtClean="0">
                <a:solidFill>
                  <a:srgbClr val="FF0000"/>
                </a:solidFill>
              </a:rPr>
              <a:pPr algn="ctr"/>
              <a:t>5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Down Arrow Callout 3"/>
          <p:cNvSpPr/>
          <p:nvPr/>
        </p:nvSpPr>
        <p:spPr bwMode="auto">
          <a:xfrm>
            <a:off x="1943100" y="576262"/>
            <a:ext cx="4953000" cy="1600200"/>
          </a:xfrm>
          <a:prstGeom prst="downArrowCallout">
            <a:avLst>
              <a:gd name="adj1" fmla="val 22980"/>
              <a:gd name="adj2" fmla="val 23990"/>
              <a:gd name="adj3" fmla="val 23798"/>
              <a:gd name="adj4" fmla="val 67553"/>
            </a:avLst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92906" y="2481262"/>
            <a:ext cx="8305800" cy="2590800"/>
          </a:xfrm>
          <a:prstGeom prst="roundRect">
            <a:avLst>
              <a:gd name="adj" fmla="val 9173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ক্রাইমের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6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9"/>
    </mc:Choice>
    <mc:Fallback xmlns="">
      <p:transition spd="slow" advTm="5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69076"/>
            <a:ext cx="1243013" cy="365125"/>
          </a:xfrm>
        </p:spPr>
        <p:txBody>
          <a:bodyPr/>
          <a:lstStyle/>
          <a:p>
            <a:pPr algn="ctr"/>
            <a:fld id="{EE00F8A7-E147-4383-B064-51CABA204738}" type="datetime5">
              <a:rPr lang="en-US" sz="1600" smtClean="0">
                <a:solidFill>
                  <a:srgbClr val="FF0000"/>
                </a:solidFill>
              </a:rPr>
              <a:t>28-Nov-19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43851" y="6569077"/>
            <a:ext cx="1200149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A3C1C94F-D22B-47FA-8AD5-1B58285DE3E4}" type="slidenum">
              <a:rPr lang="en-US" sz="1600" smtClean="0">
                <a:solidFill>
                  <a:srgbClr val="FF0000"/>
                </a:solidFill>
              </a:rPr>
              <a:pPr algn="ctr"/>
              <a:t>6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3829" y="566849"/>
            <a:ext cx="5105400" cy="769441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267200"/>
            <a:ext cx="80772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Motiar D. Content\Class Viii\Picture\পাট ১৯\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9629" y="1525860"/>
            <a:ext cx="37338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04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9"/>
    </mc:Choice>
    <mc:Fallback xmlns="">
      <p:transition spd="slow" advTm="5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69076"/>
            <a:ext cx="1243013" cy="365125"/>
          </a:xfrm>
        </p:spPr>
        <p:txBody>
          <a:bodyPr/>
          <a:lstStyle/>
          <a:p>
            <a:pPr algn="ctr"/>
            <a:fld id="{EE00F8A7-E147-4383-B064-51CABA204738}" type="datetime5">
              <a:rPr lang="en-US" sz="1600" smtClean="0">
                <a:solidFill>
                  <a:srgbClr val="FF0000"/>
                </a:solidFill>
              </a:rPr>
              <a:t>28-Nov-19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43851" y="6569077"/>
            <a:ext cx="1200149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A3C1C94F-D22B-47FA-8AD5-1B58285DE3E4}" type="slidenum">
              <a:rPr lang="en-US" sz="1600" smtClean="0">
                <a:solidFill>
                  <a:srgbClr val="FF0000"/>
                </a:solidFill>
              </a:rPr>
              <a:pPr algn="ctr"/>
              <a:t>7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888741"/>
            <a:ext cx="8262514" cy="230832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সম্প্রতি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ক্রাইম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9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9"/>
    </mc:Choice>
    <mc:Fallback xmlns="">
      <p:transition spd="slow" advTm="5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69076"/>
            <a:ext cx="1243013" cy="365125"/>
          </a:xfrm>
        </p:spPr>
        <p:txBody>
          <a:bodyPr/>
          <a:lstStyle/>
          <a:p>
            <a:pPr algn="ctr"/>
            <a:fld id="{EE00F8A7-E147-4383-B064-51CABA204738}" type="datetime5">
              <a:rPr lang="en-US" sz="1600" smtClean="0">
                <a:solidFill>
                  <a:srgbClr val="FF0000"/>
                </a:solidFill>
              </a:rPr>
              <a:t>28-Nov-19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43851" y="6569077"/>
            <a:ext cx="1200149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A3C1C94F-D22B-47FA-8AD5-1B58285DE3E4}" type="slidenum">
              <a:rPr lang="en-US" sz="1600" smtClean="0">
                <a:solidFill>
                  <a:srgbClr val="FF0000"/>
                </a:solidFill>
              </a:rPr>
              <a:pPr algn="ctr"/>
              <a:t>8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Picture 3" descr="E:\MOTIAR\Motiar D. Content\Class Viii\Picture\পাট ১৯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890588"/>
            <a:ext cx="7239000" cy="3200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895600" y="1377460"/>
            <a:ext cx="838200" cy="9847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4572000"/>
            <a:ext cx="7315200" cy="1323439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২০১২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রামুতে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দুঃখজনক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7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9"/>
    </mc:Choice>
    <mc:Fallback xmlns="">
      <p:transition spd="slow" advTm="5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69076"/>
            <a:ext cx="1243013" cy="365125"/>
          </a:xfrm>
        </p:spPr>
        <p:txBody>
          <a:bodyPr/>
          <a:lstStyle/>
          <a:p>
            <a:pPr algn="ctr"/>
            <a:fld id="{EE00F8A7-E147-4383-B064-51CABA204738}" type="datetime5">
              <a:rPr lang="en-US" sz="1600" smtClean="0">
                <a:solidFill>
                  <a:srgbClr val="FF0000"/>
                </a:solidFill>
              </a:rPr>
              <a:t>28-Nov-19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43851" y="6569077"/>
            <a:ext cx="1200149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A3C1C94F-D22B-47FA-8AD5-1B58285DE3E4}" type="slidenum">
              <a:rPr lang="en-US" sz="1600" smtClean="0">
                <a:solidFill>
                  <a:srgbClr val="FF0000"/>
                </a:solidFill>
              </a:rPr>
              <a:pPr algn="ctr"/>
              <a:t>9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Picture 2" descr="E:\MOTIAR\D,contennt Picture 2\sib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934200" cy="3733800"/>
          </a:xfrm>
          <a:prstGeom prst="rect">
            <a:avLst/>
          </a:prstGeom>
          <a:ln w="88900" cap="sq" cmpd="thickThin">
            <a:solidFill>
              <a:srgbClr val="00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4876800"/>
            <a:ext cx="7848600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দুর্বৃত্ত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মানুষজনকে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বিদ্বেষী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66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9"/>
    </mc:Choice>
    <mc:Fallback xmlns="">
      <p:transition spd="slow" advTm="5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812</TotalTime>
  <Words>415</Words>
  <Application>Microsoft Office PowerPoint</Application>
  <PresentationFormat>On-screen Show (4:3)</PresentationFormat>
  <Paragraphs>116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Nikosh</vt:lpstr>
      <vt:lpstr>NikoshBAN</vt:lpstr>
      <vt:lpstr>Times New Roman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Rauf</dc:creator>
  <cp:lastModifiedBy>Binjhar</cp:lastModifiedBy>
  <cp:revision>120</cp:revision>
  <dcterms:created xsi:type="dcterms:W3CDTF">2017-05-11T00:35:01Z</dcterms:created>
  <dcterms:modified xsi:type="dcterms:W3CDTF">2019-11-28T15:35:13Z</dcterms:modified>
</cp:coreProperties>
</file>