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83" r:id="rId15"/>
    <p:sldId id="284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1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DFDD-0E5F-445C-92B4-E097C78EB4E9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7529" y="644131"/>
            <a:ext cx="545694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77" y="1832417"/>
            <a:ext cx="7129681" cy="39985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61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2830" y="91712"/>
            <a:ext cx="136608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105" y="1739325"/>
            <a:ext cx="117211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105" y="3689593"/>
            <a:ext cx="1127232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বালুচর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1273" y="1596198"/>
            <a:ext cx="4123245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জঙ্গল এলাকা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1273" y="5203393"/>
            <a:ext cx="334578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রঙ্গের পাকা ধান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1105" y="5193822"/>
            <a:ext cx="151836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 ধান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273" y="3599346"/>
            <a:ext cx="3983783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29" y="4849375"/>
            <a:ext cx="2615383" cy="1405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1164284"/>
            <a:ext cx="2573181" cy="1543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3134434"/>
            <a:ext cx="2642977" cy="1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6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095" y="371061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378" y="993888"/>
            <a:ext cx="2475358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430" y="467402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2063511"/>
            <a:ext cx="3617843" cy="2318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8" y="2073982"/>
            <a:ext cx="3669682" cy="23081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7" y="2073982"/>
            <a:ext cx="3521735" cy="2324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1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6663" y="46268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0" y="1601509"/>
            <a:ext cx="3560603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67" y="1653039"/>
            <a:ext cx="3604592" cy="2650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15" y="1601509"/>
            <a:ext cx="3604592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53" y="1601509"/>
            <a:ext cx="3498471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5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3130" y="43110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 শিশু মুজিবর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1369041"/>
            <a:ext cx="3935896" cy="2527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369041"/>
            <a:ext cx="3810000" cy="2543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291548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061" y="47093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বাঙালি যতদিন বেঁচে রইব এ বাঙ্গলায়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 মুজিব আয় ঘরে ফিরে আয়।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1550503"/>
            <a:ext cx="4245332" cy="283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34" y="1550503"/>
            <a:ext cx="4460675" cy="283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035" y="391431"/>
            <a:ext cx="210666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3711" y="5635647"/>
            <a:ext cx="1044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শেখ মুজিবুর রহমানের কর্মজগৎ ‘মুজিব’ কবিতার আলোকে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07" y="1340246"/>
            <a:ext cx="7135957" cy="4177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4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8603" y="655093"/>
            <a:ext cx="11576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161" y="1661491"/>
            <a:ext cx="471475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 বাঙ্গলা চিরকাল কাকে ডাকবে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799" y="2480244"/>
            <a:ext cx="17588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মুক্তিযোদ্ধাকে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180" y="2487054"/>
            <a:ext cx="177324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মুজিবকে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076" y="3009755"/>
            <a:ext cx="1951175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শহিদদের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966" y="3063353"/>
            <a:ext cx="1891865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ভাষা-শহিদদের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857" y="3601258"/>
            <a:ext cx="837120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‘সবুজ শ্যামল বনভূমি মাঠ নদীতীর বালুচর’- বলতে কবি কী বুঝিয়েছেন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796" y="4324398"/>
            <a:ext cx="1861407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বাংলার প্রকৃতি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877" y="4341592"/>
            <a:ext cx="210666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পাড় ও মাঠ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796" y="4911160"/>
            <a:ext cx="239200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বনভূমি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516" y="4974190"/>
            <a:ext cx="217559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উর্বর মাঠ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1939473">
            <a:off x="6753010" y="2199635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1939473">
            <a:off x="3587939" y="3924763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433366" y="482238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417806" y="413151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3484771" y="4741271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644297" y="28867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3351119" y="29113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281247" y="2301233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15058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70504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4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5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4" grpId="2"/>
      <p:bldP spid="24" grpId="3"/>
      <p:bldP spid="24" grpId="4"/>
      <p:bldP spid="24" grpId="5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3253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8262" y="662611"/>
            <a:ext cx="136287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7706" y="1403270"/>
            <a:ext cx="6957354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‘শেখ মুজিবকে চির শিশু আখ্যায়িত করা হয়েছে যে কারণে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3264" y="2136481"/>
            <a:ext cx="319510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শিশুর মতো সহজ বলে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591" y="4653853"/>
            <a:ext cx="14927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076" y="5257772"/>
            <a:ext cx="145424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3591" y="5257772"/>
            <a:ext cx="18501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6053" y="4653853"/>
            <a:ext cx="147829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3264" y="2788050"/>
            <a:ext cx="291666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অকৃত্রিম বলে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0928" y="3418992"/>
            <a:ext cx="348524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শিশুর মতো নিষ্পাপ বলে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928" y="4090284"/>
            <a:ext cx="275107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97583" y="0"/>
            <a:ext cx="12302835" cy="6968835"/>
          </a:xfrm>
          <a:prstGeom prst="frame">
            <a:avLst>
              <a:gd name="adj1" fmla="val 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2321532">
            <a:off x="7284343" y="4963834"/>
            <a:ext cx="447662" cy="652725"/>
          </a:xfrm>
          <a:prstGeom prst="halfFrame">
            <a:avLst>
              <a:gd name="adj1" fmla="val 21239"/>
              <a:gd name="adj2" fmla="val 183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13802" y="4479979"/>
            <a:ext cx="715617" cy="7777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700141" y="4462383"/>
            <a:ext cx="795211" cy="795389"/>
          </a:xfrm>
          <a:prstGeom prst="mathMultiply">
            <a:avLst>
              <a:gd name="adj1" fmla="val 20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815274" y="5097193"/>
            <a:ext cx="749596" cy="738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28311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3757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0" grpId="2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09" y="5646021"/>
            <a:ext cx="115146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বাল্যকাল সম্পর্কে দশ বাক্যের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অনুচ্ছেদ লিখে আনবে।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398" y="386390"/>
            <a:ext cx="2177199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1778069"/>
            <a:ext cx="5406888" cy="353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27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6887" y="876232"/>
            <a:ext cx="287771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ধন্যবাদ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6" y="1979751"/>
            <a:ext cx="5300989" cy="42090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63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40" y="3480180"/>
            <a:ext cx="6874254" cy="267765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89@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gmail.com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461" y="585928"/>
            <a:ext cx="167545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" y="1355369"/>
            <a:ext cx="1771298" cy="2037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651492" y="3429000"/>
            <a:ext cx="2236510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শ্রেণি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92" y="1268504"/>
            <a:ext cx="1862187" cy="212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705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740" y="5372230"/>
            <a:ext cx="1909497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7" y="1356822"/>
            <a:ext cx="5275549" cy="4301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95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266" y="559560"/>
            <a:ext cx="1181734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3303" y="1649206"/>
            <a:ext cx="247535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3" y="1649206"/>
            <a:ext cx="3009900" cy="2832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1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607" y="673690"/>
            <a:ext cx="190789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406" y="3046514"/>
            <a:ext cx="7976864" cy="20621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তৈরি করতে পারবে।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কর্মজগৎ কবিতার আলোকে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406" y="2142426"/>
            <a:ext cx="390683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1148" y="4953595"/>
            <a:ext cx="80502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4785" y="4906844"/>
            <a:ext cx="139493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4863" y="4919057"/>
            <a:ext cx="71526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4863" y="5808772"/>
            <a:ext cx="1021433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১৯৯৯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8" y="199018"/>
            <a:ext cx="221727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8" y="905367"/>
            <a:ext cx="4752975" cy="3171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1148" y="5775038"/>
            <a:ext cx="154721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9718" y="4983978"/>
            <a:ext cx="7681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9989" y="5758212"/>
            <a:ext cx="3913251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হাট্টিমা টিম টিম,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ঝিকিমিকি, বার্ষিক কচি কাঁচা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3295" y="5728873"/>
            <a:ext cx="164339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১৯২৫ সালে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2247" y="4953595"/>
            <a:ext cx="116891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1241" y="5729597"/>
            <a:ext cx="205056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 জেলা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17" y="777922"/>
            <a:ext cx="209384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3" y="2615486"/>
            <a:ext cx="684674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খ্রিস্টাব্দে জন্মগ্রহণ করেন?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60" y="3516519"/>
            <a:ext cx="748474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 কী নামে পরিচিত?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463" y="4354746"/>
            <a:ext cx="684514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কত খ্রিস্টাব্দে মৃত্যুবরণ করেন?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734605"/>
            <a:ext cx="196079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8" y="1948068"/>
            <a:ext cx="6453810" cy="393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5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059" y="508679"/>
            <a:ext cx="178753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91" y="1476903"/>
            <a:ext cx="7049875" cy="46146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9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397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RISHA-COMPUTER</cp:lastModifiedBy>
  <cp:revision>21</cp:revision>
  <dcterms:created xsi:type="dcterms:W3CDTF">2019-11-29T12:23:03Z</dcterms:created>
  <dcterms:modified xsi:type="dcterms:W3CDTF">2019-11-29T15:36:05Z</dcterms:modified>
</cp:coreProperties>
</file>