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267" r:id="rId4"/>
    <p:sldId id="257" r:id="rId5"/>
    <p:sldId id="268" r:id="rId6"/>
    <p:sldId id="269" r:id="rId7"/>
    <p:sldId id="270" r:id="rId8"/>
    <p:sldId id="278" r:id="rId9"/>
    <p:sldId id="277" r:id="rId10"/>
    <p:sldId id="263" r:id="rId11"/>
    <p:sldId id="265" r:id="rId12"/>
    <p:sldId id="261" r:id="rId13"/>
    <p:sldId id="273" r:id="rId14"/>
    <p:sldId id="258" r:id="rId15"/>
    <p:sldId id="264" r:id="rId16"/>
    <p:sldId id="271" r:id="rId17"/>
    <p:sldId id="260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00FFFF"/>
    <a:srgbClr val="1A07A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23A63-30CC-4D15-AF13-167C577ED3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96599E6-816A-4B5A-93C0-DEDF9862C232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1B9E1A-7B03-47C9-8E79-CA7373CC123D}" type="parTrans" cxnId="{7ECF24D0-A5A0-4FA5-AAAE-87CF9EE24FE7}">
      <dgm:prSet/>
      <dgm:spPr/>
      <dgm:t>
        <a:bodyPr/>
        <a:lstStyle/>
        <a:p>
          <a:endParaRPr lang="en-US"/>
        </a:p>
      </dgm:t>
    </dgm:pt>
    <dgm:pt modelId="{4EE6C900-C913-47E4-AEC2-F397AED71103}" type="sibTrans" cxnId="{7ECF24D0-A5A0-4FA5-AAAE-87CF9EE24FE7}">
      <dgm:prSet/>
      <dgm:spPr/>
      <dgm:t>
        <a:bodyPr/>
        <a:lstStyle/>
        <a:p>
          <a:endParaRPr lang="en-US"/>
        </a:p>
      </dgm:t>
    </dgm:pt>
    <dgm:pt modelId="{76F8D307-3E2D-42AB-A2D2-EA437DF3BBDB}" type="asst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D1D3A-E014-4F39-A028-9487A5A8A6E4}" type="parTrans" cxnId="{E5FC0DE6-D261-4A29-A719-CF88D16D1741}">
      <dgm:prSet/>
      <dgm:spPr/>
      <dgm:t>
        <a:bodyPr/>
        <a:lstStyle/>
        <a:p>
          <a:endParaRPr lang="en-US"/>
        </a:p>
      </dgm:t>
    </dgm:pt>
    <dgm:pt modelId="{969E5473-5696-4B24-A6D4-4FBCA59E90E6}" type="sibTrans" cxnId="{E5FC0DE6-D261-4A29-A719-CF88D16D1741}">
      <dgm:prSet/>
      <dgm:spPr/>
      <dgm:t>
        <a:bodyPr/>
        <a:lstStyle/>
        <a:p>
          <a:endParaRPr lang="en-US"/>
        </a:p>
      </dgm:t>
    </dgm:pt>
    <dgm:pt modelId="{93999D58-78F3-4CCA-B476-360DE3470CEE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B7BAA8-97B8-488D-9852-D9E995362313}" type="parTrans" cxnId="{95BE235B-60C5-4B99-B675-398D9A5BC042}">
      <dgm:prSet/>
      <dgm:spPr/>
      <dgm:t>
        <a:bodyPr/>
        <a:lstStyle/>
        <a:p>
          <a:endParaRPr lang="en-US"/>
        </a:p>
      </dgm:t>
    </dgm:pt>
    <dgm:pt modelId="{5C956734-01C7-4218-ABBC-446C0D26D2A1}" type="sibTrans" cxnId="{95BE235B-60C5-4B99-B675-398D9A5BC042}">
      <dgm:prSet/>
      <dgm:spPr/>
      <dgm:t>
        <a:bodyPr/>
        <a:lstStyle/>
        <a:p>
          <a:endParaRPr lang="en-US"/>
        </a:p>
      </dgm:t>
    </dgm:pt>
    <dgm:pt modelId="{ACC7F0D1-FA80-4249-98B3-33C233409854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জনকল্যাণ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AA1DD5-84BD-4837-8F72-4A5228FDCC33}" type="parTrans" cxnId="{301E6B1F-850B-4529-93BD-9F6491465DED}">
      <dgm:prSet/>
      <dgm:spPr/>
      <dgm:t>
        <a:bodyPr/>
        <a:lstStyle/>
        <a:p>
          <a:endParaRPr lang="en-US"/>
        </a:p>
      </dgm:t>
    </dgm:pt>
    <dgm:pt modelId="{892BD9F1-2B0D-4D44-8E67-157FD91CE54D}" type="sibTrans" cxnId="{301E6B1F-850B-4529-93BD-9F6491465DED}">
      <dgm:prSet/>
      <dgm:spPr/>
      <dgm:t>
        <a:bodyPr/>
        <a:lstStyle/>
        <a:p>
          <a:endParaRPr lang="en-US"/>
        </a:p>
      </dgm:t>
    </dgm:pt>
    <dgm:pt modelId="{6D6014A1-9B8E-425B-B7A6-8F362C639C0C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2C49E-D170-4D82-B465-A670BF390258}" type="parTrans" cxnId="{E679B0F5-1704-40BB-9BB3-BD1B62622253}">
      <dgm:prSet/>
      <dgm:spPr/>
      <dgm:t>
        <a:bodyPr/>
        <a:lstStyle/>
        <a:p>
          <a:endParaRPr lang="en-US"/>
        </a:p>
      </dgm:t>
    </dgm:pt>
    <dgm:pt modelId="{4846C8D6-FBF0-4B4A-9BDE-BEDE80C5BFE5}" type="sibTrans" cxnId="{E679B0F5-1704-40BB-9BB3-BD1B62622253}">
      <dgm:prSet/>
      <dgm:spPr/>
      <dgm:t>
        <a:bodyPr/>
        <a:lstStyle/>
        <a:p>
          <a:endParaRPr lang="en-US"/>
        </a:p>
      </dgm:t>
    </dgm:pt>
    <dgm:pt modelId="{86C479DE-B269-4BDF-927C-F1B75CD71939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বিনিময়ের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9A8EE-D3D0-4C67-B582-B6F9F7422813}" type="parTrans" cxnId="{D3B10582-A06A-436C-814A-43369CB68657}">
      <dgm:prSet/>
      <dgm:spPr/>
      <dgm:t>
        <a:bodyPr/>
        <a:lstStyle/>
        <a:p>
          <a:endParaRPr lang="en-US"/>
        </a:p>
      </dgm:t>
    </dgm:pt>
    <dgm:pt modelId="{E8C7E8AF-49E1-442C-94FE-79EDD2CA9E50}" type="sibTrans" cxnId="{D3B10582-A06A-436C-814A-43369CB68657}">
      <dgm:prSet/>
      <dgm:spPr/>
      <dgm:t>
        <a:bodyPr/>
        <a:lstStyle/>
        <a:p>
          <a:endParaRPr lang="en-US"/>
        </a:p>
      </dgm:t>
    </dgm:pt>
    <dgm:pt modelId="{D91B24D0-7ED9-479A-840B-76313D5C4A3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বাস্তবায়নে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1EBA9-5563-4FCA-95C4-73C185D77491}" type="parTrans" cxnId="{8DA4A43F-A19B-45D4-A477-73F6F12D0C0E}">
      <dgm:prSet/>
      <dgm:spPr/>
      <dgm:t>
        <a:bodyPr/>
        <a:lstStyle/>
        <a:p>
          <a:endParaRPr lang="en-US"/>
        </a:p>
      </dgm:t>
    </dgm:pt>
    <dgm:pt modelId="{2D3AA8EB-E0D2-4655-B3E8-A68935103C3F}" type="sibTrans" cxnId="{8DA4A43F-A19B-45D4-A477-73F6F12D0C0E}">
      <dgm:prSet/>
      <dgm:spPr/>
      <dgm:t>
        <a:bodyPr/>
        <a:lstStyle/>
        <a:p>
          <a:endParaRPr lang="en-US"/>
        </a:p>
      </dgm:t>
    </dgm:pt>
    <dgm:pt modelId="{7F6C1CC4-27BC-43FB-A78D-295D74D4EFEE}">
      <dgm:prSet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ধনী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দরিদ্রের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বৈষম্য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হ্রাসকরণ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8D2958-679E-4C28-B9C2-A1F35D492CD3}" type="parTrans" cxnId="{FEAC70A1-9C17-481C-BA22-EE6A40B818E6}">
      <dgm:prSet/>
      <dgm:spPr/>
      <dgm:t>
        <a:bodyPr/>
        <a:lstStyle/>
        <a:p>
          <a:endParaRPr lang="en-US"/>
        </a:p>
      </dgm:t>
    </dgm:pt>
    <dgm:pt modelId="{EA7FE146-AF23-4268-B25C-62B0E896DDB3}" type="sibTrans" cxnId="{FEAC70A1-9C17-481C-BA22-EE6A40B818E6}">
      <dgm:prSet/>
      <dgm:spPr/>
      <dgm:t>
        <a:bodyPr/>
        <a:lstStyle/>
        <a:p>
          <a:endParaRPr lang="en-US"/>
        </a:p>
      </dgm:t>
    </dgm:pt>
    <dgm:pt modelId="{44F10C5B-B229-43C8-B140-CC513ED9288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সূষম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CC3D17-47F5-4AB7-B0C1-51BC039CA39C}" type="parTrans" cxnId="{7FF66F52-1781-4EA0-974D-218A0C50D995}">
      <dgm:prSet/>
      <dgm:spPr/>
      <dgm:t>
        <a:bodyPr/>
        <a:lstStyle/>
        <a:p>
          <a:endParaRPr lang="en-US"/>
        </a:p>
      </dgm:t>
    </dgm:pt>
    <dgm:pt modelId="{5D20748A-01D3-41A5-A311-3831DCE043AC}" type="sibTrans" cxnId="{7FF66F52-1781-4EA0-974D-218A0C50D995}">
      <dgm:prSet/>
      <dgm:spPr/>
      <dgm:t>
        <a:bodyPr/>
        <a:lstStyle/>
        <a:p>
          <a:endParaRPr lang="en-US"/>
        </a:p>
      </dgm:t>
    </dgm:pt>
    <dgm:pt modelId="{1EBD6DD3-9BB0-4095-AC26-5654BE9C20C3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2E66D6-6CA0-4470-8728-4492CF9BBFC7}" type="parTrans" cxnId="{E29DB818-8C95-4331-9932-1ECD10DA689E}">
      <dgm:prSet/>
      <dgm:spPr/>
      <dgm:t>
        <a:bodyPr/>
        <a:lstStyle/>
        <a:p>
          <a:endParaRPr lang="en-US"/>
        </a:p>
      </dgm:t>
    </dgm:pt>
    <dgm:pt modelId="{E42C492E-13BB-473D-A6D6-CFE0D7905641}" type="sibTrans" cxnId="{E29DB818-8C95-4331-9932-1ECD10DA689E}">
      <dgm:prSet/>
      <dgm:spPr/>
      <dgm:t>
        <a:bodyPr/>
        <a:lstStyle/>
        <a:p>
          <a:endParaRPr lang="en-US"/>
        </a:p>
      </dgm:t>
    </dgm:pt>
    <dgm:pt modelId="{4E3E67B1-E252-49CB-8694-18AD291D8E73}" type="pres">
      <dgm:prSet presAssocID="{B1D23A63-30CC-4D15-AF13-167C577ED3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5780FE-26B2-44C6-90E6-955CE1A74C19}" type="pres">
      <dgm:prSet presAssocID="{996599E6-816A-4B5A-93C0-DEDF9862C23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32234BA-80C5-4459-8BFB-3BF39CD66997}" type="pres">
      <dgm:prSet presAssocID="{996599E6-816A-4B5A-93C0-DEDF9862C232}" presName="rootComposite1" presStyleCnt="0"/>
      <dgm:spPr/>
      <dgm:t>
        <a:bodyPr/>
        <a:lstStyle/>
        <a:p>
          <a:endParaRPr lang="en-US"/>
        </a:p>
      </dgm:t>
    </dgm:pt>
    <dgm:pt modelId="{E8D98A38-4514-4C94-BE98-EAB319DDEFA4}" type="pres">
      <dgm:prSet presAssocID="{996599E6-816A-4B5A-93C0-DEDF9862C232}" presName="rootText1" presStyleLbl="node0" presStyleIdx="0" presStyleCnt="4" custScaleX="115798" custScaleY="113218" custLinFactNeighborX="11698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449A4-96A3-4262-A7FA-6997224CE1CE}" type="pres">
      <dgm:prSet presAssocID="{996599E6-816A-4B5A-93C0-DEDF9862C23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810741-47B4-4E4D-95D1-229A064AE7B7}" type="pres">
      <dgm:prSet presAssocID="{996599E6-816A-4B5A-93C0-DEDF9862C232}" presName="hierChild2" presStyleCnt="0"/>
      <dgm:spPr/>
      <dgm:t>
        <a:bodyPr/>
        <a:lstStyle/>
        <a:p>
          <a:endParaRPr lang="en-US"/>
        </a:p>
      </dgm:t>
    </dgm:pt>
    <dgm:pt modelId="{95978EBC-F45B-46A1-9381-DE06E4439B6D}" type="pres">
      <dgm:prSet presAssocID="{02B7BAA8-97B8-488D-9852-D9E995362313}" presName="Name37" presStyleLbl="parChTrans1D2" presStyleIdx="0" presStyleCnt="6"/>
      <dgm:spPr/>
      <dgm:t>
        <a:bodyPr/>
        <a:lstStyle/>
        <a:p>
          <a:endParaRPr lang="en-US"/>
        </a:p>
      </dgm:t>
    </dgm:pt>
    <dgm:pt modelId="{DAF5404B-E9FA-4F63-A33C-4D842A444062}" type="pres">
      <dgm:prSet presAssocID="{93999D58-78F3-4CCA-B476-360DE3470C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B7F095-D113-437B-A285-AC826B5A3DEC}" type="pres">
      <dgm:prSet presAssocID="{93999D58-78F3-4CCA-B476-360DE3470CEE}" presName="rootComposite" presStyleCnt="0"/>
      <dgm:spPr/>
      <dgm:t>
        <a:bodyPr/>
        <a:lstStyle/>
        <a:p>
          <a:endParaRPr lang="en-US"/>
        </a:p>
      </dgm:t>
    </dgm:pt>
    <dgm:pt modelId="{0E78FF1E-82FA-4575-BA6B-62634CFF35C1}" type="pres">
      <dgm:prSet presAssocID="{93999D58-78F3-4CCA-B476-360DE3470CEE}" presName="rootText" presStyleLbl="node2" presStyleIdx="0" presStyleCnt="5" custScaleX="61197" custScaleY="99202" custLinFactNeighborX="9358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7D110-E74E-4A10-AD99-239A2DC182D1}" type="pres">
      <dgm:prSet presAssocID="{93999D58-78F3-4CCA-B476-360DE3470CEE}" presName="rootConnector" presStyleLbl="node2" presStyleIdx="0" presStyleCnt="5"/>
      <dgm:spPr/>
      <dgm:t>
        <a:bodyPr/>
        <a:lstStyle/>
        <a:p>
          <a:endParaRPr lang="en-US"/>
        </a:p>
      </dgm:t>
    </dgm:pt>
    <dgm:pt modelId="{D0CA186D-0692-4A34-9187-27B3C3854D98}" type="pres">
      <dgm:prSet presAssocID="{93999D58-78F3-4CCA-B476-360DE3470CEE}" presName="hierChild4" presStyleCnt="0"/>
      <dgm:spPr/>
      <dgm:t>
        <a:bodyPr/>
        <a:lstStyle/>
        <a:p>
          <a:endParaRPr lang="en-US"/>
        </a:p>
      </dgm:t>
    </dgm:pt>
    <dgm:pt modelId="{15E4FFA8-57D5-4F14-A09D-74B778313FB7}" type="pres">
      <dgm:prSet presAssocID="{93999D58-78F3-4CCA-B476-360DE3470CEE}" presName="hierChild5" presStyleCnt="0"/>
      <dgm:spPr/>
      <dgm:t>
        <a:bodyPr/>
        <a:lstStyle/>
        <a:p>
          <a:endParaRPr lang="en-US"/>
        </a:p>
      </dgm:t>
    </dgm:pt>
    <dgm:pt modelId="{5F75A940-A4FC-4E88-A68E-470C520F1C0D}" type="pres">
      <dgm:prSet presAssocID="{F4AA1DD5-84BD-4837-8F72-4A5228FDCC33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73513A5-9A9C-4CB2-B33F-DF6F3F99C2D5}" type="pres">
      <dgm:prSet presAssocID="{ACC7F0D1-FA80-4249-98B3-33C2334098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D9BEC33-C49E-4E93-BC96-9FF0A4978D60}" type="pres">
      <dgm:prSet presAssocID="{ACC7F0D1-FA80-4249-98B3-33C233409854}" presName="rootComposite" presStyleCnt="0"/>
      <dgm:spPr/>
      <dgm:t>
        <a:bodyPr/>
        <a:lstStyle/>
        <a:p>
          <a:endParaRPr lang="en-US"/>
        </a:p>
      </dgm:t>
    </dgm:pt>
    <dgm:pt modelId="{AA393710-0609-4E97-8F37-F8B16D61D501}" type="pres">
      <dgm:prSet presAssocID="{ACC7F0D1-FA80-4249-98B3-33C233409854}" presName="rootText" presStyleLbl="node2" presStyleIdx="1" presStyleCnt="5" custScaleX="60170" custScaleY="100935" custLinFactNeighborX="21055" custLinFactNeighborY="-82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0C11D3-2AE6-46C1-BC59-B44920EBC15F}" type="pres">
      <dgm:prSet presAssocID="{ACC7F0D1-FA80-4249-98B3-33C233409854}" presName="rootConnector" presStyleLbl="node2" presStyleIdx="1" presStyleCnt="5"/>
      <dgm:spPr/>
      <dgm:t>
        <a:bodyPr/>
        <a:lstStyle/>
        <a:p>
          <a:endParaRPr lang="en-US"/>
        </a:p>
      </dgm:t>
    </dgm:pt>
    <dgm:pt modelId="{B4A92CCE-6BC9-4FF3-A82F-F4A92DDD2B0B}" type="pres">
      <dgm:prSet presAssocID="{ACC7F0D1-FA80-4249-98B3-33C233409854}" presName="hierChild4" presStyleCnt="0"/>
      <dgm:spPr/>
      <dgm:t>
        <a:bodyPr/>
        <a:lstStyle/>
        <a:p>
          <a:endParaRPr lang="en-US"/>
        </a:p>
      </dgm:t>
    </dgm:pt>
    <dgm:pt modelId="{F9172259-A4D5-4789-9F0F-D4FB113769C3}" type="pres">
      <dgm:prSet presAssocID="{ACC7F0D1-FA80-4249-98B3-33C233409854}" presName="hierChild5" presStyleCnt="0"/>
      <dgm:spPr/>
      <dgm:t>
        <a:bodyPr/>
        <a:lstStyle/>
        <a:p>
          <a:endParaRPr lang="en-US"/>
        </a:p>
      </dgm:t>
    </dgm:pt>
    <dgm:pt modelId="{4492A109-E7EF-43B4-96C2-C5BC1A3D6BB9}" type="pres">
      <dgm:prSet presAssocID="{37C2C49E-D170-4D82-B465-A670BF39025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E76BB4DB-E149-4FFD-A537-C5D4D095B801}" type="pres">
      <dgm:prSet presAssocID="{6D6014A1-9B8E-425B-B7A6-8F362C639C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4C33A2-C59A-4526-B51C-1BE9077A272E}" type="pres">
      <dgm:prSet presAssocID="{6D6014A1-9B8E-425B-B7A6-8F362C639C0C}" presName="rootComposite" presStyleCnt="0"/>
      <dgm:spPr/>
      <dgm:t>
        <a:bodyPr/>
        <a:lstStyle/>
        <a:p>
          <a:endParaRPr lang="en-US"/>
        </a:p>
      </dgm:t>
    </dgm:pt>
    <dgm:pt modelId="{65066FED-6B36-46EA-9149-C041B4EC7FA8}" type="pres">
      <dgm:prSet presAssocID="{6D6014A1-9B8E-425B-B7A6-8F362C639C0C}" presName="rootText" presStyleLbl="node2" presStyleIdx="2" presStyleCnt="5" custScaleX="88617" custScaleY="92011" custLinFactNeighborX="22616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A6DC3-7516-42D5-BA93-E8391973029D}" type="pres">
      <dgm:prSet presAssocID="{6D6014A1-9B8E-425B-B7A6-8F362C639C0C}" presName="rootConnector" presStyleLbl="node2" presStyleIdx="2" presStyleCnt="5"/>
      <dgm:spPr/>
      <dgm:t>
        <a:bodyPr/>
        <a:lstStyle/>
        <a:p>
          <a:endParaRPr lang="en-US"/>
        </a:p>
      </dgm:t>
    </dgm:pt>
    <dgm:pt modelId="{75A5AD46-7C3F-4D38-9B13-484DC04B87CF}" type="pres">
      <dgm:prSet presAssocID="{6D6014A1-9B8E-425B-B7A6-8F362C639C0C}" presName="hierChild4" presStyleCnt="0"/>
      <dgm:spPr/>
      <dgm:t>
        <a:bodyPr/>
        <a:lstStyle/>
        <a:p>
          <a:endParaRPr lang="en-US"/>
        </a:p>
      </dgm:t>
    </dgm:pt>
    <dgm:pt modelId="{E8DE6F30-A055-4851-8539-B877BBC51402}" type="pres">
      <dgm:prSet presAssocID="{6D6014A1-9B8E-425B-B7A6-8F362C639C0C}" presName="hierChild5" presStyleCnt="0"/>
      <dgm:spPr/>
      <dgm:t>
        <a:bodyPr/>
        <a:lstStyle/>
        <a:p>
          <a:endParaRPr lang="en-US"/>
        </a:p>
      </dgm:t>
    </dgm:pt>
    <dgm:pt modelId="{1FED9976-69BE-4565-AE33-FDDEFD8D70C9}" type="pres">
      <dgm:prSet presAssocID="{E5A1EBA9-5563-4FCA-95C4-73C185D7749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D9E6627A-C315-447E-9715-72E54BC7E7FE}" type="pres">
      <dgm:prSet presAssocID="{D91B24D0-7ED9-479A-840B-76313D5C4A3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6FCB26-B81E-44FE-9E78-E25E4D242ED1}" type="pres">
      <dgm:prSet presAssocID="{D91B24D0-7ED9-479A-840B-76313D5C4A36}" presName="rootComposite" presStyleCnt="0"/>
      <dgm:spPr/>
      <dgm:t>
        <a:bodyPr/>
        <a:lstStyle/>
        <a:p>
          <a:endParaRPr lang="en-US"/>
        </a:p>
      </dgm:t>
    </dgm:pt>
    <dgm:pt modelId="{366BB81F-3955-4CBD-95C3-EAEE8104E5C7}" type="pres">
      <dgm:prSet presAssocID="{D91B24D0-7ED9-479A-840B-76313D5C4A36}" presName="rootText" presStyleLbl="node2" presStyleIdx="3" presStyleCnt="5" custScaleX="75530" custScaleY="93571" custLinFactNeighborX="19496" custLinFactNeighborY="-88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E5CAA-A217-403E-B635-E28956846480}" type="pres">
      <dgm:prSet presAssocID="{D91B24D0-7ED9-479A-840B-76313D5C4A36}" presName="rootConnector" presStyleLbl="node2" presStyleIdx="3" presStyleCnt="5"/>
      <dgm:spPr/>
      <dgm:t>
        <a:bodyPr/>
        <a:lstStyle/>
        <a:p>
          <a:endParaRPr lang="en-US"/>
        </a:p>
      </dgm:t>
    </dgm:pt>
    <dgm:pt modelId="{A8BF73B3-6248-4972-A4A2-F99B6FE908DE}" type="pres">
      <dgm:prSet presAssocID="{D91B24D0-7ED9-479A-840B-76313D5C4A36}" presName="hierChild4" presStyleCnt="0"/>
      <dgm:spPr/>
      <dgm:t>
        <a:bodyPr/>
        <a:lstStyle/>
        <a:p>
          <a:endParaRPr lang="en-US"/>
        </a:p>
      </dgm:t>
    </dgm:pt>
    <dgm:pt modelId="{CA2514B5-A669-4371-B429-BF61E2A9F27D}" type="pres">
      <dgm:prSet presAssocID="{D91B24D0-7ED9-479A-840B-76313D5C4A36}" presName="hierChild5" presStyleCnt="0"/>
      <dgm:spPr/>
      <dgm:t>
        <a:bodyPr/>
        <a:lstStyle/>
        <a:p>
          <a:endParaRPr lang="en-US"/>
        </a:p>
      </dgm:t>
    </dgm:pt>
    <dgm:pt modelId="{B8CBBB65-4BEA-4636-93D3-EC64DFC2FD4A}" type="pres">
      <dgm:prSet presAssocID="{2ACC3D17-47F5-4AB7-B0C1-51BC039CA39C}" presName="Name37" presStyleLbl="parChTrans1D2" presStyleIdx="4" presStyleCnt="6"/>
      <dgm:spPr/>
      <dgm:t>
        <a:bodyPr/>
        <a:lstStyle/>
        <a:p>
          <a:endParaRPr lang="en-US"/>
        </a:p>
      </dgm:t>
    </dgm:pt>
    <dgm:pt modelId="{7368B48B-33D6-45E8-99EF-CE7968165E80}" type="pres">
      <dgm:prSet presAssocID="{44F10C5B-B229-43C8-B140-CC513ED928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F95EA1-D743-4274-9E9F-76A60588BBD5}" type="pres">
      <dgm:prSet presAssocID="{44F10C5B-B229-43C8-B140-CC513ED9288E}" presName="rootComposite" presStyleCnt="0"/>
      <dgm:spPr/>
      <dgm:t>
        <a:bodyPr/>
        <a:lstStyle/>
        <a:p>
          <a:endParaRPr lang="en-US"/>
        </a:p>
      </dgm:t>
    </dgm:pt>
    <dgm:pt modelId="{36B65D13-3F20-4B0A-8931-85AF78774E8D}" type="pres">
      <dgm:prSet presAssocID="{44F10C5B-B229-43C8-B140-CC513ED9288E}" presName="rootText" presStyleLbl="node2" presStyleIdx="4" presStyleCnt="5" custScaleX="96781" custScaleY="91723" custLinFactNeighborX="35093" custLinFactNeighborY="-60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DDB25-BF34-4CFA-A1AB-E4FC82C0C4AD}" type="pres">
      <dgm:prSet presAssocID="{44F10C5B-B229-43C8-B140-CC513ED9288E}" presName="rootConnector" presStyleLbl="node2" presStyleIdx="4" presStyleCnt="5"/>
      <dgm:spPr/>
      <dgm:t>
        <a:bodyPr/>
        <a:lstStyle/>
        <a:p>
          <a:endParaRPr lang="en-US"/>
        </a:p>
      </dgm:t>
    </dgm:pt>
    <dgm:pt modelId="{242136B8-382E-4BDA-8F06-5D4644A4D66D}" type="pres">
      <dgm:prSet presAssocID="{44F10C5B-B229-43C8-B140-CC513ED9288E}" presName="hierChild4" presStyleCnt="0"/>
      <dgm:spPr/>
      <dgm:t>
        <a:bodyPr/>
        <a:lstStyle/>
        <a:p>
          <a:endParaRPr lang="en-US"/>
        </a:p>
      </dgm:t>
    </dgm:pt>
    <dgm:pt modelId="{4BC1611E-6BE9-4A4D-B367-9DF7D5175C49}" type="pres">
      <dgm:prSet presAssocID="{44F10C5B-B229-43C8-B140-CC513ED9288E}" presName="hierChild5" presStyleCnt="0"/>
      <dgm:spPr/>
      <dgm:t>
        <a:bodyPr/>
        <a:lstStyle/>
        <a:p>
          <a:endParaRPr lang="en-US"/>
        </a:p>
      </dgm:t>
    </dgm:pt>
    <dgm:pt modelId="{428615E9-85FB-4872-9A3B-7FDE27A4DEEF}" type="pres">
      <dgm:prSet presAssocID="{996599E6-816A-4B5A-93C0-DEDF9862C232}" presName="hierChild3" presStyleCnt="0"/>
      <dgm:spPr/>
      <dgm:t>
        <a:bodyPr/>
        <a:lstStyle/>
        <a:p>
          <a:endParaRPr lang="en-US"/>
        </a:p>
      </dgm:t>
    </dgm:pt>
    <dgm:pt modelId="{0CA34AF5-C325-488A-9B7F-26DB2A158F24}" type="pres">
      <dgm:prSet presAssocID="{2DDD1D3A-E014-4F39-A028-9487A5A8A6E4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789420F1-0314-4604-A5B8-1536CC083FA4}" type="pres">
      <dgm:prSet presAssocID="{76F8D307-3E2D-42AB-A2D2-EA437DF3BBD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64C968-11C7-4EC9-9856-87D2D136BA0C}" type="pres">
      <dgm:prSet presAssocID="{76F8D307-3E2D-42AB-A2D2-EA437DF3BBDB}" presName="rootComposite3" presStyleCnt="0"/>
      <dgm:spPr/>
      <dgm:t>
        <a:bodyPr/>
        <a:lstStyle/>
        <a:p>
          <a:endParaRPr lang="en-US"/>
        </a:p>
      </dgm:t>
    </dgm:pt>
    <dgm:pt modelId="{6DE9AFD4-3340-4AF8-A397-1EA48ED70459}" type="pres">
      <dgm:prSet presAssocID="{76F8D307-3E2D-42AB-A2D2-EA437DF3BBDB}" presName="rootText3" presStyleLbl="asst1" presStyleIdx="0" presStyleCnt="1" custScaleX="108503" custScaleY="50634" custLinFactY="-169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B220A-8203-4ABF-94E2-9CD7F9DFD134}" type="pres">
      <dgm:prSet presAssocID="{76F8D307-3E2D-42AB-A2D2-EA437DF3BBD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235CDB4-6DA5-4B26-84AE-F2B22149028B}" type="pres">
      <dgm:prSet presAssocID="{76F8D307-3E2D-42AB-A2D2-EA437DF3BBDB}" presName="hierChild6" presStyleCnt="0"/>
      <dgm:spPr/>
      <dgm:t>
        <a:bodyPr/>
        <a:lstStyle/>
        <a:p>
          <a:endParaRPr lang="en-US"/>
        </a:p>
      </dgm:t>
    </dgm:pt>
    <dgm:pt modelId="{E20AD1E2-31CF-4BD6-93B8-DED252584B18}" type="pres">
      <dgm:prSet presAssocID="{76F8D307-3E2D-42AB-A2D2-EA437DF3BBDB}" presName="hierChild7" presStyleCnt="0"/>
      <dgm:spPr/>
      <dgm:t>
        <a:bodyPr/>
        <a:lstStyle/>
        <a:p>
          <a:endParaRPr lang="en-US"/>
        </a:p>
      </dgm:t>
    </dgm:pt>
    <dgm:pt modelId="{6A454D04-2970-4CC3-B77E-5D53B5D6EFAF}" type="pres">
      <dgm:prSet presAssocID="{86C479DE-B269-4BDF-927C-F1B75CD7193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7E2EA3-9524-417E-83ED-7A277FAFC5E0}" type="pres">
      <dgm:prSet presAssocID="{86C479DE-B269-4BDF-927C-F1B75CD71939}" presName="rootComposite1" presStyleCnt="0"/>
      <dgm:spPr/>
      <dgm:t>
        <a:bodyPr/>
        <a:lstStyle/>
        <a:p>
          <a:endParaRPr lang="en-US"/>
        </a:p>
      </dgm:t>
    </dgm:pt>
    <dgm:pt modelId="{7B69994D-823F-4143-B1EE-4C8691B07D50}" type="pres">
      <dgm:prSet presAssocID="{86C479DE-B269-4BDF-927C-F1B75CD71939}" presName="rootText1" presStyleLbl="node0" presStyleIdx="1" presStyleCnt="4" custScaleX="114522" custScaleY="90530" custLinFactY="145438" custLinFactNeighborX="90247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EE35D-F34E-409E-AA46-BAF56E81F9B8}" type="pres">
      <dgm:prSet presAssocID="{86C479DE-B269-4BDF-927C-F1B75CD719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661CC9-2E1A-4EE4-9BA5-E05F332C8621}" type="pres">
      <dgm:prSet presAssocID="{86C479DE-B269-4BDF-927C-F1B75CD71939}" presName="hierChild2" presStyleCnt="0"/>
      <dgm:spPr/>
      <dgm:t>
        <a:bodyPr/>
        <a:lstStyle/>
        <a:p>
          <a:endParaRPr lang="en-US"/>
        </a:p>
      </dgm:t>
    </dgm:pt>
    <dgm:pt modelId="{123179F1-B486-45FA-9E7F-39D3FF4881A8}" type="pres">
      <dgm:prSet presAssocID="{86C479DE-B269-4BDF-927C-F1B75CD71939}" presName="hierChild3" presStyleCnt="0"/>
      <dgm:spPr/>
      <dgm:t>
        <a:bodyPr/>
        <a:lstStyle/>
        <a:p>
          <a:endParaRPr lang="en-US"/>
        </a:p>
      </dgm:t>
    </dgm:pt>
    <dgm:pt modelId="{CDFAC2CB-22BB-4CC4-B052-C8F3456A4170}" type="pres">
      <dgm:prSet presAssocID="{7F6C1CC4-27BC-43FB-A78D-295D74D4EFE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640600-F6C1-4147-BE27-90617CDAE8EB}" type="pres">
      <dgm:prSet presAssocID="{7F6C1CC4-27BC-43FB-A78D-295D74D4EFEE}" presName="rootComposite1" presStyleCnt="0"/>
      <dgm:spPr/>
      <dgm:t>
        <a:bodyPr/>
        <a:lstStyle/>
        <a:p>
          <a:endParaRPr lang="en-US"/>
        </a:p>
      </dgm:t>
    </dgm:pt>
    <dgm:pt modelId="{957CCA2C-3A4E-4518-8552-73EB4AF26971}" type="pres">
      <dgm:prSet presAssocID="{7F6C1CC4-27BC-43FB-A78D-295D74D4EFEE}" presName="rootText1" presStyleLbl="node0" presStyleIdx="2" presStyleCnt="4" custScaleX="122770" custScaleY="102423" custLinFactX="-100000" custLinFactY="114258" custLinFactNeighborX="-124237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FF714-2D91-4725-954C-D1D66BDD8015}" type="pres">
      <dgm:prSet presAssocID="{7F6C1CC4-27BC-43FB-A78D-295D74D4EFE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D4BEE2-A693-4D72-BF0B-231679EB1857}" type="pres">
      <dgm:prSet presAssocID="{7F6C1CC4-27BC-43FB-A78D-295D74D4EFEE}" presName="hierChild2" presStyleCnt="0"/>
      <dgm:spPr/>
      <dgm:t>
        <a:bodyPr/>
        <a:lstStyle/>
        <a:p>
          <a:endParaRPr lang="en-US"/>
        </a:p>
      </dgm:t>
    </dgm:pt>
    <dgm:pt modelId="{1947FBDF-C6D4-40D0-87F8-EE07A4E9A8F3}" type="pres">
      <dgm:prSet presAssocID="{7F6C1CC4-27BC-43FB-A78D-295D74D4EFEE}" presName="hierChild3" presStyleCnt="0"/>
      <dgm:spPr/>
      <dgm:t>
        <a:bodyPr/>
        <a:lstStyle/>
        <a:p>
          <a:endParaRPr lang="en-US"/>
        </a:p>
      </dgm:t>
    </dgm:pt>
    <dgm:pt modelId="{8934C5AD-D1B4-417B-8CAB-D8C46EC36A3B}" type="pres">
      <dgm:prSet presAssocID="{1EBD6DD3-9BB0-4095-AC26-5654BE9C20C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3A507B-4A12-4644-BD43-51306A7164B9}" type="pres">
      <dgm:prSet presAssocID="{1EBD6DD3-9BB0-4095-AC26-5654BE9C20C3}" presName="rootComposite1" presStyleCnt="0"/>
      <dgm:spPr/>
      <dgm:t>
        <a:bodyPr/>
        <a:lstStyle/>
        <a:p>
          <a:endParaRPr lang="en-US"/>
        </a:p>
      </dgm:t>
    </dgm:pt>
    <dgm:pt modelId="{7D1A7766-E416-44CB-8729-248799D130E1}" type="pres">
      <dgm:prSet presAssocID="{1EBD6DD3-9BB0-4095-AC26-5654BE9C20C3}" presName="rootText1" presStyleLbl="node0" presStyleIdx="3" presStyleCnt="4" custScaleX="131602" custScaleY="133088" custLinFactX="-235940" custLinFactY="136541" custLinFactNeighborX="-3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739EE-AA25-4A0E-AC2B-BE2FF02C317C}" type="pres">
      <dgm:prSet presAssocID="{1EBD6DD3-9BB0-4095-AC26-5654BE9C20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1546BDD-B5B6-4FA9-8DC9-6BB4F9E5E3DC}" type="pres">
      <dgm:prSet presAssocID="{1EBD6DD3-9BB0-4095-AC26-5654BE9C20C3}" presName="hierChild2" presStyleCnt="0"/>
      <dgm:spPr/>
      <dgm:t>
        <a:bodyPr/>
        <a:lstStyle/>
        <a:p>
          <a:endParaRPr lang="en-US"/>
        </a:p>
      </dgm:t>
    </dgm:pt>
    <dgm:pt modelId="{43BDC7A4-76FC-4E17-A348-7439C8746246}" type="pres">
      <dgm:prSet presAssocID="{1EBD6DD3-9BB0-4095-AC26-5654BE9C20C3}" presName="hierChild3" presStyleCnt="0"/>
      <dgm:spPr/>
      <dgm:t>
        <a:bodyPr/>
        <a:lstStyle/>
        <a:p>
          <a:endParaRPr lang="en-US"/>
        </a:p>
      </dgm:t>
    </dgm:pt>
  </dgm:ptLst>
  <dgm:cxnLst>
    <dgm:cxn modelId="{6A16DE8E-2AC9-40C3-B3F7-4285DFBDCC27}" type="presOf" srcId="{86C479DE-B269-4BDF-927C-F1B75CD71939}" destId="{7B69994D-823F-4143-B1EE-4C8691B07D50}" srcOrd="0" destOrd="0" presId="urn:microsoft.com/office/officeart/2005/8/layout/orgChart1"/>
    <dgm:cxn modelId="{E5D88C40-A66B-4995-BAF0-CD85DBEA810B}" type="presOf" srcId="{D91B24D0-7ED9-479A-840B-76313D5C4A36}" destId="{366BB81F-3955-4CBD-95C3-EAEE8104E5C7}" srcOrd="0" destOrd="0" presId="urn:microsoft.com/office/officeart/2005/8/layout/orgChart1"/>
    <dgm:cxn modelId="{62AFE108-3F97-401F-BC84-2730666EE4E7}" type="presOf" srcId="{02B7BAA8-97B8-488D-9852-D9E995362313}" destId="{95978EBC-F45B-46A1-9381-DE06E4439B6D}" srcOrd="0" destOrd="0" presId="urn:microsoft.com/office/officeart/2005/8/layout/orgChart1"/>
    <dgm:cxn modelId="{3F8F7948-F32C-40FD-B80A-5C8AF2CF7978}" type="presOf" srcId="{7F6C1CC4-27BC-43FB-A78D-295D74D4EFEE}" destId="{957CCA2C-3A4E-4518-8552-73EB4AF26971}" srcOrd="0" destOrd="0" presId="urn:microsoft.com/office/officeart/2005/8/layout/orgChart1"/>
    <dgm:cxn modelId="{D3B10582-A06A-436C-814A-43369CB68657}" srcId="{B1D23A63-30CC-4D15-AF13-167C577ED35D}" destId="{86C479DE-B269-4BDF-927C-F1B75CD71939}" srcOrd="1" destOrd="0" parTransId="{4579A8EE-D3D0-4C67-B582-B6F9F7422813}" sibTransId="{E8C7E8AF-49E1-442C-94FE-79EDD2CA9E50}"/>
    <dgm:cxn modelId="{B21969BC-AE8B-4EBD-B6C6-33F839C420AF}" type="presOf" srcId="{6D6014A1-9B8E-425B-B7A6-8F362C639C0C}" destId="{EE5A6DC3-7516-42D5-BA93-E8391973029D}" srcOrd="1" destOrd="0" presId="urn:microsoft.com/office/officeart/2005/8/layout/orgChart1"/>
    <dgm:cxn modelId="{3355BBA3-8CAC-49A5-B018-C12D613A19EB}" type="presOf" srcId="{44F10C5B-B229-43C8-B140-CC513ED9288E}" destId="{36B65D13-3F20-4B0A-8931-85AF78774E8D}" srcOrd="0" destOrd="0" presId="urn:microsoft.com/office/officeart/2005/8/layout/orgChart1"/>
    <dgm:cxn modelId="{B8151C56-DE17-43E8-A38D-B591763CD055}" type="presOf" srcId="{ACC7F0D1-FA80-4249-98B3-33C233409854}" destId="{230C11D3-2AE6-46C1-BC59-B44920EBC15F}" srcOrd="1" destOrd="0" presId="urn:microsoft.com/office/officeart/2005/8/layout/orgChart1"/>
    <dgm:cxn modelId="{BDB3DB6E-4E75-402F-9AA9-7D55708EF852}" type="presOf" srcId="{6D6014A1-9B8E-425B-B7A6-8F362C639C0C}" destId="{65066FED-6B36-46EA-9149-C041B4EC7FA8}" srcOrd="0" destOrd="0" presId="urn:microsoft.com/office/officeart/2005/8/layout/orgChart1"/>
    <dgm:cxn modelId="{C3261887-5B2D-4FBA-8B12-267B16FD2ACD}" type="presOf" srcId="{E5A1EBA9-5563-4FCA-95C4-73C185D77491}" destId="{1FED9976-69BE-4565-AE33-FDDEFD8D70C9}" srcOrd="0" destOrd="0" presId="urn:microsoft.com/office/officeart/2005/8/layout/orgChart1"/>
    <dgm:cxn modelId="{EA3DFEE4-DDEF-4BCB-93A0-85A77ED61D31}" type="presOf" srcId="{B1D23A63-30CC-4D15-AF13-167C577ED35D}" destId="{4E3E67B1-E252-49CB-8694-18AD291D8E73}" srcOrd="0" destOrd="0" presId="urn:microsoft.com/office/officeart/2005/8/layout/orgChart1"/>
    <dgm:cxn modelId="{E5FC0DE6-D261-4A29-A719-CF88D16D1741}" srcId="{996599E6-816A-4B5A-93C0-DEDF9862C232}" destId="{76F8D307-3E2D-42AB-A2D2-EA437DF3BBDB}" srcOrd="0" destOrd="0" parTransId="{2DDD1D3A-E014-4F39-A028-9487A5A8A6E4}" sibTransId="{969E5473-5696-4B24-A6D4-4FBCA59E90E6}"/>
    <dgm:cxn modelId="{7ECF24D0-A5A0-4FA5-AAAE-87CF9EE24FE7}" srcId="{B1D23A63-30CC-4D15-AF13-167C577ED35D}" destId="{996599E6-816A-4B5A-93C0-DEDF9862C232}" srcOrd="0" destOrd="0" parTransId="{4E1B9E1A-7B03-47C9-8E79-CA7373CC123D}" sibTransId="{4EE6C900-C913-47E4-AEC2-F397AED71103}"/>
    <dgm:cxn modelId="{2D88785C-CDE9-44F5-9F7C-6AE748DBB6D7}" type="presOf" srcId="{7F6C1CC4-27BC-43FB-A78D-295D74D4EFEE}" destId="{266FF714-2D91-4725-954C-D1D66BDD8015}" srcOrd="1" destOrd="0" presId="urn:microsoft.com/office/officeart/2005/8/layout/orgChart1"/>
    <dgm:cxn modelId="{D0B75856-D97E-4E4D-9DAD-92C5ABC1A35D}" type="presOf" srcId="{996599E6-816A-4B5A-93C0-DEDF9862C232}" destId="{E8D98A38-4514-4C94-BE98-EAB319DDEFA4}" srcOrd="0" destOrd="0" presId="urn:microsoft.com/office/officeart/2005/8/layout/orgChart1"/>
    <dgm:cxn modelId="{FEAC70A1-9C17-481C-BA22-EE6A40B818E6}" srcId="{B1D23A63-30CC-4D15-AF13-167C577ED35D}" destId="{7F6C1CC4-27BC-43FB-A78D-295D74D4EFEE}" srcOrd="2" destOrd="0" parTransId="{7A8D2958-679E-4C28-B9C2-A1F35D492CD3}" sibTransId="{EA7FE146-AF23-4268-B25C-62B0E896DDB3}"/>
    <dgm:cxn modelId="{E679B0F5-1704-40BB-9BB3-BD1B62622253}" srcId="{996599E6-816A-4B5A-93C0-DEDF9862C232}" destId="{6D6014A1-9B8E-425B-B7A6-8F362C639C0C}" srcOrd="3" destOrd="0" parTransId="{37C2C49E-D170-4D82-B465-A670BF390258}" sibTransId="{4846C8D6-FBF0-4B4A-9BDE-BEDE80C5BFE5}"/>
    <dgm:cxn modelId="{E29DB818-8C95-4331-9932-1ECD10DA689E}" srcId="{B1D23A63-30CC-4D15-AF13-167C577ED35D}" destId="{1EBD6DD3-9BB0-4095-AC26-5654BE9C20C3}" srcOrd="3" destOrd="0" parTransId="{D22E66D6-6CA0-4470-8728-4492CF9BBFC7}" sibTransId="{E42C492E-13BB-473D-A6D6-CFE0D7905641}"/>
    <dgm:cxn modelId="{067C78A1-A619-424C-A54D-7979C897FDEE}" type="presOf" srcId="{76F8D307-3E2D-42AB-A2D2-EA437DF3BBDB}" destId="{6DE9AFD4-3340-4AF8-A397-1EA48ED70459}" srcOrd="0" destOrd="0" presId="urn:microsoft.com/office/officeart/2005/8/layout/orgChart1"/>
    <dgm:cxn modelId="{8ABEB6E4-4BBD-46F4-A8CA-A66BCD556761}" type="presOf" srcId="{996599E6-816A-4B5A-93C0-DEDF9862C232}" destId="{E3C449A4-96A3-4262-A7FA-6997224CE1CE}" srcOrd="1" destOrd="0" presId="urn:microsoft.com/office/officeart/2005/8/layout/orgChart1"/>
    <dgm:cxn modelId="{7FF66F52-1781-4EA0-974D-218A0C50D995}" srcId="{996599E6-816A-4B5A-93C0-DEDF9862C232}" destId="{44F10C5B-B229-43C8-B140-CC513ED9288E}" srcOrd="5" destOrd="0" parTransId="{2ACC3D17-47F5-4AB7-B0C1-51BC039CA39C}" sibTransId="{5D20748A-01D3-41A5-A311-3831DCE043AC}"/>
    <dgm:cxn modelId="{95BE235B-60C5-4B99-B675-398D9A5BC042}" srcId="{996599E6-816A-4B5A-93C0-DEDF9862C232}" destId="{93999D58-78F3-4CCA-B476-360DE3470CEE}" srcOrd="1" destOrd="0" parTransId="{02B7BAA8-97B8-488D-9852-D9E995362313}" sibTransId="{5C956734-01C7-4218-ABBC-446C0D26D2A1}"/>
    <dgm:cxn modelId="{E15130C6-8D5A-4F3C-AC1D-D194FAAC2E19}" type="presOf" srcId="{76F8D307-3E2D-42AB-A2D2-EA437DF3BBDB}" destId="{C9CB220A-8203-4ABF-94E2-9CD7F9DFD134}" srcOrd="1" destOrd="0" presId="urn:microsoft.com/office/officeart/2005/8/layout/orgChart1"/>
    <dgm:cxn modelId="{58C16F56-0756-44C1-877B-E9BC6D21FCAA}" type="presOf" srcId="{86C479DE-B269-4BDF-927C-F1B75CD71939}" destId="{6BFEE35D-F34E-409E-AA46-BAF56E81F9B8}" srcOrd="1" destOrd="0" presId="urn:microsoft.com/office/officeart/2005/8/layout/orgChart1"/>
    <dgm:cxn modelId="{1063559B-0B12-475C-96BD-086D17680FE8}" type="presOf" srcId="{37C2C49E-D170-4D82-B465-A670BF390258}" destId="{4492A109-E7EF-43B4-96C2-C5BC1A3D6BB9}" srcOrd="0" destOrd="0" presId="urn:microsoft.com/office/officeart/2005/8/layout/orgChart1"/>
    <dgm:cxn modelId="{8DA4A43F-A19B-45D4-A477-73F6F12D0C0E}" srcId="{996599E6-816A-4B5A-93C0-DEDF9862C232}" destId="{D91B24D0-7ED9-479A-840B-76313D5C4A36}" srcOrd="4" destOrd="0" parTransId="{E5A1EBA9-5563-4FCA-95C4-73C185D77491}" sibTransId="{2D3AA8EB-E0D2-4655-B3E8-A68935103C3F}"/>
    <dgm:cxn modelId="{A5282A50-5FB3-4147-8CEC-AAA99E15B038}" type="presOf" srcId="{2ACC3D17-47F5-4AB7-B0C1-51BC039CA39C}" destId="{B8CBBB65-4BEA-4636-93D3-EC64DFC2FD4A}" srcOrd="0" destOrd="0" presId="urn:microsoft.com/office/officeart/2005/8/layout/orgChart1"/>
    <dgm:cxn modelId="{C7888602-E69E-4D36-8C77-86CFCF022592}" type="presOf" srcId="{93999D58-78F3-4CCA-B476-360DE3470CEE}" destId="{0E78FF1E-82FA-4575-BA6B-62634CFF35C1}" srcOrd="0" destOrd="0" presId="urn:microsoft.com/office/officeart/2005/8/layout/orgChart1"/>
    <dgm:cxn modelId="{AFCF7365-81A4-419A-9477-AF6A9A1AB1F9}" type="presOf" srcId="{ACC7F0D1-FA80-4249-98B3-33C233409854}" destId="{AA393710-0609-4E97-8F37-F8B16D61D501}" srcOrd="0" destOrd="0" presId="urn:microsoft.com/office/officeart/2005/8/layout/orgChart1"/>
    <dgm:cxn modelId="{2268FEDE-3893-44F1-B531-CA7213D129DB}" type="presOf" srcId="{1EBD6DD3-9BB0-4095-AC26-5654BE9C20C3}" destId="{7D1A7766-E416-44CB-8729-248799D130E1}" srcOrd="0" destOrd="0" presId="urn:microsoft.com/office/officeart/2005/8/layout/orgChart1"/>
    <dgm:cxn modelId="{301E6B1F-850B-4529-93BD-9F6491465DED}" srcId="{996599E6-816A-4B5A-93C0-DEDF9862C232}" destId="{ACC7F0D1-FA80-4249-98B3-33C233409854}" srcOrd="2" destOrd="0" parTransId="{F4AA1DD5-84BD-4837-8F72-4A5228FDCC33}" sibTransId="{892BD9F1-2B0D-4D44-8E67-157FD91CE54D}"/>
    <dgm:cxn modelId="{3DB60182-8368-464E-9FA5-719F9D03874D}" type="presOf" srcId="{D91B24D0-7ED9-479A-840B-76313D5C4A36}" destId="{89BE5CAA-A217-403E-B635-E28956846480}" srcOrd="1" destOrd="0" presId="urn:microsoft.com/office/officeart/2005/8/layout/orgChart1"/>
    <dgm:cxn modelId="{4FEB0CE0-6465-42E9-820C-A39128540720}" type="presOf" srcId="{1EBD6DD3-9BB0-4095-AC26-5654BE9C20C3}" destId="{2C4739EE-AA25-4A0E-AC2B-BE2FF02C317C}" srcOrd="1" destOrd="0" presId="urn:microsoft.com/office/officeart/2005/8/layout/orgChart1"/>
    <dgm:cxn modelId="{91486766-85DA-4E8F-8758-98B9E343CA4B}" type="presOf" srcId="{2DDD1D3A-E014-4F39-A028-9487A5A8A6E4}" destId="{0CA34AF5-C325-488A-9B7F-26DB2A158F24}" srcOrd="0" destOrd="0" presId="urn:microsoft.com/office/officeart/2005/8/layout/orgChart1"/>
    <dgm:cxn modelId="{A2E17B10-26BB-49DA-A5F1-B4760BFC7E99}" type="presOf" srcId="{93999D58-78F3-4CCA-B476-360DE3470CEE}" destId="{A1D7D110-E74E-4A10-AD99-239A2DC182D1}" srcOrd="1" destOrd="0" presId="urn:microsoft.com/office/officeart/2005/8/layout/orgChart1"/>
    <dgm:cxn modelId="{AC146E99-6727-4D05-B6F7-4C692CA22E73}" type="presOf" srcId="{F4AA1DD5-84BD-4837-8F72-4A5228FDCC33}" destId="{5F75A940-A4FC-4E88-A68E-470C520F1C0D}" srcOrd="0" destOrd="0" presId="urn:microsoft.com/office/officeart/2005/8/layout/orgChart1"/>
    <dgm:cxn modelId="{E3DF8EF2-0C1B-4A49-9EC3-5256D792AB4E}" type="presOf" srcId="{44F10C5B-B229-43C8-B140-CC513ED9288E}" destId="{D82DDB25-BF34-4CFA-A1AB-E4FC82C0C4AD}" srcOrd="1" destOrd="0" presId="urn:microsoft.com/office/officeart/2005/8/layout/orgChart1"/>
    <dgm:cxn modelId="{041997BA-A641-44E0-A0C3-7DE1FBF67F7B}" type="presParOf" srcId="{4E3E67B1-E252-49CB-8694-18AD291D8E73}" destId="{E65780FE-26B2-44C6-90E6-955CE1A74C19}" srcOrd="0" destOrd="0" presId="urn:microsoft.com/office/officeart/2005/8/layout/orgChart1"/>
    <dgm:cxn modelId="{8189177F-CB06-42CF-B7A1-737830586A04}" type="presParOf" srcId="{E65780FE-26B2-44C6-90E6-955CE1A74C19}" destId="{132234BA-80C5-4459-8BFB-3BF39CD66997}" srcOrd="0" destOrd="0" presId="urn:microsoft.com/office/officeart/2005/8/layout/orgChart1"/>
    <dgm:cxn modelId="{70FAC9B1-4DC4-4E5A-ABDF-3F0D9B75FD45}" type="presParOf" srcId="{132234BA-80C5-4459-8BFB-3BF39CD66997}" destId="{E8D98A38-4514-4C94-BE98-EAB319DDEFA4}" srcOrd="0" destOrd="0" presId="urn:microsoft.com/office/officeart/2005/8/layout/orgChart1"/>
    <dgm:cxn modelId="{BD1F898E-65C1-4CB3-9CA4-A98D132138B1}" type="presParOf" srcId="{132234BA-80C5-4459-8BFB-3BF39CD66997}" destId="{E3C449A4-96A3-4262-A7FA-6997224CE1CE}" srcOrd="1" destOrd="0" presId="urn:microsoft.com/office/officeart/2005/8/layout/orgChart1"/>
    <dgm:cxn modelId="{CC8E48CF-D220-4752-9935-F72866C38296}" type="presParOf" srcId="{E65780FE-26B2-44C6-90E6-955CE1A74C19}" destId="{6D810741-47B4-4E4D-95D1-229A064AE7B7}" srcOrd="1" destOrd="0" presId="urn:microsoft.com/office/officeart/2005/8/layout/orgChart1"/>
    <dgm:cxn modelId="{7B530E19-CAAC-4A00-86B6-E91A3BF5FBAE}" type="presParOf" srcId="{6D810741-47B4-4E4D-95D1-229A064AE7B7}" destId="{95978EBC-F45B-46A1-9381-DE06E4439B6D}" srcOrd="0" destOrd="0" presId="urn:microsoft.com/office/officeart/2005/8/layout/orgChart1"/>
    <dgm:cxn modelId="{3CC067E4-7E01-4D97-9DB2-35B76E7F6C1A}" type="presParOf" srcId="{6D810741-47B4-4E4D-95D1-229A064AE7B7}" destId="{DAF5404B-E9FA-4F63-A33C-4D842A444062}" srcOrd="1" destOrd="0" presId="urn:microsoft.com/office/officeart/2005/8/layout/orgChart1"/>
    <dgm:cxn modelId="{26353988-CAD9-4969-8116-C8AB558AC342}" type="presParOf" srcId="{DAF5404B-E9FA-4F63-A33C-4D842A444062}" destId="{1CB7F095-D113-437B-A285-AC826B5A3DEC}" srcOrd="0" destOrd="0" presId="urn:microsoft.com/office/officeart/2005/8/layout/orgChart1"/>
    <dgm:cxn modelId="{EDAD6E32-7572-41CC-8F2A-57461B31A4FB}" type="presParOf" srcId="{1CB7F095-D113-437B-A285-AC826B5A3DEC}" destId="{0E78FF1E-82FA-4575-BA6B-62634CFF35C1}" srcOrd="0" destOrd="0" presId="urn:microsoft.com/office/officeart/2005/8/layout/orgChart1"/>
    <dgm:cxn modelId="{FA02CF56-DFC9-4E0D-B34D-82FD016C1FDF}" type="presParOf" srcId="{1CB7F095-D113-437B-A285-AC826B5A3DEC}" destId="{A1D7D110-E74E-4A10-AD99-239A2DC182D1}" srcOrd="1" destOrd="0" presId="urn:microsoft.com/office/officeart/2005/8/layout/orgChart1"/>
    <dgm:cxn modelId="{CB255521-C7ED-418E-9554-772301C765A4}" type="presParOf" srcId="{DAF5404B-E9FA-4F63-A33C-4D842A444062}" destId="{D0CA186D-0692-4A34-9187-27B3C3854D98}" srcOrd="1" destOrd="0" presId="urn:microsoft.com/office/officeart/2005/8/layout/orgChart1"/>
    <dgm:cxn modelId="{30FEE08D-3247-4512-9F5E-62D0FE0AE03B}" type="presParOf" srcId="{DAF5404B-E9FA-4F63-A33C-4D842A444062}" destId="{15E4FFA8-57D5-4F14-A09D-74B778313FB7}" srcOrd="2" destOrd="0" presId="urn:microsoft.com/office/officeart/2005/8/layout/orgChart1"/>
    <dgm:cxn modelId="{8AC7EBCB-7688-4649-A04E-ECE807C4C9AB}" type="presParOf" srcId="{6D810741-47B4-4E4D-95D1-229A064AE7B7}" destId="{5F75A940-A4FC-4E88-A68E-470C520F1C0D}" srcOrd="2" destOrd="0" presId="urn:microsoft.com/office/officeart/2005/8/layout/orgChart1"/>
    <dgm:cxn modelId="{F14FD76D-0E84-4C4A-BAB0-36F7E71549FF}" type="presParOf" srcId="{6D810741-47B4-4E4D-95D1-229A064AE7B7}" destId="{D73513A5-9A9C-4CB2-B33F-DF6F3F99C2D5}" srcOrd="3" destOrd="0" presId="urn:microsoft.com/office/officeart/2005/8/layout/orgChart1"/>
    <dgm:cxn modelId="{FB8172C0-4A38-455B-A9F0-5391753B0E91}" type="presParOf" srcId="{D73513A5-9A9C-4CB2-B33F-DF6F3F99C2D5}" destId="{2D9BEC33-C49E-4E93-BC96-9FF0A4978D60}" srcOrd="0" destOrd="0" presId="urn:microsoft.com/office/officeart/2005/8/layout/orgChart1"/>
    <dgm:cxn modelId="{C813AD8F-E04E-4594-A997-3BB2D5FFE4B1}" type="presParOf" srcId="{2D9BEC33-C49E-4E93-BC96-9FF0A4978D60}" destId="{AA393710-0609-4E97-8F37-F8B16D61D501}" srcOrd="0" destOrd="0" presId="urn:microsoft.com/office/officeart/2005/8/layout/orgChart1"/>
    <dgm:cxn modelId="{2A506ECD-7B76-463E-BF04-1A5EC8F428A9}" type="presParOf" srcId="{2D9BEC33-C49E-4E93-BC96-9FF0A4978D60}" destId="{230C11D3-2AE6-46C1-BC59-B44920EBC15F}" srcOrd="1" destOrd="0" presId="urn:microsoft.com/office/officeart/2005/8/layout/orgChart1"/>
    <dgm:cxn modelId="{9F24F46A-AC72-486A-9741-7303423E36EB}" type="presParOf" srcId="{D73513A5-9A9C-4CB2-B33F-DF6F3F99C2D5}" destId="{B4A92CCE-6BC9-4FF3-A82F-F4A92DDD2B0B}" srcOrd="1" destOrd="0" presId="urn:microsoft.com/office/officeart/2005/8/layout/orgChart1"/>
    <dgm:cxn modelId="{7A5CEF4F-5556-4DB8-8484-48400A784C31}" type="presParOf" srcId="{D73513A5-9A9C-4CB2-B33F-DF6F3F99C2D5}" destId="{F9172259-A4D5-4789-9F0F-D4FB113769C3}" srcOrd="2" destOrd="0" presId="urn:microsoft.com/office/officeart/2005/8/layout/orgChart1"/>
    <dgm:cxn modelId="{808112BB-9C8A-4E12-A8FF-9197CABD29D0}" type="presParOf" srcId="{6D810741-47B4-4E4D-95D1-229A064AE7B7}" destId="{4492A109-E7EF-43B4-96C2-C5BC1A3D6BB9}" srcOrd="4" destOrd="0" presId="urn:microsoft.com/office/officeart/2005/8/layout/orgChart1"/>
    <dgm:cxn modelId="{3C144E87-62C0-40D0-BFC9-DF1FCC9CAC5B}" type="presParOf" srcId="{6D810741-47B4-4E4D-95D1-229A064AE7B7}" destId="{E76BB4DB-E149-4FFD-A537-C5D4D095B801}" srcOrd="5" destOrd="0" presId="urn:microsoft.com/office/officeart/2005/8/layout/orgChart1"/>
    <dgm:cxn modelId="{534964D6-D607-4BA9-B390-E733E1615967}" type="presParOf" srcId="{E76BB4DB-E149-4FFD-A537-C5D4D095B801}" destId="{714C33A2-C59A-4526-B51C-1BE9077A272E}" srcOrd="0" destOrd="0" presId="urn:microsoft.com/office/officeart/2005/8/layout/orgChart1"/>
    <dgm:cxn modelId="{CDAC231C-230B-4336-926A-F585BD7ECFF9}" type="presParOf" srcId="{714C33A2-C59A-4526-B51C-1BE9077A272E}" destId="{65066FED-6B36-46EA-9149-C041B4EC7FA8}" srcOrd="0" destOrd="0" presId="urn:microsoft.com/office/officeart/2005/8/layout/orgChart1"/>
    <dgm:cxn modelId="{C8A5BFC1-B54A-4E2B-8EC5-2461EAC2E123}" type="presParOf" srcId="{714C33A2-C59A-4526-B51C-1BE9077A272E}" destId="{EE5A6DC3-7516-42D5-BA93-E8391973029D}" srcOrd="1" destOrd="0" presId="urn:microsoft.com/office/officeart/2005/8/layout/orgChart1"/>
    <dgm:cxn modelId="{CBE27FD3-AE75-4458-A530-8A90BC205AC7}" type="presParOf" srcId="{E76BB4DB-E149-4FFD-A537-C5D4D095B801}" destId="{75A5AD46-7C3F-4D38-9B13-484DC04B87CF}" srcOrd="1" destOrd="0" presId="urn:microsoft.com/office/officeart/2005/8/layout/orgChart1"/>
    <dgm:cxn modelId="{5A6201F1-E597-41A2-B838-8A82839DD7F5}" type="presParOf" srcId="{E76BB4DB-E149-4FFD-A537-C5D4D095B801}" destId="{E8DE6F30-A055-4851-8539-B877BBC51402}" srcOrd="2" destOrd="0" presId="urn:microsoft.com/office/officeart/2005/8/layout/orgChart1"/>
    <dgm:cxn modelId="{A746E093-9D54-44FB-A69F-1B9F9BE05861}" type="presParOf" srcId="{6D810741-47B4-4E4D-95D1-229A064AE7B7}" destId="{1FED9976-69BE-4565-AE33-FDDEFD8D70C9}" srcOrd="6" destOrd="0" presId="urn:microsoft.com/office/officeart/2005/8/layout/orgChart1"/>
    <dgm:cxn modelId="{EBC11190-8077-400B-A451-341270AE61D6}" type="presParOf" srcId="{6D810741-47B4-4E4D-95D1-229A064AE7B7}" destId="{D9E6627A-C315-447E-9715-72E54BC7E7FE}" srcOrd="7" destOrd="0" presId="urn:microsoft.com/office/officeart/2005/8/layout/orgChart1"/>
    <dgm:cxn modelId="{5EBBDE1D-3CEF-4D12-89C1-E140855CE7AC}" type="presParOf" srcId="{D9E6627A-C315-447E-9715-72E54BC7E7FE}" destId="{876FCB26-B81E-44FE-9E78-E25E4D242ED1}" srcOrd="0" destOrd="0" presId="urn:microsoft.com/office/officeart/2005/8/layout/orgChart1"/>
    <dgm:cxn modelId="{9D1A778E-9D2A-481D-85AD-4CD42AC3A43C}" type="presParOf" srcId="{876FCB26-B81E-44FE-9E78-E25E4D242ED1}" destId="{366BB81F-3955-4CBD-95C3-EAEE8104E5C7}" srcOrd="0" destOrd="0" presId="urn:microsoft.com/office/officeart/2005/8/layout/orgChart1"/>
    <dgm:cxn modelId="{192816D3-4EC5-42F6-8C6B-0F6C4F4EDFF3}" type="presParOf" srcId="{876FCB26-B81E-44FE-9E78-E25E4D242ED1}" destId="{89BE5CAA-A217-403E-B635-E28956846480}" srcOrd="1" destOrd="0" presId="urn:microsoft.com/office/officeart/2005/8/layout/orgChart1"/>
    <dgm:cxn modelId="{2F71F392-1FD3-42AA-A55A-5AC7E68356EA}" type="presParOf" srcId="{D9E6627A-C315-447E-9715-72E54BC7E7FE}" destId="{A8BF73B3-6248-4972-A4A2-F99B6FE908DE}" srcOrd="1" destOrd="0" presId="urn:microsoft.com/office/officeart/2005/8/layout/orgChart1"/>
    <dgm:cxn modelId="{33BA35E6-353B-4DBF-85E3-672DE963D356}" type="presParOf" srcId="{D9E6627A-C315-447E-9715-72E54BC7E7FE}" destId="{CA2514B5-A669-4371-B429-BF61E2A9F27D}" srcOrd="2" destOrd="0" presId="urn:microsoft.com/office/officeart/2005/8/layout/orgChart1"/>
    <dgm:cxn modelId="{D0AC29EB-C994-4AC1-9A50-06DA4DFCDB1E}" type="presParOf" srcId="{6D810741-47B4-4E4D-95D1-229A064AE7B7}" destId="{B8CBBB65-4BEA-4636-93D3-EC64DFC2FD4A}" srcOrd="8" destOrd="0" presId="urn:microsoft.com/office/officeart/2005/8/layout/orgChart1"/>
    <dgm:cxn modelId="{35CCF4C4-728E-42AB-BB1E-B71294B091BF}" type="presParOf" srcId="{6D810741-47B4-4E4D-95D1-229A064AE7B7}" destId="{7368B48B-33D6-45E8-99EF-CE7968165E80}" srcOrd="9" destOrd="0" presId="urn:microsoft.com/office/officeart/2005/8/layout/orgChart1"/>
    <dgm:cxn modelId="{DD31A68C-12F1-4C5B-A582-47047D3C2699}" type="presParOf" srcId="{7368B48B-33D6-45E8-99EF-CE7968165E80}" destId="{91F95EA1-D743-4274-9E9F-76A60588BBD5}" srcOrd="0" destOrd="0" presId="urn:microsoft.com/office/officeart/2005/8/layout/orgChart1"/>
    <dgm:cxn modelId="{34FC96F7-3265-4B01-9750-645A4D946415}" type="presParOf" srcId="{91F95EA1-D743-4274-9E9F-76A60588BBD5}" destId="{36B65D13-3F20-4B0A-8931-85AF78774E8D}" srcOrd="0" destOrd="0" presId="urn:microsoft.com/office/officeart/2005/8/layout/orgChart1"/>
    <dgm:cxn modelId="{C82647BB-9C9A-49E9-B474-597722E4528B}" type="presParOf" srcId="{91F95EA1-D743-4274-9E9F-76A60588BBD5}" destId="{D82DDB25-BF34-4CFA-A1AB-E4FC82C0C4AD}" srcOrd="1" destOrd="0" presId="urn:microsoft.com/office/officeart/2005/8/layout/orgChart1"/>
    <dgm:cxn modelId="{7C9D96D3-02A4-4507-88A7-3EF64D973CD1}" type="presParOf" srcId="{7368B48B-33D6-45E8-99EF-CE7968165E80}" destId="{242136B8-382E-4BDA-8F06-5D4644A4D66D}" srcOrd="1" destOrd="0" presId="urn:microsoft.com/office/officeart/2005/8/layout/orgChart1"/>
    <dgm:cxn modelId="{221E27A9-47CE-4F9D-B1E5-5E3CAF35FF97}" type="presParOf" srcId="{7368B48B-33D6-45E8-99EF-CE7968165E80}" destId="{4BC1611E-6BE9-4A4D-B367-9DF7D5175C49}" srcOrd="2" destOrd="0" presId="urn:microsoft.com/office/officeart/2005/8/layout/orgChart1"/>
    <dgm:cxn modelId="{E57ECB94-0788-417A-BE14-85A02E0D7D88}" type="presParOf" srcId="{E65780FE-26B2-44C6-90E6-955CE1A74C19}" destId="{428615E9-85FB-4872-9A3B-7FDE27A4DEEF}" srcOrd="2" destOrd="0" presId="urn:microsoft.com/office/officeart/2005/8/layout/orgChart1"/>
    <dgm:cxn modelId="{05FF9377-AEFE-44E5-BC12-49C22ACF7316}" type="presParOf" srcId="{428615E9-85FB-4872-9A3B-7FDE27A4DEEF}" destId="{0CA34AF5-C325-488A-9B7F-26DB2A158F24}" srcOrd="0" destOrd="0" presId="urn:microsoft.com/office/officeart/2005/8/layout/orgChart1"/>
    <dgm:cxn modelId="{F1A85E0C-D7E7-4004-8A02-E9A50D66AD42}" type="presParOf" srcId="{428615E9-85FB-4872-9A3B-7FDE27A4DEEF}" destId="{789420F1-0314-4604-A5B8-1536CC083FA4}" srcOrd="1" destOrd="0" presId="urn:microsoft.com/office/officeart/2005/8/layout/orgChart1"/>
    <dgm:cxn modelId="{1F289A3B-F2BB-4E69-9AEC-6AC66909714B}" type="presParOf" srcId="{789420F1-0314-4604-A5B8-1536CC083FA4}" destId="{1864C968-11C7-4EC9-9856-87D2D136BA0C}" srcOrd="0" destOrd="0" presId="urn:microsoft.com/office/officeart/2005/8/layout/orgChart1"/>
    <dgm:cxn modelId="{49A3A08B-D78E-4604-8DCD-4586E43AA8A9}" type="presParOf" srcId="{1864C968-11C7-4EC9-9856-87D2D136BA0C}" destId="{6DE9AFD4-3340-4AF8-A397-1EA48ED70459}" srcOrd="0" destOrd="0" presId="urn:microsoft.com/office/officeart/2005/8/layout/orgChart1"/>
    <dgm:cxn modelId="{AB3B4CE7-487A-4D57-AC1B-63A1F5A9EE97}" type="presParOf" srcId="{1864C968-11C7-4EC9-9856-87D2D136BA0C}" destId="{C9CB220A-8203-4ABF-94E2-9CD7F9DFD134}" srcOrd="1" destOrd="0" presId="urn:microsoft.com/office/officeart/2005/8/layout/orgChart1"/>
    <dgm:cxn modelId="{FD8E5779-33A1-4D7E-A21C-18C43F07D0FC}" type="presParOf" srcId="{789420F1-0314-4604-A5B8-1536CC083FA4}" destId="{C235CDB4-6DA5-4B26-84AE-F2B22149028B}" srcOrd="1" destOrd="0" presId="urn:microsoft.com/office/officeart/2005/8/layout/orgChart1"/>
    <dgm:cxn modelId="{1CA83F52-8B14-44B5-89B8-0DED626A3505}" type="presParOf" srcId="{789420F1-0314-4604-A5B8-1536CC083FA4}" destId="{E20AD1E2-31CF-4BD6-93B8-DED252584B18}" srcOrd="2" destOrd="0" presId="urn:microsoft.com/office/officeart/2005/8/layout/orgChart1"/>
    <dgm:cxn modelId="{F267AD8D-4612-41EF-8EC7-AD59F49A5B75}" type="presParOf" srcId="{4E3E67B1-E252-49CB-8694-18AD291D8E73}" destId="{6A454D04-2970-4CC3-B77E-5D53B5D6EFAF}" srcOrd="1" destOrd="0" presId="urn:microsoft.com/office/officeart/2005/8/layout/orgChart1"/>
    <dgm:cxn modelId="{1481484A-7CDC-4874-B486-7656562177C5}" type="presParOf" srcId="{6A454D04-2970-4CC3-B77E-5D53B5D6EFAF}" destId="{797E2EA3-9524-417E-83ED-7A277FAFC5E0}" srcOrd="0" destOrd="0" presId="urn:microsoft.com/office/officeart/2005/8/layout/orgChart1"/>
    <dgm:cxn modelId="{7B6D83ED-0565-4403-8621-F103740B1CCB}" type="presParOf" srcId="{797E2EA3-9524-417E-83ED-7A277FAFC5E0}" destId="{7B69994D-823F-4143-B1EE-4C8691B07D50}" srcOrd="0" destOrd="0" presId="urn:microsoft.com/office/officeart/2005/8/layout/orgChart1"/>
    <dgm:cxn modelId="{CBFC3AD7-C66A-4A40-BA50-719C88DB5A76}" type="presParOf" srcId="{797E2EA3-9524-417E-83ED-7A277FAFC5E0}" destId="{6BFEE35D-F34E-409E-AA46-BAF56E81F9B8}" srcOrd="1" destOrd="0" presId="urn:microsoft.com/office/officeart/2005/8/layout/orgChart1"/>
    <dgm:cxn modelId="{A01AB909-F149-450E-A7A1-F86393F3A60B}" type="presParOf" srcId="{6A454D04-2970-4CC3-B77E-5D53B5D6EFAF}" destId="{6B661CC9-2E1A-4EE4-9BA5-E05F332C8621}" srcOrd="1" destOrd="0" presId="urn:microsoft.com/office/officeart/2005/8/layout/orgChart1"/>
    <dgm:cxn modelId="{B09642E4-A61C-49AE-A68E-0FA5EE41D908}" type="presParOf" srcId="{6A454D04-2970-4CC3-B77E-5D53B5D6EFAF}" destId="{123179F1-B486-45FA-9E7F-39D3FF4881A8}" srcOrd="2" destOrd="0" presId="urn:microsoft.com/office/officeart/2005/8/layout/orgChart1"/>
    <dgm:cxn modelId="{0E4BFB54-657B-4A4D-8A03-5029EE0F5A90}" type="presParOf" srcId="{4E3E67B1-E252-49CB-8694-18AD291D8E73}" destId="{CDFAC2CB-22BB-4CC4-B052-C8F3456A4170}" srcOrd="2" destOrd="0" presId="urn:microsoft.com/office/officeart/2005/8/layout/orgChart1"/>
    <dgm:cxn modelId="{8C2C36C9-BF17-47E3-90A1-08863EFC8F1E}" type="presParOf" srcId="{CDFAC2CB-22BB-4CC4-B052-C8F3456A4170}" destId="{2C640600-F6C1-4147-BE27-90617CDAE8EB}" srcOrd="0" destOrd="0" presId="urn:microsoft.com/office/officeart/2005/8/layout/orgChart1"/>
    <dgm:cxn modelId="{552D5A59-393E-4AF2-AE9D-DA41AC01089D}" type="presParOf" srcId="{2C640600-F6C1-4147-BE27-90617CDAE8EB}" destId="{957CCA2C-3A4E-4518-8552-73EB4AF26971}" srcOrd="0" destOrd="0" presId="urn:microsoft.com/office/officeart/2005/8/layout/orgChart1"/>
    <dgm:cxn modelId="{FCFB8980-0B42-4399-AD01-0C6290F93A39}" type="presParOf" srcId="{2C640600-F6C1-4147-BE27-90617CDAE8EB}" destId="{266FF714-2D91-4725-954C-D1D66BDD8015}" srcOrd="1" destOrd="0" presId="urn:microsoft.com/office/officeart/2005/8/layout/orgChart1"/>
    <dgm:cxn modelId="{D5625E26-8A97-4D06-B458-FD4DA82ADF42}" type="presParOf" srcId="{CDFAC2CB-22BB-4CC4-B052-C8F3456A4170}" destId="{CED4BEE2-A693-4D72-BF0B-231679EB1857}" srcOrd="1" destOrd="0" presId="urn:microsoft.com/office/officeart/2005/8/layout/orgChart1"/>
    <dgm:cxn modelId="{97B80C9B-DE30-4886-B6EF-0090F9B3B230}" type="presParOf" srcId="{CDFAC2CB-22BB-4CC4-B052-C8F3456A4170}" destId="{1947FBDF-C6D4-40D0-87F8-EE07A4E9A8F3}" srcOrd="2" destOrd="0" presId="urn:microsoft.com/office/officeart/2005/8/layout/orgChart1"/>
    <dgm:cxn modelId="{2BF3939F-31E1-478B-B378-ADEF95498AA7}" type="presParOf" srcId="{4E3E67B1-E252-49CB-8694-18AD291D8E73}" destId="{8934C5AD-D1B4-417B-8CAB-D8C46EC36A3B}" srcOrd="3" destOrd="0" presId="urn:microsoft.com/office/officeart/2005/8/layout/orgChart1"/>
    <dgm:cxn modelId="{C028DDB3-1C7D-4942-A9B5-3DBDF46393DB}" type="presParOf" srcId="{8934C5AD-D1B4-417B-8CAB-D8C46EC36A3B}" destId="{913A507B-4A12-4644-BD43-51306A7164B9}" srcOrd="0" destOrd="0" presId="urn:microsoft.com/office/officeart/2005/8/layout/orgChart1"/>
    <dgm:cxn modelId="{F5FF836B-BB22-48B0-917E-E5B4E3728868}" type="presParOf" srcId="{913A507B-4A12-4644-BD43-51306A7164B9}" destId="{7D1A7766-E416-44CB-8729-248799D130E1}" srcOrd="0" destOrd="0" presId="urn:microsoft.com/office/officeart/2005/8/layout/orgChart1"/>
    <dgm:cxn modelId="{4B1DEB18-5946-46D5-ACC5-F1D2941B8B3F}" type="presParOf" srcId="{913A507B-4A12-4644-BD43-51306A7164B9}" destId="{2C4739EE-AA25-4A0E-AC2B-BE2FF02C317C}" srcOrd="1" destOrd="0" presId="urn:microsoft.com/office/officeart/2005/8/layout/orgChart1"/>
    <dgm:cxn modelId="{4269C669-78BC-45A4-9F78-ADC4A9A0DCE3}" type="presParOf" srcId="{8934C5AD-D1B4-417B-8CAB-D8C46EC36A3B}" destId="{A1546BDD-B5B6-4FA9-8DC9-6BB4F9E5E3DC}" srcOrd="1" destOrd="0" presId="urn:microsoft.com/office/officeart/2005/8/layout/orgChart1"/>
    <dgm:cxn modelId="{919F5638-BACB-4F4A-A91E-1BE789A81BE4}" type="presParOf" srcId="{8934C5AD-D1B4-417B-8CAB-D8C46EC36A3B}" destId="{43BDC7A4-76FC-4E17-A348-7439C8746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34AF5-C325-488A-9B7F-26DB2A158F24}">
      <dsp:nvSpPr>
        <dsp:cNvPr id="0" name=""/>
        <dsp:cNvSpPr/>
      </dsp:nvSpPr>
      <dsp:spPr>
        <a:xfrm>
          <a:off x="3641244" y="1580030"/>
          <a:ext cx="362694" cy="522246"/>
        </a:xfrm>
        <a:custGeom>
          <a:avLst/>
          <a:gdLst/>
          <a:ahLst/>
          <a:cxnLst/>
          <a:rect l="0" t="0" r="0" b="0"/>
          <a:pathLst>
            <a:path>
              <a:moveTo>
                <a:pt x="362694" y="0"/>
              </a:moveTo>
              <a:lnTo>
                <a:pt x="362694" y="522246"/>
              </a:lnTo>
              <a:lnTo>
                <a:pt x="0" y="522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BBB65-4BEA-4636-93D3-EC64DFC2FD4A}">
      <dsp:nvSpPr>
        <dsp:cNvPr id="0" name=""/>
        <dsp:cNvSpPr/>
      </dsp:nvSpPr>
      <dsp:spPr>
        <a:xfrm>
          <a:off x="4003939" y="1580030"/>
          <a:ext cx="3401012" cy="173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994"/>
              </a:lnTo>
              <a:lnTo>
                <a:pt x="3401012" y="1560994"/>
              </a:lnTo>
              <a:lnTo>
                <a:pt x="3401012" y="1732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9976-69BE-4565-AE33-FDDEFD8D70C9}">
      <dsp:nvSpPr>
        <dsp:cNvPr id="0" name=""/>
        <dsp:cNvSpPr/>
      </dsp:nvSpPr>
      <dsp:spPr>
        <a:xfrm>
          <a:off x="4003939" y="1580030"/>
          <a:ext cx="1395349" cy="150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635"/>
              </a:lnTo>
              <a:lnTo>
                <a:pt x="1395349" y="1331635"/>
              </a:lnTo>
              <a:lnTo>
                <a:pt x="1395349" y="150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2A109-E7EF-43B4-96C2-C5BC1A3D6BB9}">
      <dsp:nvSpPr>
        <dsp:cNvPr id="0" name=""/>
        <dsp:cNvSpPr/>
      </dsp:nvSpPr>
      <dsp:spPr>
        <a:xfrm>
          <a:off x="3766140" y="1580030"/>
          <a:ext cx="237798" cy="1503195"/>
        </a:xfrm>
        <a:custGeom>
          <a:avLst/>
          <a:gdLst/>
          <a:ahLst/>
          <a:cxnLst/>
          <a:rect l="0" t="0" r="0" b="0"/>
          <a:pathLst>
            <a:path>
              <a:moveTo>
                <a:pt x="237798" y="0"/>
              </a:moveTo>
              <a:lnTo>
                <a:pt x="237798" y="1331635"/>
              </a:lnTo>
              <a:lnTo>
                <a:pt x="0" y="1331635"/>
              </a:lnTo>
              <a:lnTo>
                <a:pt x="0" y="150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5A940-A4FC-4E88-A68E-470C520F1C0D}">
      <dsp:nvSpPr>
        <dsp:cNvPr id="0" name=""/>
        <dsp:cNvSpPr/>
      </dsp:nvSpPr>
      <dsp:spPr>
        <a:xfrm>
          <a:off x="2181993" y="1580030"/>
          <a:ext cx="1821946" cy="1554165"/>
        </a:xfrm>
        <a:custGeom>
          <a:avLst/>
          <a:gdLst/>
          <a:ahLst/>
          <a:cxnLst/>
          <a:rect l="0" t="0" r="0" b="0"/>
          <a:pathLst>
            <a:path>
              <a:moveTo>
                <a:pt x="1821946" y="0"/>
              </a:moveTo>
              <a:lnTo>
                <a:pt x="1821946" y="1382604"/>
              </a:lnTo>
              <a:lnTo>
                <a:pt x="0" y="1382604"/>
              </a:lnTo>
              <a:lnTo>
                <a:pt x="0" y="1554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78EBC-F45B-46A1-9381-DE06E4439B6D}">
      <dsp:nvSpPr>
        <dsp:cNvPr id="0" name=""/>
        <dsp:cNvSpPr/>
      </dsp:nvSpPr>
      <dsp:spPr>
        <a:xfrm>
          <a:off x="656242" y="1580030"/>
          <a:ext cx="3347697" cy="1503195"/>
        </a:xfrm>
        <a:custGeom>
          <a:avLst/>
          <a:gdLst/>
          <a:ahLst/>
          <a:cxnLst/>
          <a:rect l="0" t="0" r="0" b="0"/>
          <a:pathLst>
            <a:path>
              <a:moveTo>
                <a:pt x="3347697" y="0"/>
              </a:moveTo>
              <a:lnTo>
                <a:pt x="3347697" y="1331635"/>
              </a:lnTo>
              <a:lnTo>
                <a:pt x="0" y="1331635"/>
              </a:lnTo>
              <a:lnTo>
                <a:pt x="0" y="1503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98A38-4514-4C94-BE98-EAB319DDEFA4}">
      <dsp:nvSpPr>
        <dsp:cNvPr id="0" name=""/>
        <dsp:cNvSpPr/>
      </dsp:nvSpPr>
      <dsp:spPr>
        <a:xfrm>
          <a:off x="3057923" y="655091"/>
          <a:ext cx="1892032" cy="924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7923" y="655091"/>
        <a:ext cx="1892032" cy="924938"/>
      </dsp:txXfrm>
    </dsp:sp>
    <dsp:sp modelId="{0E78FF1E-82FA-4575-BA6B-62634CFF35C1}">
      <dsp:nvSpPr>
        <dsp:cNvPr id="0" name=""/>
        <dsp:cNvSpPr/>
      </dsp:nvSpPr>
      <dsp:spPr>
        <a:xfrm>
          <a:off x="156290" y="3083226"/>
          <a:ext cx="999902" cy="810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290" y="3083226"/>
        <a:ext cx="999902" cy="810434"/>
      </dsp:txXfrm>
    </dsp:sp>
    <dsp:sp modelId="{AA393710-0609-4E97-8F37-F8B16D61D501}">
      <dsp:nvSpPr>
        <dsp:cNvPr id="0" name=""/>
        <dsp:cNvSpPr/>
      </dsp:nvSpPr>
      <dsp:spPr>
        <a:xfrm>
          <a:off x="1690432" y="3134196"/>
          <a:ext cx="983122" cy="824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জনকল্যাণ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0432" y="3134196"/>
        <a:ext cx="983122" cy="824592"/>
      </dsp:txXfrm>
    </dsp:sp>
    <dsp:sp modelId="{65066FED-6B36-46EA-9149-C041B4EC7FA8}">
      <dsp:nvSpPr>
        <dsp:cNvPr id="0" name=""/>
        <dsp:cNvSpPr/>
      </dsp:nvSpPr>
      <dsp:spPr>
        <a:xfrm>
          <a:off x="3042180" y="3083226"/>
          <a:ext cx="1447920" cy="751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2180" y="3083226"/>
        <a:ext cx="1447920" cy="751687"/>
      </dsp:txXfrm>
    </dsp:sp>
    <dsp:sp modelId="{366BB81F-3955-4CBD-95C3-EAEE8104E5C7}">
      <dsp:nvSpPr>
        <dsp:cNvPr id="0" name=""/>
        <dsp:cNvSpPr/>
      </dsp:nvSpPr>
      <dsp:spPr>
        <a:xfrm>
          <a:off x="4782243" y="3083226"/>
          <a:ext cx="1234090" cy="7644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বাস্তবায়নে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2243" y="3083226"/>
        <a:ext cx="1234090" cy="764432"/>
      </dsp:txXfrm>
    </dsp:sp>
    <dsp:sp modelId="{36B65D13-3F20-4B0A-8931-85AF78774E8D}">
      <dsp:nvSpPr>
        <dsp:cNvPr id="0" name=""/>
        <dsp:cNvSpPr/>
      </dsp:nvSpPr>
      <dsp:spPr>
        <a:xfrm>
          <a:off x="6614295" y="3312586"/>
          <a:ext cx="1581312" cy="749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সূষম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14295" y="3312586"/>
        <a:ext cx="1581312" cy="749334"/>
      </dsp:txXfrm>
    </dsp:sp>
    <dsp:sp modelId="{6DE9AFD4-3340-4AF8-A397-1EA48ED70459}">
      <dsp:nvSpPr>
        <dsp:cNvPr id="0" name=""/>
        <dsp:cNvSpPr/>
      </dsp:nvSpPr>
      <dsp:spPr>
        <a:xfrm>
          <a:off x="1868405" y="1895448"/>
          <a:ext cx="1772839" cy="413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8405" y="1895448"/>
        <a:ext cx="1772839" cy="413656"/>
      </dsp:txXfrm>
    </dsp:sp>
    <dsp:sp modelId="{7B69994D-823F-4143-B1EE-4C8691B07D50}">
      <dsp:nvSpPr>
        <dsp:cNvPr id="0" name=""/>
        <dsp:cNvSpPr/>
      </dsp:nvSpPr>
      <dsp:spPr>
        <a:xfrm>
          <a:off x="6576495" y="4203458"/>
          <a:ext cx="1871184" cy="739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বিনিময়ের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76495" y="4203458"/>
        <a:ext cx="1871184" cy="739588"/>
      </dsp:txXfrm>
    </dsp:sp>
    <dsp:sp modelId="{957CCA2C-3A4E-4518-8552-73EB4AF26971}">
      <dsp:nvSpPr>
        <dsp:cNvPr id="0" name=""/>
        <dsp:cNvSpPr/>
      </dsp:nvSpPr>
      <dsp:spPr>
        <a:xfrm>
          <a:off x="3652420" y="3948731"/>
          <a:ext cx="2005948" cy="836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ধনী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দরিদ্রের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বৈষম্য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হ্রাসকরণ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2420" y="3948731"/>
        <a:ext cx="2005948" cy="836748"/>
      </dsp:txXfrm>
    </dsp:sp>
    <dsp:sp modelId="{7D1A7766-E416-44CB-8729-248799D130E1}">
      <dsp:nvSpPr>
        <dsp:cNvPr id="0" name=""/>
        <dsp:cNvSpPr/>
      </dsp:nvSpPr>
      <dsp:spPr>
        <a:xfrm>
          <a:off x="908550" y="4130773"/>
          <a:ext cx="2150255" cy="1087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8550" y="4130773"/>
        <a:ext cx="2150255" cy="108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C73E-2690-4B6F-AE2A-A4DBFAF1B87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68C0-65AD-48B1-9A9E-0E800166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hamidbs1971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eb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24725"/>
            <a:ext cx="11928144" cy="636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756" y="1417239"/>
            <a:ext cx="85025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4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3" y="3534771"/>
            <a:ext cx="5982978" cy="309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36972"/>
            <a:ext cx="5322359" cy="3616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3" y="136973"/>
            <a:ext cx="5982978" cy="3138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55" y="4067033"/>
            <a:ext cx="5431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210782"/>
            <a:ext cx="5056496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210782"/>
            <a:ext cx="5554710" cy="3121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" y="3521123"/>
            <a:ext cx="4947314" cy="3342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7845" y="3643952"/>
            <a:ext cx="541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0" y="3653868"/>
            <a:ext cx="4868838" cy="292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33" y="166676"/>
            <a:ext cx="5317698" cy="3088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3653868"/>
            <a:ext cx="5685430" cy="2956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" y="41283"/>
            <a:ext cx="5576248" cy="3214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3916907"/>
            <a:ext cx="5363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585" y="464024"/>
            <a:ext cx="790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03" y="2361063"/>
            <a:ext cx="1022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7528" y="4326340"/>
            <a:ext cx="356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" y="455423"/>
            <a:ext cx="4633557" cy="4225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28" y="4926842"/>
            <a:ext cx="4906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6" y="455423"/>
            <a:ext cx="4756387" cy="422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8" y="455423"/>
            <a:ext cx="5056282" cy="4321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47" y="510529"/>
            <a:ext cx="5102629" cy="4115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1932" y="4803731"/>
            <a:ext cx="6359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47" y="556889"/>
            <a:ext cx="5013800" cy="40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" y="0"/>
            <a:ext cx="5122389" cy="3316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8" y="0"/>
            <a:ext cx="5382548" cy="3316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3567000"/>
            <a:ext cx="4426353" cy="3174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31754"/>
            <a:ext cx="5122389" cy="3316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725839"/>
            <a:ext cx="630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866" y="5076967"/>
            <a:ext cx="637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" y="3535247"/>
            <a:ext cx="45218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1" y="95534"/>
            <a:ext cx="5308845" cy="329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6460" y="4640239"/>
            <a:ext cx="5145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7" y="95534"/>
            <a:ext cx="5437358" cy="369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0" y="3450609"/>
            <a:ext cx="5690983" cy="3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4822355"/>
              </p:ext>
            </p:extLst>
          </p:nvPr>
        </p:nvGraphicFramePr>
        <p:xfrm>
          <a:off x="245660" y="150126"/>
          <a:ext cx="11818962" cy="601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223379" y="2006220"/>
            <a:ext cx="2060812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7301" y="3773606"/>
            <a:ext cx="1473958" cy="928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7397" y="2006220"/>
            <a:ext cx="2333767" cy="95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80226" y="5513696"/>
            <a:ext cx="2784143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1122" y="5793476"/>
            <a:ext cx="2838734" cy="96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586854"/>
            <a:ext cx="1030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1294740"/>
            <a:ext cx="103040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…….?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252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015" y="477672"/>
            <a:ext cx="9512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2306472"/>
            <a:ext cx="11000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ব্যাংককেই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7870"/>
            <a:ext cx="5814323" cy="550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০১৯২০১০৮০৪৮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hamidbs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1971@gmail.com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3853" y="1514562"/>
            <a:ext cx="5781822" cy="5016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অধ্যায়:দশম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883920" y="409432"/>
            <a:ext cx="2101755" cy="17878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0812" y="409432"/>
            <a:ext cx="7124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9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6479"/>
            <a:ext cx="11830162" cy="6509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424" y="3391470"/>
            <a:ext cx="11150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395785"/>
            <a:ext cx="117370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206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2073787"/>
            <a:ext cx="12057796" cy="444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7182" y="273070"/>
            <a:ext cx="416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171" y="373885"/>
            <a:ext cx="5052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2733" y="157204"/>
            <a:ext cx="11614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2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5" y="117807"/>
            <a:ext cx="4483502" cy="3005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3" y="3123537"/>
            <a:ext cx="5323284" cy="3632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513" y="3753134"/>
            <a:ext cx="653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3" y="293854"/>
            <a:ext cx="5016990" cy="30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" y="4258103"/>
            <a:ext cx="4976030" cy="2599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06" y="400653"/>
            <a:ext cx="6017603" cy="3689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8019" y="4553234"/>
            <a:ext cx="6242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" y="336893"/>
            <a:ext cx="4992807" cy="3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0655" cy="2906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4448" y="150125"/>
            <a:ext cx="5459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হুন্ডি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207"/>
            <a:ext cx="5350655" cy="3009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2" y="2306472"/>
            <a:ext cx="6005014" cy="42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16" y="327546"/>
            <a:ext cx="10017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dirty="0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1A0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1A07A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405" y="2053426"/>
            <a:ext cx="10194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60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843" y="4885899"/>
            <a:ext cx="429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6" y="122830"/>
            <a:ext cx="5581935" cy="345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" y="3766782"/>
            <a:ext cx="5554710" cy="3033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447" y="4026090"/>
            <a:ext cx="55819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" y="122830"/>
            <a:ext cx="5554710" cy="34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496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Hamid</dc:creator>
  <cp:lastModifiedBy>Abdul Hamid</cp:lastModifiedBy>
  <cp:revision>171</cp:revision>
  <dcterms:created xsi:type="dcterms:W3CDTF">2019-11-06T15:35:00Z</dcterms:created>
  <dcterms:modified xsi:type="dcterms:W3CDTF">2019-11-29T04:01:19Z</dcterms:modified>
</cp:coreProperties>
</file>