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89" r:id="rId2"/>
    <p:sldId id="292" r:id="rId3"/>
    <p:sldId id="274" r:id="rId4"/>
    <p:sldId id="258" r:id="rId5"/>
    <p:sldId id="257" r:id="rId6"/>
    <p:sldId id="260" r:id="rId7"/>
    <p:sldId id="261" r:id="rId8"/>
    <p:sldId id="262" r:id="rId9"/>
    <p:sldId id="263" r:id="rId10"/>
    <p:sldId id="264" r:id="rId11"/>
    <p:sldId id="265" r:id="rId12"/>
    <p:sldId id="283" r:id="rId13"/>
    <p:sldId id="284" r:id="rId14"/>
    <p:sldId id="285" r:id="rId15"/>
    <p:sldId id="286" r:id="rId16"/>
    <p:sldId id="276" r:id="rId17"/>
    <p:sldId id="277" r:id="rId18"/>
    <p:sldId id="278" r:id="rId19"/>
    <p:sldId id="29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F5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2" d="100"/>
        <a:sy n="5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18F888-0677-459F-9FB9-E238CD9CA523}" type="doc">
      <dgm:prSet loTypeId="urn:microsoft.com/office/officeart/2005/8/layout/pyramid3" loCatId="pyramid" qsTypeId="urn:microsoft.com/office/officeart/2005/8/quickstyle/simple3" qsCatId="simple" csTypeId="urn:microsoft.com/office/officeart/2005/8/colors/colorful3" csCatId="colorful" phldr="1"/>
      <dgm:spPr/>
    </dgm:pt>
    <dgm:pt modelId="{0DFC242F-6D1F-4773-8B8E-EC8604B74F4D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en-US" sz="3200" dirty="0">
              <a:latin typeface="NikoshBAN" pitchFamily="2" charset="0"/>
              <a:cs typeface="NikoshBAN" pitchFamily="2" charset="0"/>
            </a:rPr>
            <a:t>Kingdom</a:t>
          </a:r>
          <a:r>
            <a:rPr lang="bn-BD" sz="3200" dirty="0">
              <a:latin typeface="NikoshBAN" pitchFamily="2" charset="0"/>
              <a:cs typeface="NikoshBAN" pitchFamily="2" charset="0"/>
            </a:rPr>
            <a:t>/জগত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04FC44B1-80A8-488C-ABA1-AF166816531D}" type="parTrans" cxnId="{341FD916-5DCE-4408-92D8-585AB64D3652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85A4B3F9-3789-40CA-960C-32396E52153B}" type="sibTrans" cxnId="{341FD916-5DCE-4408-92D8-585AB64D3652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7D976E8-CD74-444D-82B0-A362876C55B2}">
      <dgm:prSet phldrT="[Text]"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en-US" sz="3200" dirty="0">
              <a:latin typeface="NikoshBAN" pitchFamily="2" charset="0"/>
              <a:cs typeface="NikoshBAN" pitchFamily="2" charset="0"/>
            </a:rPr>
            <a:t>Phylum</a:t>
          </a:r>
          <a:r>
            <a:rPr lang="bn-BD" sz="3200" dirty="0">
              <a:latin typeface="NikoshBAN" pitchFamily="2" charset="0"/>
              <a:cs typeface="NikoshBAN" pitchFamily="2" charset="0"/>
            </a:rPr>
            <a:t>/পর্ব 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A82F0F6B-4580-4101-B725-47E5A1DFC5A8}" type="parTrans" cxnId="{C7FF9ADF-42C1-4D74-958B-98600B725E88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0F5AB9B5-9D8C-41DA-A7A8-A7A516DCAD38}" type="sibTrans" cxnId="{C7FF9ADF-42C1-4D74-958B-98600B725E88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F1A74828-024B-4B4B-8B03-911ABCD727EB}">
      <dgm:prSet phldrT="[Text]" custT="1"/>
      <dgm:spPr>
        <a:blipFill rotWithShape="0">
          <a:blip xmlns:r="http://schemas.openxmlformats.org/officeDocument/2006/relationships" r:embed="rId3"/>
          <a:tile tx="0" ty="0" sx="100000" sy="100000" flip="none" algn="tl"/>
        </a:blipFill>
      </dgm:spPr>
      <dgm:t>
        <a:bodyPr/>
        <a:lstStyle/>
        <a:p>
          <a:r>
            <a:rPr lang="en-US" sz="3200" dirty="0">
              <a:latin typeface="NikoshBAN" pitchFamily="2" charset="0"/>
              <a:cs typeface="NikoshBAN" pitchFamily="2" charset="0"/>
            </a:rPr>
            <a:t>Class</a:t>
          </a:r>
          <a:r>
            <a:rPr lang="bn-BD" sz="3200" dirty="0">
              <a:latin typeface="NikoshBAN" pitchFamily="2" charset="0"/>
              <a:cs typeface="NikoshBAN" pitchFamily="2" charset="0"/>
            </a:rPr>
            <a:t>/শ্রেণি 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EB9CA891-8002-4528-8C26-152A52458F97}" type="parTrans" cxnId="{4F1EDBA4-8E33-43C9-A156-2AF1B7BBD8CE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7B47FA03-E36F-4D09-98F8-EEA818D1719B}" type="sibTrans" cxnId="{4F1EDBA4-8E33-43C9-A156-2AF1B7BBD8CE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E160388-1E7A-401C-B9C2-03162B3C0D39}">
      <dgm:prSet custT="1"/>
      <dgm:spPr>
        <a:blipFill rotWithShape="0">
          <a:blip xmlns:r="http://schemas.openxmlformats.org/officeDocument/2006/relationships" r:embed="rId4"/>
          <a:tile tx="0" ty="0" sx="100000" sy="100000" flip="none" algn="tl"/>
        </a:blipFill>
      </dgm:spPr>
      <dgm:t>
        <a:bodyPr/>
        <a:lstStyle/>
        <a:p>
          <a:r>
            <a:rPr lang="en-US" sz="3200" dirty="0">
              <a:latin typeface="NikoshBAN" pitchFamily="2" charset="0"/>
              <a:cs typeface="NikoshBAN" pitchFamily="2" charset="0"/>
            </a:rPr>
            <a:t>Order</a:t>
          </a:r>
          <a:r>
            <a:rPr lang="bn-BD" sz="3200" dirty="0">
              <a:latin typeface="NikoshBAN" pitchFamily="2" charset="0"/>
              <a:cs typeface="NikoshBAN" pitchFamily="2" charset="0"/>
            </a:rPr>
            <a:t>/ </a:t>
          </a:r>
          <a:r>
            <a:rPr lang="en-US" sz="3200">
              <a:latin typeface="NikoshBAN" pitchFamily="2" charset="0"/>
              <a:cs typeface="NikoshBAN" pitchFamily="2" charset="0"/>
            </a:rPr>
            <a:t>বর্গ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98161E47-6BAB-4285-A874-0A925C701E13}" type="parTrans" cxnId="{0AAF4E8A-2B78-4C75-8E0C-0F8058EE73B0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1F6F26C9-788D-4380-B8EB-67F20A2C7D3A}" type="sibTrans" cxnId="{0AAF4E8A-2B78-4C75-8E0C-0F8058EE73B0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7B67C1E-733E-4AA1-8AB6-193867ACC87C}">
      <dgm:prSet custT="1"/>
      <dgm:spPr>
        <a:blipFill rotWithShape="0">
          <a:blip xmlns:r="http://schemas.openxmlformats.org/officeDocument/2006/relationships" r:embed="rId5"/>
          <a:tile tx="0" ty="0" sx="100000" sy="100000" flip="none" algn="tl"/>
        </a:blipFill>
      </dgm:spPr>
      <dgm:t>
        <a:bodyPr/>
        <a:lstStyle/>
        <a:p>
          <a:r>
            <a:rPr lang="en-US" sz="3200" dirty="0">
              <a:latin typeface="NikoshBAN" pitchFamily="2" charset="0"/>
              <a:cs typeface="NikoshBAN" pitchFamily="2" charset="0"/>
            </a:rPr>
            <a:t>Family</a:t>
          </a:r>
          <a:r>
            <a:rPr lang="bn-BD" sz="3200" dirty="0">
              <a:latin typeface="NikoshBAN" pitchFamily="2" charset="0"/>
              <a:cs typeface="NikoshBAN" pitchFamily="2" charset="0"/>
            </a:rPr>
            <a:t>/গোত্র 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EC8F90E8-1F09-4C36-BB3A-2ABBFD589FDE}" type="parTrans" cxnId="{059B7B1F-6AD1-400C-9F96-8130E8E593FE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0F57A768-4BD2-46C8-A63E-1C1BEA848A4C}" type="sibTrans" cxnId="{059B7B1F-6AD1-400C-9F96-8130E8E593FE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AF98DE40-6224-445A-B43D-214DBEC97931}">
      <dgm:prSet custT="1"/>
      <dgm:spPr>
        <a:blipFill rotWithShape="0">
          <a:blip xmlns:r="http://schemas.openxmlformats.org/officeDocument/2006/relationships" r:embed="rId6"/>
          <a:tile tx="0" ty="0" sx="100000" sy="100000" flip="none" algn="tl"/>
        </a:blipFill>
      </dgm:spPr>
      <dgm:t>
        <a:bodyPr/>
        <a:lstStyle/>
        <a:p>
          <a:r>
            <a:rPr lang="en-US" sz="2400" dirty="0">
              <a:latin typeface="NikoshBAN" pitchFamily="2" charset="0"/>
              <a:cs typeface="NikoshBAN" pitchFamily="2" charset="0"/>
            </a:rPr>
            <a:t>Genus</a:t>
          </a:r>
          <a:r>
            <a:rPr lang="bn-BD" sz="2400" dirty="0">
              <a:latin typeface="NikoshBAN" pitchFamily="2" charset="0"/>
              <a:cs typeface="NikoshBAN" pitchFamily="2" charset="0"/>
            </a:rPr>
            <a:t>/গণ 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092233F1-0ABF-4B60-B322-FEB15D5349B3}" type="parTrans" cxnId="{5285A5FB-7B30-4664-A9F9-C16846AAAAC2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F72FF9DA-A6CE-4CD6-A0F9-89DFB7CDD56B}" type="sibTrans" cxnId="{5285A5FB-7B30-4664-A9F9-C16846AAAAC2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0D12F769-5DEC-47BB-B9AA-D2CB212AD058}">
      <dgm:prSet custT="1"/>
      <dgm:spPr>
        <a:blipFill rotWithShape="0">
          <a:blip xmlns:r="http://schemas.openxmlformats.org/officeDocument/2006/relationships" r:embed="rId7"/>
          <a:tile tx="0" ty="0" sx="100000" sy="100000" flip="none" algn="tl"/>
        </a:blipFill>
      </dgm:spPr>
      <dgm:t>
        <a:bodyPr/>
        <a:lstStyle/>
        <a:p>
          <a:r>
            <a:rPr lang="en-US" sz="2400" dirty="0">
              <a:latin typeface="NikoshBAN" pitchFamily="2" charset="0"/>
              <a:cs typeface="NikoshBAN" pitchFamily="2" charset="0"/>
            </a:rPr>
            <a:t>Species</a:t>
          </a:r>
          <a:r>
            <a:rPr lang="bn-BD" sz="2400" dirty="0">
              <a:latin typeface="NikoshBAN" pitchFamily="2" charset="0"/>
              <a:cs typeface="NikoshBAN" pitchFamily="2" charset="0"/>
            </a:rPr>
            <a:t>/প্রজাতি 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5C687E3A-A5A6-4D08-A0BF-43B25BE6B54F}" type="parTrans" cxnId="{A69A86D9-E851-4137-BE5B-678C958028D5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DD6D10CE-2A48-496F-AF51-C4875FD50E39}" type="sibTrans" cxnId="{A69A86D9-E851-4137-BE5B-678C958028D5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F51F9691-CA5D-4952-BDFD-3F7949FEBB64}" type="pres">
      <dgm:prSet presAssocID="{FE18F888-0677-459F-9FB9-E238CD9CA523}" presName="Name0" presStyleCnt="0">
        <dgm:presLayoutVars>
          <dgm:dir/>
          <dgm:animLvl val="lvl"/>
          <dgm:resizeHandles val="exact"/>
        </dgm:presLayoutVars>
      </dgm:prSet>
      <dgm:spPr/>
    </dgm:pt>
    <dgm:pt modelId="{64A55511-8C8A-4B0C-89A0-AC2848F8F46B}" type="pres">
      <dgm:prSet presAssocID="{0DFC242F-6D1F-4773-8B8E-EC8604B74F4D}" presName="Name8" presStyleCnt="0"/>
      <dgm:spPr/>
    </dgm:pt>
    <dgm:pt modelId="{D2E97994-2F80-4B8E-BD5D-EEFC294E0ED9}" type="pres">
      <dgm:prSet presAssocID="{0DFC242F-6D1F-4773-8B8E-EC8604B74F4D}" presName="level" presStyleLbl="node1" presStyleIdx="0" presStyleCnt="7" custScaleX="100000" custScaleY="41084" custLinFactNeighborY="-3328">
        <dgm:presLayoutVars>
          <dgm:chMax val="1"/>
          <dgm:bulletEnabled val="1"/>
        </dgm:presLayoutVars>
      </dgm:prSet>
      <dgm:spPr/>
    </dgm:pt>
    <dgm:pt modelId="{269CF93C-90C3-4D4D-9590-AB32A25EC311}" type="pres">
      <dgm:prSet presAssocID="{0DFC242F-6D1F-4773-8B8E-EC8604B74F4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C6C068F-D992-4A47-B4AE-B87C85CD24A2}" type="pres">
      <dgm:prSet presAssocID="{E7D976E8-CD74-444D-82B0-A362876C55B2}" presName="Name8" presStyleCnt="0"/>
      <dgm:spPr/>
    </dgm:pt>
    <dgm:pt modelId="{DD29BA81-17F4-40DA-ACC5-450E08041F58}" type="pres">
      <dgm:prSet presAssocID="{E7D976E8-CD74-444D-82B0-A362876C55B2}" presName="level" presStyleLbl="node1" presStyleIdx="1" presStyleCnt="7" custScaleX="99807" custScaleY="37864">
        <dgm:presLayoutVars>
          <dgm:chMax val="1"/>
          <dgm:bulletEnabled val="1"/>
        </dgm:presLayoutVars>
      </dgm:prSet>
      <dgm:spPr/>
    </dgm:pt>
    <dgm:pt modelId="{97953D83-A6BA-453B-BAD2-3C1B2BC4DD65}" type="pres">
      <dgm:prSet presAssocID="{E7D976E8-CD74-444D-82B0-A362876C55B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FDC9D11-FD07-4F70-A713-56B0FB220332}" type="pres">
      <dgm:prSet presAssocID="{F1A74828-024B-4B4B-8B03-911ABCD727EB}" presName="Name8" presStyleCnt="0"/>
      <dgm:spPr/>
    </dgm:pt>
    <dgm:pt modelId="{78D19AAF-B2D1-4674-BF3C-8C9E8081DA1B}" type="pres">
      <dgm:prSet presAssocID="{F1A74828-024B-4B4B-8B03-911ABCD727EB}" presName="level" presStyleLbl="node1" presStyleIdx="2" presStyleCnt="7" custScaleX="97784" custScaleY="40191">
        <dgm:presLayoutVars>
          <dgm:chMax val="1"/>
          <dgm:bulletEnabled val="1"/>
        </dgm:presLayoutVars>
      </dgm:prSet>
      <dgm:spPr/>
    </dgm:pt>
    <dgm:pt modelId="{D789AA5F-B11E-44BD-9CA6-BE6E13C3AD33}" type="pres">
      <dgm:prSet presAssocID="{F1A74828-024B-4B4B-8B03-911ABCD727E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C69D281-727F-42F5-9E20-94ADC9DEE034}" type="pres">
      <dgm:prSet presAssocID="{4E160388-1E7A-401C-B9C2-03162B3C0D39}" presName="Name8" presStyleCnt="0"/>
      <dgm:spPr/>
    </dgm:pt>
    <dgm:pt modelId="{0477486E-BDBB-4A40-B49F-14101869E07E}" type="pres">
      <dgm:prSet presAssocID="{4E160388-1E7A-401C-B9C2-03162B3C0D39}" presName="level" presStyleLbl="node1" presStyleIdx="3" presStyleCnt="7" custScaleX="99039" custScaleY="39772" custLinFactNeighborX="-1397" custLinFactNeighborY="-1963">
        <dgm:presLayoutVars>
          <dgm:chMax val="1"/>
          <dgm:bulletEnabled val="1"/>
        </dgm:presLayoutVars>
      </dgm:prSet>
      <dgm:spPr/>
    </dgm:pt>
    <dgm:pt modelId="{D8374F85-4F77-4976-BA6C-1AEBD685AAFB}" type="pres">
      <dgm:prSet presAssocID="{4E160388-1E7A-401C-B9C2-03162B3C0D3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389D272-4C3C-45F6-9CDF-235C9AA888C1}" type="pres">
      <dgm:prSet presAssocID="{97B67C1E-733E-4AA1-8AB6-193867ACC87C}" presName="Name8" presStyleCnt="0"/>
      <dgm:spPr/>
    </dgm:pt>
    <dgm:pt modelId="{32362C8A-6B31-4E8C-8BFF-DAD2D2B15846}" type="pres">
      <dgm:prSet presAssocID="{97B67C1E-733E-4AA1-8AB6-193867ACC87C}" presName="level" presStyleLbl="node1" presStyleIdx="4" presStyleCnt="7" custScaleX="96026" custScaleY="34070" custLinFactNeighborX="-1445" custLinFactNeighborY="833">
        <dgm:presLayoutVars>
          <dgm:chMax val="1"/>
          <dgm:bulletEnabled val="1"/>
        </dgm:presLayoutVars>
      </dgm:prSet>
      <dgm:spPr/>
    </dgm:pt>
    <dgm:pt modelId="{9FAB5C14-8181-422B-A686-E8DD6DB78253}" type="pres">
      <dgm:prSet presAssocID="{97B67C1E-733E-4AA1-8AB6-193867ACC87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E9AEABC-9152-4878-8FF8-E992B75ED446}" type="pres">
      <dgm:prSet presAssocID="{AF98DE40-6224-445A-B43D-214DBEC97931}" presName="Name8" presStyleCnt="0"/>
      <dgm:spPr/>
    </dgm:pt>
    <dgm:pt modelId="{F758C315-F1BD-42F6-9056-8EE451007A62}" type="pres">
      <dgm:prSet presAssocID="{AF98DE40-6224-445A-B43D-214DBEC97931}" presName="level" presStyleLbl="node1" presStyleIdx="5" presStyleCnt="7" custScaleX="95445" custScaleY="31755" custLinFactNeighborX="-1746" custLinFactNeighborY="3371">
        <dgm:presLayoutVars>
          <dgm:chMax val="1"/>
          <dgm:bulletEnabled val="1"/>
        </dgm:presLayoutVars>
      </dgm:prSet>
      <dgm:spPr/>
    </dgm:pt>
    <dgm:pt modelId="{3CFED3F5-ECC6-47CE-A2D8-5CD2CE11AFE4}" type="pres">
      <dgm:prSet presAssocID="{AF98DE40-6224-445A-B43D-214DBEC9793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976966E-7C56-4DCD-B174-C0ECF481F546}" type="pres">
      <dgm:prSet presAssocID="{0D12F769-5DEC-47BB-B9AA-D2CB212AD058}" presName="Name8" presStyleCnt="0"/>
      <dgm:spPr/>
    </dgm:pt>
    <dgm:pt modelId="{1977D032-0691-45EA-9B65-FA2595DB075E}" type="pres">
      <dgm:prSet presAssocID="{0D12F769-5DEC-47BB-B9AA-D2CB212AD058}" presName="level" presStyleLbl="node1" presStyleIdx="6" presStyleCnt="7" custScaleX="106032" custScaleY="38176" custLinFactNeighborX="1354" custLinFactNeighborY="4896">
        <dgm:presLayoutVars>
          <dgm:chMax val="1"/>
          <dgm:bulletEnabled val="1"/>
        </dgm:presLayoutVars>
      </dgm:prSet>
      <dgm:spPr/>
    </dgm:pt>
    <dgm:pt modelId="{08782094-094C-4D95-AA3C-8E2D8044F9AB}" type="pres">
      <dgm:prSet presAssocID="{0D12F769-5DEC-47BB-B9AA-D2CB212AD058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A6E50B05-EE7E-4A63-936A-6F2E11B9FA29}" type="presOf" srcId="{0DFC242F-6D1F-4773-8B8E-EC8604B74F4D}" destId="{D2E97994-2F80-4B8E-BD5D-EEFC294E0ED9}" srcOrd="0" destOrd="0" presId="urn:microsoft.com/office/officeart/2005/8/layout/pyramid3"/>
    <dgm:cxn modelId="{BA0D5910-07E6-42A2-93A7-AD06740EFA40}" type="presOf" srcId="{F1A74828-024B-4B4B-8B03-911ABCD727EB}" destId="{78D19AAF-B2D1-4674-BF3C-8C9E8081DA1B}" srcOrd="0" destOrd="0" presId="urn:microsoft.com/office/officeart/2005/8/layout/pyramid3"/>
    <dgm:cxn modelId="{341FD916-5DCE-4408-92D8-585AB64D3652}" srcId="{FE18F888-0677-459F-9FB9-E238CD9CA523}" destId="{0DFC242F-6D1F-4773-8B8E-EC8604B74F4D}" srcOrd="0" destOrd="0" parTransId="{04FC44B1-80A8-488C-ABA1-AF166816531D}" sibTransId="{85A4B3F9-3789-40CA-960C-32396E52153B}"/>
    <dgm:cxn modelId="{4ED60619-CF56-4E2D-8806-1DA25B0A64C0}" type="presOf" srcId="{4E160388-1E7A-401C-B9C2-03162B3C0D39}" destId="{0477486E-BDBB-4A40-B49F-14101869E07E}" srcOrd="0" destOrd="0" presId="urn:microsoft.com/office/officeart/2005/8/layout/pyramid3"/>
    <dgm:cxn modelId="{059B7B1F-6AD1-400C-9F96-8130E8E593FE}" srcId="{FE18F888-0677-459F-9FB9-E238CD9CA523}" destId="{97B67C1E-733E-4AA1-8AB6-193867ACC87C}" srcOrd="4" destOrd="0" parTransId="{EC8F90E8-1F09-4C36-BB3A-2ABBFD589FDE}" sibTransId="{0F57A768-4BD2-46C8-A63E-1C1BEA848A4C}"/>
    <dgm:cxn modelId="{4D7B9C33-007B-493E-8C26-F8DB86E3C3E4}" type="presOf" srcId="{AF98DE40-6224-445A-B43D-214DBEC97931}" destId="{3CFED3F5-ECC6-47CE-A2D8-5CD2CE11AFE4}" srcOrd="1" destOrd="0" presId="urn:microsoft.com/office/officeart/2005/8/layout/pyramid3"/>
    <dgm:cxn modelId="{4C7FB942-87CB-45B3-93AE-E31C43090CC1}" type="presOf" srcId="{FE18F888-0677-459F-9FB9-E238CD9CA523}" destId="{F51F9691-CA5D-4952-BDFD-3F7949FEBB64}" srcOrd="0" destOrd="0" presId="urn:microsoft.com/office/officeart/2005/8/layout/pyramid3"/>
    <dgm:cxn modelId="{D612AB58-EE7D-4C59-9728-8EED954F4402}" type="presOf" srcId="{AF98DE40-6224-445A-B43D-214DBEC97931}" destId="{F758C315-F1BD-42F6-9056-8EE451007A62}" srcOrd="0" destOrd="0" presId="urn:microsoft.com/office/officeart/2005/8/layout/pyramid3"/>
    <dgm:cxn modelId="{B8EFA582-98A8-455D-AE07-3C0AE8CD6500}" type="presOf" srcId="{4E160388-1E7A-401C-B9C2-03162B3C0D39}" destId="{D8374F85-4F77-4976-BA6C-1AEBD685AAFB}" srcOrd="1" destOrd="0" presId="urn:microsoft.com/office/officeart/2005/8/layout/pyramid3"/>
    <dgm:cxn modelId="{0AAF4E8A-2B78-4C75-8E0C-0F8058EE73B0}" srcId="{FE18F888-0677-459F-9FB9-E238CD9CA523}" destId="{4E160388-1E7A-401C-B9C2-03162B3C0D39}" srcOrd="3" destOrd="0" parTransId="{98161E47-6BAB-4285-A874-0A925C701E13}" sibTransId="{1F6F26C9-788D-4380-B8EB-67F20A2C7D3A}"/>
    <dgm:cxn modelId="{3E219F9F-73F2-46CD-9113-63B738FCC87D}" type="presOf" srcId="{0DFC242F-6D1F-4773-8B8E-EC8604B74F4D}" destId="{269CF93C-90C3-4D4D-9590-AB32A25EC311}" srcOrd="1" destOrd="0" presId="urn:microsoft.com/office/officeart/2005/8/layout/pyramid3"/>
    <dgm:cxn modelId="{4F2BFAA1-076A-49C5-B6DF-4CE2F8656AD2}" type="presOf" srcId="{0D12F769-5DEC-47BB-B9AA-D2CB212AD058}" destId="{08782094-094C-4D95-AA3C-8E2D8044F9AB}" srcOrd="1" destOrd="0" presId="urn:microsoft.com/office/officeart/2005/8/layout/pyramid3"/>
    <dgm:cxn modelId="{4F1EDBA4-8E33-43C9-A156-2AF1B7BBD8CE}" srcId="{FE18F888-0677-459F-9FB9-E238CD9CA523}" destId="{F1A74828-024B-4B4B-8B03-911ABCD727EB}" srcOrd="2" destOrd="0" parTransId="{EB9CA891-8002-4528-8C26-152A52458F97}" sibTransId="{7B47FA03-E36F-4D09-98F8-EEA818D1719B}"/>
    <dgm:cxn modelId="{CD0139A6-E19A-4EBA-8264-5243B2BD0968}" type="presOf" srcId="{F1A74828-024B-4B4B-8B03-911ABCD727EB}" destId="{D789AA5F-B11E-44BD-9CA6-BE6E13C3AD33}" srcOrd="1" destOrd="0" presId="urn:microsoft.com/office/officeart/2005/8/layout/pyramid3"/>
    <dgm:cxn modelId="{701F9BC2-A8EC-40BE-B66E-B70315C7008D}" type="presOf" srcId="{E7D976E8-CD74-444D-82B0-A362876C55B2}" destId="{DD29BA81-17F4-40DA-ACC5-450E08041F58}" srcOrd="0" destOrd="0" presId="urn:microsoft.com/office/officeart/2005/8/layout/pyramid3"/>
    <dgm:cxn modelId="{F0162FCE-11C1-49E0-BFBC-B9934EA70727}" type="presOf" srcId="{97B67C1E-733E-4AA1-8AB6-193867ACC87C}" destId="{32362C8A-6B31-4E8C-8BFF-DAD2D2B15846}" srcOrd="0" destOrd="0" presId="urn:microsoft.com/office/officeart/2005/8/layout/pyramid3"/>
    <dgm:cxn modelId="{A69A86D9-E851-4137-BE5B-678C958028D5}" srcId="{FE18F888-0677-459F-9FB9-E238CD9CA523}" destId="{0D12F769-5DEC-47BB-B9AA-D2CB212AD058}" srcOrd="6" destOrd="0" parTransId="{5C687E3A-A5A6-4D08-A0BF-43B25BE6B54F}" sibTransId="{DD6D10CE-2A48-496F-AF51-C4875FD50E39}"/>
    <dgm:cxn modelId="{C7FF9ADF-42C1-4D74-958B-98600B725E88}" srcId="{FE18F888-0677-459F-9FB9-E238CD9CA523}" destId="{E7D976E8-CD74-444D-82B0-A362876C55B2}" srcOrd="1" destOrd="0" parTransId="{A82F0F6B-4580-4101-B725-47E5A1DFC5A8}" sibTransId="{0F5AB9B5-9D8C-41DA-A7A8-A7A516DCAD38}"/>
    <dgm:cxn modelId="{6FF035F0-B959-424A-A457-80BE6F34FF26}" type="presOf" srcId="{0D12F769-5DEC-47BB-B9AA-D2CB212AD058}" destId="{1977D032-0691-45EA-9B65-FA2595DB075E}" srcOrd="0" destOrd="0" presId="urn:microsoft.com/office/officeart/2005/8/layout/pyramid3"/>
    <dgm:cxn modelId="{1C00CBF0-24BB-4AC9-A6D2-082A5D120CB5}" type="presOf" srcId="{E7D976E8-CD74-444D-82B0-A362876C55B2}" destId="{97953D83-A6BA-453B-BAD2-3C1B2BC4DD65}" srcOrd="1" destOrd="0" presId="urn:microsoft.com/office/officeart/2005/8/layout/pyramid3"/>
    <dgm:cxn modelId="{5285A5FB-7B30-4664-A9F9-C16846AAAAC2}" srcId="{FE18F888-0677-459F-9FB9-E238CD9CA523}" destId="{AF98DE40-6224-445A-B43D-214DBEC97931}" srcOrd="5" destOrd="0" parTransId="{092233F1-0ABF-4B60-B322-FEB15D5349B3}" sibTransId="{F72FF9DA-A6CE-4CD6-A0F9-89DFB7CDD56B}"/>
    <dgm:cxn modelId="{71BC1CFC-41B9-4B56-A860-DF099A9C7931}" type="presOf" srcId="{97B67C1E-733E-4AA1-8AB6-193867ACC87C}" destId="{9FAB5C14-8181-422B-A686-E8DD6DB78253}" srcOrd="1" destOrd="0" presId="urn:microsoft.com/office/officeart/2005/8/layout/pyramid3"/>
    <dgm:cxn modelId="{DDFDDBFE-03A3-4583-869C-20EB9E370CC6}" type="presParOf" srcId="{F51F9691-CA5D-4952-BDFD-3F7949FEBB64}" destId="{64A55511-8C8A-4B0C-89A0-AC2848F8F46B}" srcOrd="0" destOrd="0" presId="urn:microsoft.com/office/officeart/2005/8/layout/pyramid3"/>
    <dgm:cxn modelId="{912ED0B3-417C-436D-BC27-A205D8036A03}" type="presParOf" srcId="{64A55511-8C8A-4B0C-89A0-AC2848F8F46B}" destId="{D2E97994-2F80-4B8E-BD5D-EEFC294E0ED9}" srcOrd="0" destOrd="0" presId="urn:microsoft.com/office/officeart/2005/8/layout/pyramid3"/>
    <dgm:cxn modelId="{8600A1B9-E775-4750-9F04-5835F133CD82}" type="presParOf" srcId="{64A55511-8C8A-4B0C-89A0-AC2848F8F46B}" destId="{269CF93C-90C3-4D4D-9590-AB32A25EC311}" srcOrd="1" destOrd="0" presId="urn:microsoft.com/office/officeart/2005/8/layout/pyramid3"/>
    <dgm:cxn modelId="{504F54DF-5D7A-44E8-9FA4-C148DD0B74D4}" type="presParOf" srcId="{F51F9691-CA5D-4952-BDFD-3F7949FEBB64}" destId="{6C6C068F-D992-4A47-B4AE-B87C85CD24A2}" srcOrd="1" destOrd="0" presId="urn:microsoft.com/office/officeart/2005/8/layout/pyramid3"/>
    <dgm:cxn modelId="{116855A8-B9E4-4E2A-BD59-0529E95B495A}" type="presParOf" srcId="{6C6C068F-D992-4A47-B4AE-B87C85CD24A2}" destId="{DD29BA81-17F4-40DA-ACC5-450E08041F58}" srcOrd="0" destOrd="0" presId="urn:microsoft.com/office/officeart/2005/8/layout/pyramid3"/>
    <dgm:cxn modelId="{6265E80F-EF26-4620-BB5B-0A0A75DE93AF}" type="presParOf" srcId="{6C6C068F-D992-4A47-B4AE-B87C85CD24A2}" destId="{97953D83-A6BA-453B-BAD2-3C1B2BC4DD65}" srcOrd="1" destOrd="0" presId="urn:microsoft.com/office/officeart/2005/8/layout/pyramid3"/>
    <dgm:cxn modelId="{8E760246-3906-4B4E-9A79-793AC42D69B5}" type="presParOf" srcId="{F51F9691-CA5D-4952-BDFD-3F7949FEBB64}" destId="{1FDC9D11-FD07-4F70-A713-56B0FB220332}" srcOrd="2" destOrd="0" presId="urn:microsoft.com/office/officeart/2005/8/layout/pyramid3"/>
    <dgm:cxn modelId="{780943A0-DF8B-49AC-8A5A-AD49181DA37E}" type="presParOf" srcId="{1FDC9D11-FD07-4F70-A713-56B0FB220332}" destId="{78D19AAF-B2D1-4674-BF3C-8C9E8081DA1B}" srcOrd="0" destOrd="0" presId="urn:microsoft.com/office/officeart/2005/8/layout/pyramid3"/>
    <dgm:cxn modelId="{0DCB6F9C-7D8B-4B5E-A349-5AF2E25F5B62}" type="presParOf" srcId="{1FDC9D11-FD07-4F70-A713-56B0FB220332}" destId="{D789AA5F-B11E-44BD-9CA6-BE6E13C3AD33}" srcOrd="1" destOrd="0" presId="urn:microsoft.com/office/officeart/2005/8/layout/pyramid3"/>
    <dgm:cxn modelId="{B95A99BC-ABD3-4348-9B51-A8A4C60819D8}" type="presParOf" srcId="{F51F9691-CA5D-4952-BDFD-3F7949FEBB64}" destId="{CC69D281-727F-42F5-9E20-94ADC9DEE034}" srcOrd="3" destOrd="0" presId="urn:microsoft.com/office/officeart/2005/8/layout/pyramid3"/>
    <dgm:cxn modelId="{3C192D5D-7285-4C1C-90E4-329E5586D307}" type="presParOf" srcId="{CC69D281-727F-42F5-9E20-94ADC9DEE034}" destId="{0477486E-BDBB-4A40-B49F-14101869E07E}" srcOrd="0" destOrd="0" presId="urn:microsoft.com/office/officeart/2005/8/layout/pyramid3"/>
    <dgm:cxn modelId="{05C2464D-9BCB-4E6C-A9C5-35DCDA5CD679}" type="presParOf" srcId="{CC69D281-727F-42F5-9E20-94ADC9DEE034}" destId="{D8374F85-4F77-4976-BA6C-1AEBD685AAFB}" srcOrd="1" destOrd="0" presId="urn:microsoft.com/office/officeart/2005/8/layout/pyramid3"/>
    <dgm:cxn modelId="{0AB5D174-9CFF-4EA3-91F9-A9EEB49D47EE}" type="presParOf" srcId="{F51F9691-CA5D-4952-BDFD-3F7949FEBB64}" destId="{F389D272-4C3C-45F6-9CDF-235C9AA888C1}" srcOrd="4" destOrd="0" presId="urn:microsoft.com/office/officeart/2005/8/layout/pyramid3"/>
    <dgm:cxn modelId="{C0B4B0FB-C4F6-4261-93C2-6B32DB849341}" type="presParOf" srcId="{F389D272-4C3C-45F6-9CDF-235C9AA888C1}" destId="{32362C8A-6B31-4E8C-8BFF-DAD2D2B15846}" srcOrd="0" destOrd="0" presId="urn:microsoft.com/office/officeart/2005/8/layout/pyramid3"/>
    <dgm:cxn modelId="{7D872D36-A6EF-48D3-981C-E6BF08E40CA7}" type="presParOf" srcId="{F389D272-4C3C-45F6-9CDF-235C9AA888C1}" destId="{9FAB5C14-8181-422B-A686-E8DD6DB78253}" srcOrd="1" destOrd="0" presId="urn:microsoft.com/office/officeart/2005/8/layout/pyramid3"/>
    <dgm:cxn modelId="{EAFE172E-D86D-4137-BF68-3E9519782486}" type="presParOf" srcId="{F51F9691-CA5D-4952-BDFD-3F7949FEBB64}" destId="{1E9AEABC-9152-4878-8FF8-E992B75ED446}" srcOrd="5" destOrd="0" presId="urn:microsoft.com/office/officeart/2005/8/layout/pyramid3"/>
    <dgm:cxn modelId="{29340361-F74B-480B-BB13-25B79B690951}" type="presParOf" srcId="{1E9AEABC-9152-4878-8FF8-E992B75ED446}" destId="{F758C315-F1BD-42F6-9056-8EE451007A62}" srcOrd="0" destOrd="0" presId="urn:microsoft.com/office/officeart/2005/8/layout/pyramid3"/>
    <dgm:cxn modelId="{59AB093E-23C8-4211-99A3-2A3D24AC4A06}" type="presParOf" srcId="{1E9AEABC-9152-4878-8FF8-E992B75ED446}" destId="{3CFED3F5-ECC6-47CE-A2D8-5CD2CE11AFE4}" srcOrd="1" destOrd="0" presId="urn:microsoft.com/office/officeart/2005/8/layout/pyramid3"/>
    <dgm:cxn modelId="{4AAD074E-46F0-4A38-92FE-E76FFAE450DA}" type="presParOf" srcId="{F51F9691-CA5D-4952-BDFD-3F7949FEBB64}" destId="{8976966E-7C56-4DCD-B174-C0ECF481F546}" srcOrd="6" destOrd="0" presId="urn:microsoft.com/office/officeart/2005/8/layout/pyramid3"/>
    <dgm:cxn modelId="{2FA276CB-F4D7-475B-81D7-F454E80E4CE8}" type="presParOf" srcId="{8976966E-7C56-4DCD-B174-C0ECF481F546}" destId="{1977D032-0691-45EA-9B65-FA2595DB075E}" srcOrd="0" destOrd="0" presId="urn:microsoft.com/office/officeart/2005/8/layout/pyramid3"/>
    <dgm:cxn modelId="{430AA726-70F6-4CFD-8C69-2D3721CB03E4}" type="presParOf" srcId="{8976966E-7C56-4DCD-B174-C0ECF481F546}" destId="{08782094-094C-4D95-AA3C-8E2D8044F9AB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EBB716-54BF-4563-90E6-E74100EEDE5E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C123B49A-AF0B-46CF-9D1E-886B52A8FC2B}">
      <dgm:prSet phldrT="[Text]"/>
      <dgm:spPr>
        <a:solidFill>
          <a:srgbClr val="92D050"/>
        </a:solidFill>
        <a:effectLst>
          <a:softEdge rad="31750"/>
        </a:effectLst>
      </dgm:spPr>
      <dgm:t>
        <a:bodyPr/>
        <a:lstStyle/>
        <a:p>
          <a:pPr latinLnBrk="1"/>
          <a:r>
            <a:rPr lang="bn-BD" altLang="ko-KR" b="1" dirty="0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দলীয় কাজ </a:t>
          </a:r>
          <a:endParaRPr lang="ko-KR" altLang="en-US" b="1" dirty="0">
            <a:solidFill>
              <a:schemeClr val="tx2"/>
            </a:solidFill>
            <a:latin typeface="NikoshBAN" pitchFamily="2" charset="0"/>
            <a:cs typeface="NikoshBAN" pitchFamily="2" charset="0"/>
          </a:endParaRPr>
        </a:p>
      </dgm:t>
    </dgm:pt>
    <dgm:pt modelId="{F5EB31E6-22BA-4266-AF45-2AEB8681AC8D}" type="parTrans" cxnId="{0C897F0C-3D15-4265-9A0F-85D3821D1D53}">
      <dgm:prSet/>
      <dgm:spPr/>
      <dgm:t>
        <a:bodyPr/>
        <a:lstStyle/>
        <a:p>
          <a:pPr latinLnBrk="1"/>
          <a:endParaRPr lang="ko-KR" altLang="en-US"/>
        </a:p>
      </dgm:t>
    </dgm:pt>
    <dgm:pt modelId="{32064A07-9C51-46D3-9D40-4AE19BEB815F}" type="sibTrans" cxnId="{0C897F0C-3D15-4265-9A0F-85D3821D1D53}">
      <dgm:prSet/>
      <dgm:spPr/>
      <dgm:t>
        <a:bodyPr/>
        <a:lstStyle/>
        <a:p>
          <a:pPr latinLnBrk="1"/>
          <a:endParaRPr lang="ko-KR" altLang="en-US"/>
        </a:p>
      </dgm:t>
    </dgm:pt>
    <dgm:pt modelId="{F1FA6CF6-B2C3-4287-AAA9-E0F19DA899FF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latinLnBrk="1"/>
          <a:r>
            <a:rPr lang="bn-BD" altLang="ko-KR" dirty="0">
              <a:latin typeface="NikoshBAN" pitchFamily="2" charset="0"/>
              <a:cs typeface="NikoshBAN" pitchFamily="2" charset="0"/>
            </a:rPr>
            <a:t>প্রাণিজগতের শ্রেণিবিন্যাস কেন প্রয়োজন ?</a:t>
          </a:r>
          <a:endParaRPr lang="ko-KR" altLang="en-US" dirty="0">
            <a:latin typeface="NikoshBAN" pitchFamily="2" charset="0"/>
            <a:cs typeface="NikoshBAN" pitchFamily="2" charset="0"/>
          </a:endParaRPr>
        </a:p>
      </dgm:t>
    </dgm:pt>
    <dgm:pt modelId="{889D7B6F-3D73-41B7-AC64-3B791FE6E32B}" type="parTrans" cxnId="{26203E62-33DA-43D1-8F60-216E6CA394C9}">
      <dgm:prSet/>
      <dgm:spPr/>
      <dgm:t>
        <a:bodyPr/>
        <a:lstStyle/>
        <a:p>
          <a:pPr latinLnBrk="1"/>
          <a:endParaRPr lang="ko-KR" altLang="en-US"/>
        </a:p>
      </dgm:t>
    </dgm:pt>
    <dgm:pt modelId="{342CCEA1-1D57-44D8-8FAB-6B3F0EE5334E}" type="sibTrans" cxnId="{26203E62-33DA-43D1-8F60-216E6CA394C9}">
      <dgm:prSet/>
      <dgm:spPr/>
      <dgm:t>
        <a:bodyPr/>
        <a:lstStyle/>
        <a:p>
          <a:pPr latinLnBrk="1"/>
          <a:endParaRPr lang="ko-KR" altLang="en-US"/>
        </a:p>
      </dgm:t>
    </dgm:pt>
    <dgm:pt modelId="{E7621D47-2527-4F81-8DFB-DBFD4FA785CE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00B0F0"/>
        </a:solidFill>
      </dgm:spPr>
      <dgm:t>
        <a:bodyPr/>
        <a:lstStyle/>
        <a:p>
          <a:pPr latinLnBrk="1"/>
          <a:r>
            <a:rPr lang="bn-BD" altLang="ko-KR" dirty="0">
              <a:latin typeface="NikoshBAN" pitchFamily="2" charset="0"/>
              <a:cs typeface="NikoshBAN" pitchFamily="2" charset="0"/>
            </a:rPr>
            <a:t>ম</a:t>
          </a:r>
          <a:r>
            <a:rPr lang="en-US" altLang="ko-KR" dirty="0">
              <a:latin typeface="NikoshBAN" pitchFamily="2" charset="0"/>
              <a:cs typeface="NikoshBAN" pitchFamily="2" charset="0"/>
            </a:rPr>
            <a:t>ো</a:t>
          </a:r>
          <a:r>
            <a:rPr lang="bn-BD" altLang="ko-KR" dirty="0">
              <a:latin typeface="NikoshBAN" pitchFamily="2" charset="0"/>
              <a:cs typeface="NikoshBAN" pitchFamily="2" charset="0"/>
            </a:rPr>
            <a:t>লাস্কা  পর্বের বাসস্থান উল্লেখ কর   </a:t>
          </a:r>
          <a:endParaRPr lang="ko-KR" altLang="en-US" dirty="0">
            <a:latin typeface="NikoshBAN" pitchFamily="2" charset="0"/>
            <a:cs typeface="NikoshBAN" pitchFamily="2" charset="0"/>
          </a:endParaRPr>
        </a:p>
      </dgm:t>
    </dgm:pt>
    <dgm:pt modelId="{343643FB-1D05-4209-BD7F-45165E4CD98C}" type="parTrans" cxnId="{7A03AA42-6DA8-4618-B313-9AF763123DED}">
      <dgm:prSet/>
      <dgm:spPr/>
      <dgm:t>
        <a:bodyPr/>
        <a:lstStyle/>
        <a:p>
          <a:pPr latinLnBrk="1"/>
          <a:endParaRPr lang="ko-KR" altLang="en-US"/>
        </a:p>
      </dgm:t>
    </dgm:pt>
    <dgm:pt modelId="{EC78D7E5-59CA-48A4-BBCF-3C3716C64249}" type="sibTrans" cxnId="{7A03AA42-6DA8-4618-B313-9AF763123DED}">
      <dgm:prSet/>
      <dgm:spPr/>
      <dgm:t>
        <a:bodyPr/>
        <a:lstStyle/>
        <a:p>
          <a:pPr latinLnBrk="1"/>
          <a:endParaRPr lang="ko-KR" altLang="en-US"/>
        </a:p>
      </dgm:t>
    </dgm:pt>
    <dgm:pt modelId="{1C00E875-E86B-476E-869F-78B7063164A0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latinLnBrk="1"/>
          <a:r>
            <a:rPr lang="bn-BD" altLang="ko-KR" dirty="0">
              <a:latin typeface="NikoshBAN" pitchFamily="2" charset="0"/>
              <a:cs typeface="NikoshBAN" pitchFamily="2" charset="0"/>
            </a:rPr>
            <a:t>অমেরুদন্ডী পর্ব কয়টি ও কি কি ? </a:t>
          </a:r>
          <a:endParaRPr lang="ko-KR" altLang="en-US" dirty="0">
            <a:latin typeface="NikoshBAN" pitchFamily="2" charset="0"/>
            <a:cs typeface="NikoshBAN" pitchFamily="2" charset="0"/>
          </a:endParaRPr>
        </a:p>
      </dgm:t>
    </dgm:pt>
    <dgm:pt modelId="{893C78BB-5227-4A8C-8D2A-F141D6285CAB}" type="parTrans" cxnId="{9522943C-CDFE-4A36-8FCD-51BF89060A6E}">
      <dgm:prSet/>
      <dgm:spPr/>
      <dgm:t>
        <a:bodyPr/>
        <a:lstStyle/>
        <a:p>
          <a:pPr latinLnBrk="1"/>
          <a:endParaRPr lang="ko-KR" altLang="en-US"/>
        </a:p>
      </dgm:t>
    </dgm:pt>
    <dgm:pt modelId="{BF206D8B-ABA4-4079-81D2-95CB41A50565}" type="sibTrans" cxnId="{9522943C-CDFE-4A36-8FCD-51BF89060A6E}">
      <dgm:prSet/>
      <dgm:spPr/>
      <dgm:t>
        <a:bodyPr/>
        <a:lstStyle/>
        <a:p>
          <a:pPr latinLnBrk="1"/>
          <a:endParaRPr lang="ko-KR" altLang="en-US"/>
        </a:p>
      </dgm:t>
    </dgm:pt>
    <dgm:pt modelId="{A2D8FFD2-B384-48A0-8D5B-97718D9A9C2E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6">
            <a:lumMod val="50000"/>
          </a:schemeClr>
        </a:solidFill>
      </dgm:spPr>
      <dgm:t>
        <a:bodyPr/>
        <a:lstStyle/>
        <a:p>
          <a:pPr latinLnBrk="1"/>
          <a:r>
            <a:rPr lang="bn-BD" altLang="ko-KR" sz="3600" dirty="0">
              <a:latin typeface="NikoshBAN" pitchFamily="2" charset="0"/>
              <a:cs typeface="NikoshBAN" pitchFamily="2" charset="0"/>
            </a:rPr>
            <a:t>আর্থ্রোপোডা পর্বের বৈশিষ্ট্যসমূহ উল্লেখ কর  </a:t>
          </a:r>
          <a:endParaRPr lang="ko-KR" altLang="en-US" sz="3600" dirty="0">
            <a:latin typeface="NikoshBAN" pitchFamily="2" charset="0"/>
            <a:cs typeface="NikoshBAN" pitchFamily="2" charset="0"/>
          </a:endParaRPr>
        </a:p>
      </dgm:t>
    </dgm:pt>
    <dgm:pt modelId="{634E201D-61BF-436E-84F2-3E46C222CF3A}" type="parTrans" cxnId="{65CED44D-BD00-4B5D-9F9B-57CFAA657378}">
      <dgm:prSet/>
      <dgm:spPr/>
      <dgm:t>
        <a:bodyPr/>
        <a:lstStyle/>
        <a:p>
          <a:pPr latinLnBrk="1"/>
          <a:endParaRPr lang="ko-KR" altLang="en-US"/>
        </a:p>
      </dgm:t>
    </dgm:pt>
    <dgm:pt modelId="{EA7CD774-8A2E-4F98-B002-362CA6066283}" type="sibTrans" cxnId="{65CED44D-BD00-4B5D-9F9B-57CFAA657378}">
      <dgm:prSet/>
      <dgm:spPr/>
      <dgm:t>
        <a:bodyPr/>
        <a:lstStyle/>
        <a:p>
          <a:pPr latinLnBrk="1"/>
          <a:endParaRPr lang="ko-KR" altLang="en-US"/>
        </a:p>
      </dgm:t>
    </dgm:pt>
    <dgm:pt modelId="{BCC5D075-F1B2-4AA3-9A4F-7E5AB5FB73F2}" type="pres">
      <dgm:prSet presAssocID="{B3EBB716-54BF-4563-90E6-E74100EEDE5E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1C4FA69-A16A-45D4-808B-8EFE1AC1485D}" type="pres">
      <dgm:prSet presAssocID="{B3EBB716-54BF-4563-90E6-E74100EEDE5E}" presName="matrix" presStyleCnt="0"/>
      <dgm:spPr/>
    </dgm:pt>
    <dgm:pt modelId="{7603B556-9715-4C3C-840F-41A0FA8A2F69}" type="pres">
      <dgm:prSet presAssocID="{B3EBB716-54BF-4563-90E6-E74100EEDE5E}" presName="tile1" presStyleLbl="node1" presStyleIdx="0" presStyleCnt="4" custScaleX="103708"/>
      <dgm:spPr>
        <a:prstGeom prst="flowChartAlternateProcess">
          <a:avLst/>
        </a:prstGeom>
      </dgm:spPr>
    </dgm:pt>
    <dgm:pt modelId="{A6A1A5BF-2C42-4441-9738-8BA02FC0DEEE}" type="pres">
      <dgm:prSet presAssocID="{B3EBB716-54BF-4563-90E6-E74100EEDE5E}" presName="tile1text" presStyleLbl="node1" presStyleIdx="0" presStyleCnt="4">
        <dgm:presLayoutVars>
          <dgm:chMax val="0"/>
          <dgm:chPref val="0"/>
          <dgm:bulletEnabled val="1"/>
        </dgm:presLayoutVars>
      </dgm:prSet>
      <dgm:spPr>
        <a:prstGeom prst="flowChartAlternateProcess">
          <a:avLst/>
        </a:prstGeom>
      </dgm:spPr>
    </dgm:pt>
    <dgm:pt modelId="{6C887D5A-6FB2-45F4-A211-4CEFCCEB8DC5}" type="pres">
      <dgm:prSet presAssocID="{B3EBB716-54BF-4563-90E6-E74100EEDE5E}" presName="tile2" presStyleLbl="node1" presStyleIdx="1" presStyleCnt="4" custScaleX="98146" custScaleY="110390" custLinFactNeighborX="1923" custLinFactNeighborY="5195"/>
      <dgm:spPr>
        <a:prstGeom prst="flowChartAlternateProcess">
          <a:avLst/>
        </a:prstGeom>
      </dgm:spPr>
    </dgm:pt>
    <dgm:pt modelId="{EC4965A6-923F-4D6E-9C72-F1518E59F6AB}" type="pres">
      <dgm:prSet presAssocID="{B3EBB716-54BF-4563-90E6-E74100EEDE5E}" presName="tile2text" presStyleLbl="node1" presStyleIdx="1" presStyleCnt="4">
        <dgm:presLayoutVars>
          <dgm:chMax val="0"/>
          <dgm:chPref val="0"/>
          <dgm:bulletEnabled val="1"/>
        </dgm:presLayoutVars>
      </dgm:prSet>
      <dgm:spPr>
        <a:prstGeom prst="flowChartAlternateProcess">
          <a:avLst/>
        </a:prstGeom>
      </dgm:spPr>
    </dgm:pt>
    <dgm:pt modelId="{FCD633A3-D482-4020-B918-28049B8D34F4}" type="pres">
      <dgm:prSet presAssocID="{B3EBB716-54BF-4563-90E6-E74100EEDE5E}" presName="tile3" presStyleLbl="node1" presStyleIdx="2" presStyleCnt="4" custScaleX="101991" custLinFactNeighborX="1854" custLinFactNeighborY="-2597"/>
      <dgm:spPr>
        <a:prstGeom prst="flowChartAlternateProcess">
          <a:avLst/>
        </a:prstGeom>
      </dgm:spPr>
    </dgm:pt>
    <dgm:pt modelId="{4F1C0291-B76D-4B54-810A-7A0FF2B2A5A8}" type="pres">
      <dgm:prSet presAssocID="{B3EBB716-54BF-4563-90E6-E74100EEDE5E}" presName="tile3text" presStyleLbl="node1" presStyleIdx="2" presStyleCnt="4">
        <dgm:presLayoutVars>
          <dgm:chMax val="0"/>
          <dgm:chPref val="0"/>
          <dgm:bulletEnabled val="1"/>
        </dgm:presLayoutVars>
      </dgm:prSet>
      <dgm:spPr>
        <a:prstGeom prst="flowChartAlternateProcess">
          <a:avLst/>
        </a:prstGeom>
      </dgm:spPr>
    </dgm:pt>
    <dgm:pt modelId="{CC1710AA-04FF-4864-9577-A28335111DAE}" type="pres">
      <dgm:prSet presAssocID="{B3EBB716-54BF-4563-90E6-E74100EEDE5E}" presName="tile4" presStyleLbl="node1" presStyleIdx="3" presStyleCnt="4" custScaleX="98283" custScaleY="94805"/>
      <dgm:spPr>
        <a:prstGeom prst="flowChartAlternateProcess">
          <a:avLst/>
        </a:prstGeom>
      </dgm:spPr>
    </dgm:pt>
    <dgm:pt modelId="{60375A4F-6718-48E0-93C9-84B90B019006}" type="pres">
      <dgm:prSet presAssocID="{B3EBB716-54BF-4563-90E6-E74100EEDE5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7DC2DF7-C0BF-47E5-A6C9-7C85DB9E7EA1}" type="pres">
      <dgm:prSet presAssocID="{B3EBB716-54BF-4563-90E6-E74100EEDE5E}" presName="centerTile" presStyleLbl="fgShp" presStyleIdx="0" presStyleCnt="1" custScaleX="89744">
        <dgm:presLayoutVars>
          <dgm:chMax val="0"/>
          <dgm:chPref val="0"/>
        </dgm:presLayoutVars>
      </dgm:prSet>
      <dgm:spPr/>
    </dgm:pt>
  </dgm:ptLst>
  <dgm:cxnLst>
    <dgm:cxn modelId="{8B022902-ADD0-45C2-88D2-F3BE23A5EC60}" type="presOf" srcId="{E7621D47-2527-4F81-8DFB-DBFD4FA785CE}" destId="{6C887D5A-6FB2-45F4-A211-4CEFCCEB8DC5}" srcOrd="0" destOrd="0" presId="urn:microsoft.com/office/officeart/2005/8/layout/matrix1"/>
    <dgm:cxn modelId="{34F8EB07-F774-4938-8459-7C811F77401E}" type="presOf" srcId="{B3EBB716-54BF-4563-90E6-E74100EEDE5E}" destId="{BCC5D075-F1B2-4AA3-9A4F-7E5AB5FB73F2}" srcOrd="0" destOrd="0" presId="urn:microsoft.com/office/officeart/2005/8/layout/matrix1"/>
    <dgm:cxn modelId="{0C897F0C-3D15-4265-9A0F-85D3821D1D53}" srcId="{B3EBB716-54BF-4563-90E6-E74100EEDE5E}" destId="{C123B49A-AF0B-46CF-9D1E-886B52A8FC2B}" srcOrd="0" destOrd="0" parTransId="{F5EB31E6-22BA-4266-AF45-2AEB8681AC8D}" sibTransId="{32064A07-9C51-46D3-9D40-4AE19BEB815F}"/>
    <dgm:cxn modelId="{CB45692B-909A-4D59-89E4-731FC6B50131}" type="presOf" srcId="{A2D8FFD2-B384-48A0-8D5B-97718D9A9C2E}" destId="{60375A4F-6718-48E0-93C9-84B90B019006}" srcOrd="1" destOrd="0" presId="urn:microsoft.com/office/officeart/2005/8/layout/matrix1"/>
    <dgm:cxn modelId="{9522943C-CDFE-4A36-8FCD-51BF89060A6E}" srcId="{C123B49A-AF0B-46CF-9D1E-886B52A8FC2B}" destId="{1C00E875-E86B-476E-869F-78B7063164A0}" srcOrd="2" destOrd="0" parTransId="{893C78BB-5227-4A8C-8D2A-F141D6285CAB}" sibTransId="{BF206D8B-ABA4-4079-81D2-95CB41A50565}"/>
    <dgm:cxn modelId="{26203E62-33DA-43D1-8F60-216E6CA394C9}" srcId="{C123B49A-AF0B-46CF-9D1E-886B52A8FC2B}" destId="{F1FA6CF6-B2C3-4287-AAA9-E0F19DA899FF}" srcOrd="0" destOrd="0" parTransId="{889D7B6F-3D73-41B7-AC64-3B791FE6E32B}" sibTransId="{342CCEA1-1D57-44D8-8FAB-6B3F0EE5334E}"/>
    <dgm:cxn modelId="{7A03AA42-6DA8-4618-B313-9AF763123DED}" srcId="{C123B49A-AF0B-46CF-9D1E-886B52A8FC2B}" destId="{E7621D47-2527-4F81-8DFB-DBFD4FA785CE}" srcOrd="1" destOrd="0" parTransId="{343643FB-1D05-4209-BD7F-45165E4CD98C}" sibTransId="{EC78D7E5-59CA-48A4-BBCF-3C3716C64249}"/>
    <dgm:cxn modelId="{65CED44D-BD00-4B5D-9F9B-57CFAA657378}" srcId="{C123B49A-AF0B-46CF-9D1E-886B52A8FC2B}" destId="{A2D8FFD2-B384-48A0-8D5B-97718D9A9C2E}" srcOrd="3" destOrd="0" parTransId="{634E201D-61BF-436E-84F2-3E46C222CF3A}" sibTransId="{EA7CD774-8A2E-4F98-B002-362CA6066283}"/>
    <dgm:cxn modelId="{B4DFA674-147C-4811-BFBA-F1E82BFEAADD}" type="presOf" srcId="{1C00E875-E86B-476E-869F-78B7063164A0}" destId="{4F1C0291-B76D-4B54-810A-7A0FF2B2A5A8}" srcOrd="1" destOrd="0" presId="urn:microsoft.com/office/officeart/2005/8/layout/matrix1"/>
    <dgm:cxn modelId="{B1331396-EB62-4AD5-A020-52C6D88F11B4}" type="presOf" srcId="{F1FA6CF6-B2C3-4287-AAA9-E0F19DA899FF}" destId="{7603B556-9715-4C3C-840F-41A0FA8A2F69}" srcOrd="0" destOrd="0" presId="urn:microsoft.com/office/officeart/2005/8/layout/matrix1"/>
    <dgm:cxn modelId="{57B740C0-D9C7-47FF-A933-99E9451CCEE6}" type="presOf" srcId="{F1FA6CF6-B2C3-4287-AAA9-E0F19DA899FF}" destId="{A6A1A5BF-2C42-4441-9738-8BA02FC0DEEE}" srcOrd="1" destOrd="0" presId="urn:microsoft.com/office/officeart/2005/8/layout/matrix1"/>
    <dgm:cxn modelId="{A9D0A5D0-A3FE-4DA1-9BE9-78EF343D617B}" type="presOf" srcId="{1C00E875-E86B-476E-869F-78B7063164A0}" destId="{FCD633A3-D482-4020-B918-28049B8D34F4}" srcOrd="0" destOrd="0" presId="urn:microsoft.com/office/officeart/2005/8/layout/matrix1"/>
    <dgm:cxn modelId="{60B8DDDD-91E5-4F28-9656-87FB966F5890}" type="presOf" srcId="{E7621D47-2527-4F81-8DFB-DBFD4FA785CE}" destId="{EC4965A6-923F-4D6E-9C72-F1518E59F6AB}" srcOrd="1" destOrd="0" presId="urn:microsoft.com/office/officeart/2005/8/layout/matrix1"/>
    <dgm:cxn modelId="{493306F3-EDD7-4239-8486-8CBA9A43C196}" type="presOf" srcId="{A2D8FFD2-B384-48A0-8D5B-97718D9A9C2E}" destId="{CC1710AA-04FF-4864-9577-A28335111DAE}" srcOrd="0" destOrd="0" presId="urn:microsoft.com/office/officeart/2005/8/layout/matrix1"/>
    <dgm:cxn modelId="{246BFBFD-DE21-4E98-8A8B-AF430C1B4754}" type="presOf" srcId="{C123B49A-AF0B-46CF-9D1E-886B52A8FC2B}" destId="{07DC2DF7-C0BF-47E5-A6C9-7C85DB9E7EA1}" srcOrd="0" destOrd="0" presId="urn:microsoft.com/office/officeart/2005/8/layout/matrix1"/>
    <dgm:cxn modelId="{E4E4BADA-3421-42D7-AE18-980C188A43C1}" type="presParOf" srcId="{BCC5D075-F1B2-4AA3-9A4F-7E5AB5FB73F2}" destId="{51C4FA69-A16A-45D4-808B-8EFE1AC1485D}" srcOrd="0" destOrd="0" presId="urn:microsoft.com/office/officeart/2005/8/layout/matrix1"/>
    <dgm:cxn modelId="{C3AFA05A-97E1-4DE9-B270-328299745EC7}" type="presParOf" srcId="{51C4FA69-A16A-45D4-808B-8EFE1AC1485D}" destId="{7603B556-9715-4C3C-840F-41A0FA8A2F69}" srcOrd="0" destOrd="0" presId="urn:microsoft.com/office/officeart/2005/8/layout/matrix1"/>
    <dgm:cxn modelId="{C8C6BE8C-C67D-4174-8B64-B1A1265382C8}" type="presParOf" srcId="{51C4FA69-A16A-45D4-808B-8EFE1AC1485D}" destId="{A6A1A5BF-2C42-4441-9738-8BA02FC0DEEE}" srcOrd="1" destOrd="0" presId="urn:microsoft.com/office/officeart/2005/8/layout/matrix1"/>
    <dgm:cxn modelId="{6D49E5FA-2647-4514-A1E5-0A92D1918095}" type="presParOf" srcId="{51C4FA69-A16A-45D4-808B-8EFE1AC1485D}" destId="{6C887D5A-6FB2-45F4-A211-4CEFCCEB8DC5}" srcOrd="2" destOrd="0" presId="urn:microsoft.com/office/officeart/2005/8/layout/matrix1"/>
    <dgm:cxn modelId="{F7502F68-B9A3-451A-8A03-CF6582D6E1A7}" type="presParOf" srcId="{51C4FA69-A16A-45D4-808B-8EFE1AC1485D}" destId="{EC4965A6-923F-4D6E-9C72-F1518E59F6AB}" srcOrd="3" destOrd="0" presId="urn:microsoft.com/office/officeart/2005/8/layout/matrix1"/>
    <dgm:cxn modelId="{09752E61-46FC-4061-9907-AEB842F6A10D}" type="presParOf" srcId="{51C4FA69-A16A-45D4-808B-8EFE1AC1485D}" destId="{FCD633A3-D482-4020-B918-28049B8D34F4}" srcOrd="4" destOrd="0" presId="urn:microsoft.com/office/officeart/2005/8/layout/matrix1"/>
    <dgm:cxn modelId="{D2922248-AF26-47A8-A721-0FC5D119EF0B}" type="presParOf" srcId="{51C4FA69-A16A-45D4-808B-8EFE1AC1485D}" destId="{4F1C0291-B76D-4B54-810A-7A0FF2B2A5A8}" srcOrd="5" destOrd="0" presId="urn:microsoft.com/office/officeart/2005/8/layout/matrix1"/>
    <dgm:cxn modelId="{6A77280F-8028-4B4E-9EC9-B0ABA77C4C17}" type="presParOf" srcId="{51C4FA69-A16A-45D4-808B-8EFE1AC1485D}" destId="{CC1710AA-04FF-4864-9577-A28335111DAE}" srcOrd="6" destOrd="0" presId="urn:microsoft.com/office/officeart/2005/8/layout/matrix1"/>
    <dgm:cxn modelId="{4EB230CE-F024-465A-B76C-D0672A287D67}" type="presParOf" srcId="{51C4FA69-A16A-45D4-808B-8EFE1AC1485D}" destId="{60375A4F-6718-48E0-93C9-84B90B019006}" srcOrd="7" destOrd="0" presId="urn:microsoft.com/office/officeart/2005/8/layout/matrix1"/>
    <dgm:cxn modelId="{6E3C6398-8E3F-4A61-8AFF-8A26FBE0BFE1}" type="presParOf" srcId="{BCC5D075-F1B2-4AA3-9A4F-7E5AB5FB73F2}" destId="{07DC2DF7-C0BF-47E5-A6C9-7C85DB9E7EA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E97994-2F80-4B8E-BD5D-EEFC294E0ED9}">
      <dsp:nvSpPr>
        <dsp:cNvPr id="0" name=""/>
        <dsp:cNvSpPr/>
      </dsp:nvSpPr>
      <dsp:spPr>
        <a:xfrm rot="10800000">
          <a:off x="0" y="0"/>
          <a:ext cx="9143999" cy="940685"/>
        </a:xfrm>
        <a:prstGeom prst="trapezoid">
          <a:avLst>
            <a:gd name="adj" fmla="val 75949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NikoshBAN" pitchFamily="2" charset="0"/>
              <a:cs typeface="NikoshBAN" pitchFamily="2" charset="0"/>
            </a:rPr>
            <a:t>Kingdom</a:t>
          </a:r>
          <a:r>
            <a:rPr lang="bn-BD" sz="3200" kern="1200" dirty="0">
              <a:latin typeface="NikoshBAN" pitchFamily="2" charset="0"/>
              <a:cs typeface="NikoshBAN" pitchFamily="2" charset="0"/>
            </a:rPr>
            <a:t>/জগত 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 rot="-10800000">
        <a:off x="1600199" y="0"/>
        <a:ext cx="5943600" cy="940685"/>
      </dsp:txXfrm>
    </dsp:sp>
    <dsp:sp modelId="{DD29BA81-17F4-40DA-ACC5-450E08041F58}">
      <dsp:nvSpPr>
        <dsp:cNvPr id="0" name=""/>
        <dsp:cNvSpPr/>
      </dsp:nvSpPr>
      <dsp:spPr>
        <a:xfrm rot="10800000">
          <a:off x="721889" y="940685"/>
          <a:ext cx="7700220" cy="866958"/>
        </a:xfrm>
        <a:prstGeom prst="trapezoid">
          <a:avLst>
            <a:gd name="adj" fmla="val 75949"/>
          </a:avLst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NikoshBAN" pitchFamily="2" charset="0"/>
              <a:cs typeface="NikoshBAN" pitchFamily="2" charset="0"/>
            </a:rPr>
            <a:t>Phylum</a:t>
          </a:r>
          <a:r>
            <a:rPr lang="bn-BD" sz="3200" kern="1200" dirty="0">
              <a:latin typeface="NikoshBAN" pitchFamily="2" charset="0"/>
              <a:cs typeface="NikoshBAN" pitchFamily="2" charset="0"/>
            </a:rPr>
            <a:t>/পর্ব  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 rot="-10800000">
        <a:off x="2069428" y="940685"/>
        <a:ext cx="5005143" cy="866958"/>
      </dsp:txXfrm>
    </dsp:sp>
    <dsp:sp modelId="{78D19AAF-B2D1-4674-BF3C-8C9E8081DA1B}">
      <dsp:nvSpPr>
        <dsp:cNvPr id="0" name=""/>
        <dsp:cNvSpPr/>
      </dsp:nvSpPr>
      <dsp:spPr>
        <a:xfrm rot="10800000">
          <a:off x="1443785" y="1807643"/>
          <a:ext cx="6256428" cy="920238"/>
        </a:xfrm>
        <a:prstGeom prst="trapezoid">
          <a:avLst>
            <a:gd name="adj" fmla="val 75949"/>
          </a:avLst>
        </a:prstGeom>
        <a:blipFill rotWithShape="0">
          <a:blip xmlns:r="http://schemas.openxmlformats.org/officeDocument/2006/relationships" r:embed="rId3"/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NikoshBAN" pitchFamily="2" charset="0"/>
              <a:cs typeface="NikoshBAN" pitchFamily="2" charset="0"/>
            </a:rPr>
            <a:t>Class</a:t>
          </a:r>
          <a:r>
            <a:rPr lang="bn-BD" sz="3200" kern="1200" dirty="0">
              <a:latin typeface="NikoshBAN" pitchFamily="2" charset="0"/>
              <a:cs typeface="NikoshBAN" pitchFamily="2" charset="0"/>
            </a:rPr>
            <a:t>/শ্রেণি  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 rot="-10800000">
        <a:off x="2538660" y="1807643"/>
        <a:ext cx="4066678" cy="920238"/>
      </dsp:txXfrm>
    </dsp:sp>
    <dsp:sp modelId="{0477486E-BDBB-4A40-B49F-14101869E07E}">
      <dsp:nvSpPr>
        <dsp:cNvPr id="0" name=""/>
        <dsp:cNvSpPr/>
      </dsp:nvSpPr>
      <dsp:spPr>
        <a:xfrm rot="10800000">
          <a:off x="2025980" y="2682936"/>
          <a:ext cx="4952327" cy="910644"/>
        </a:xfrm>
        <a:prstGeom prst="trapezoid">
          <a:avLst>
            <a:gd name="adj" fmla="val 75949"/>
          </a:avLst>
        </a:prstGeom>
        <a:blipFill rotWithShape="0">
          <a:blip xmlns:r="http://schemas.openxmlformats.org/officeDocument/2006/relationships" r:embed="rId4"/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NikoshBAN" pitchFamily="2" charset="0"/>
              <a:cs typeface="NikoshBAN" pitchFamily="2" charset="0"/>
            </a:rPr>
            <a:t>Order</a:t>
          </a:r>
          <a:r>
            <a:rPr lang="bn-BD" sz="3200" kern="1200" dirty="0">
              <a:latin typeface="NikoshBAN" pitchFamily="2" charset="0"/>
              <a:cs typeface="NikoshBAN" pitchFamily="2" charset="0"/>
            </a:rPr>
            <a:t>/ </a:t>
          </a:r>
          <a:r>
            <a:rPr lang="en-US" sz="3200" kern="1200">
              <a:latin typeface="NikoshBAN" pitchFamily="2" charset="0"/>
              <a:cs typeface="NikoshBAN" pitchFamily="2" charset="0"/>
            </a:rPr>
            <a:t>বর্গ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 rot="-10800000">
        <a:off x="2892638" y="2682936"/>
        <a:ext cx="3219013" cy="910644"/>
      </dsp:txXfrm>
    </dsp:sp>
    <dsp:sp modelId="{32362C8A-6B31-4E8C-8BFF-DAD2D2B15846}">
      <dsp:nvSpPr>
        <dsp:cNvPr id="0" name=""/>
        <dsp:cNvSpPr/>
      </dsp:nvSpPr>
      <dsp:spPr>
        <a:xfrm rot="10800000">
          <a:off x="2783043" y="3657600"/>
          <a:ext cx="3473378" cy="780088"/>
        </a:xfrm>
        <a:prstGeom prst="trapezoid">
          <a:avLst>
            <a:gd name="adj" fmla="val 75949"/>
          </a:avLst>
        </a:prstGeom>
        <a:blipFill rotWithShape="0">
          <a:blip xmlns:r="http://schemas.openxmlformats.org/officeDocument/2006/relationships" r:embed="rId5"/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NikoshBAN" pitchFamily="2" charset="0"/>
              <a:cs typeface="NikoshBAN" pitchFamily="2" charset="0"/>
            </a:rPr>
            <a:t>Family</a:t>
          </a:r>
          <a:r>
            <a:rPr lang="bn-BD" sz="3200" kern="1200" dirty="0">
              <a:latin typeface="NikoshBAN" pitchFamily="2" charset="0"/>
              <a:cs typeface="NikoshBAN" pitchFamily="2" charset="0"/>
            </a:rPr>
            <a:t>/গোত্র  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 rot="-10800000">
        <a:off x="3390884" y="3657600"/>
        <a:ext cx="2257696" cy="780088"/>
      </dsp:txXfrm>
    </dsp:sp>
    <dsp:sp modelId="{F758C315-F1BD-42F6-9056-8EE451007A62}">
      <dsp:nvSpPr>
        <dsp:cNvPr id="0" name=""/>
        <dsp:cNvSpPr/>
      </dsp:nvSpPr>
      <dsp:spPr>
        <a:xfrm rot="10800000">
          <a:off x="3368837" y="4495799"/>
          <a:ext cx="2321393" cy="727082"/>
        </a:xfrm>
        <a:prstGeom prst="trapezoid">
          <a:avLst>
            <a:gd name="adj" fmla="val 75949"/>
          </a:avLst>
        </a:prstGeom>
        <a:blipFill rotWithShape="0">
          <a:blip xmlns:r="http://schemas.openxmlformats.org/officeDocument/2006/relationships" r:embed="rId6"/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NikoshBAN" pitchFamily="2" charset="0"/>
              <a:cs typeface="NikoshBAN" pitchFamily="2" charset="0"/>
            </a:rPr>
            <a:t>Genus</a:t>
          </a:r>
          <a:r>
            <a:rPr lang="bn-BD" sz="2400" kern="1200" dirty="0">
              <a:latin typeface="NikoshBAN" pitchFamily="2" charset="0"/>
              <a:cs typeface="NikoshBAN" pitchFamily="2" charset="0"/>
            </a:rPr>
            <a:t>/গণ  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 rot="-10800000">
        <a:off x="3775081" y="4495799"/>
        <a:ext cx="1508905" cy="727082"/>
      </dsp:txXfrm>
    </dsp:sp>
    <dsp:sp modelId="{1977D032-0691-45EA-9B65-FA2595DB075E}">
      <dsp:nvSpPr>
        <dsp:cNvPr id="0" name=""/>
        <dsp:cNvSpPr/>
      </dsp:nvSpPr>
      <dsp:spPr>
        <a:xfrm rot="10800000">
          <a:off x="3886057" y="5145698"/>
          <a:ext cx="1407839" cy="874101"/>
        </a:xfrm>
        <a:prstGeom prst="trapezoid">
          <a:avLst>
            <a:gd name="adj" fmla="val 75949"/>
          </a:avLst>
        </a:prstGeom>
        <a:blipFill rotWithShape="0">
          <a:blip xmlns:r="http://schemas.openxmlformats.org/officeDocument/2006/relationships" r:embed="rId7"/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NikoshBAN" pitchFamily="2" charset="0"/>
              <a:cs typeface="NikoshBAN" pitchFamily="2" charset="0"/>
            </a:rPr>
            <a:t>Species</a:t>
          </a:r>
          <a:r>
            <a:rPr lang="bn-BD" sz="2400" kern="1200" dirty="0">
              <a:latin typeface="NikoshBAN" pitchFamily="2" charset="0"/>
              <a:cs typeface="NikoshBAN" pitchFamily="2" charset="0"/>
            </a:rPr>
            <a:t>/প্রজাতি  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 rot="-10800000">
        <a:off x="3886057" y="5145698"/>
        <a:ext cx="1407839" cy="8741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03B556-9715-4C3C-840F-41A0FA8A2F69}">
      <dsp:nvSpPr>
        <dsp:cNvPr id="0" name=""/>
        <dsp:cNvSpPr/>
      </dsp:nvSpPr>
      <dsp:spPr>
        <a:xfrm rot="16200000">
          <a:off x="591273" y="-529383"/>
          <a:ext cx="3200400" cy="4425427"/>
        </a:xfrm>
        <a:prstGeom prst="flowChartAlternateProcess">
          <a:avLst/>
        </a:prstGeom>
        <a:solidFill>
          <a:schemeClr val="accent4">
            <a:lumMod val="40000"/>
            <a:lumOff val="60000"/>
          </a:schemeClr>
        </a:solidFill>
        <a:ln w="9525" cap="rnd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marL="0" lvl="0" indent="0" algn="ctr" defTabSz="1733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altLang="ko-KR" sz="3900" kern="1200" dirty="0">
              <a:latin typeface="NikoshBAN" pitchFamily="2" charset="0"/>
              <a:cs typeface="NikoshBAN" pitchFamily="2" charset="0"/>
            </a:rPr>
            <a:t>প্রাণিজগতের শ্রেণিবিন্যাস কেন প্রয়োজন ?</a:t>
          </a:r>
          <a:endParaRPr lang="ko-KR" altLang="en-US" sz="3900" kern="1200" dirty="0">
            <a:latin typeface="NikoshBAN" pitchFamily="2" charset="0"/>
            <a:cs typeface="NikoshBAN" pitchFamily="2" charset="0"/>
          </a:endParaRPr>
        </a:p>
      </dsp:txBody>
      <dsp:txXfrm rot="5400000">
        <a:off x="95931" y="200301"/>
        <a:ext cx="4191085" cy="2165958"/>
      </dsp:txXfrm>
    </dsp:sp>
    <dsp:sp modelId="{6C887D5A-6FB2-45F4-A211-4CEFCCEB8DC5}">
      <dsp:nvSpPr>
        <dsp:cNvPr id="0" name=""/>
        <dsp:cNvSpPr/>
      </dsp:nvSpPr>
      <dsp:spPr>
        <a:xfrm>
          <a:off x="4364630" y="83130"/>
          <a:ext cx="4188086" cy="3532921"/>
        </a:xfrm>
        <a:prstGeom prst="flowChartAlternateProcess">
          <a:avLst/>
        </a:prstGeom>
        <a:solidFill>
          <a:srgbClr val="00B0F0"/>
        </a:solidFill>
        <a:ln w="9525" cap="rnd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marL="0" lvl="0" indent="0" algn="ctr" defTabSz="1733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altLang="ko-KR" sz="3900" kern="1200" dirty="0">
              <a:latin typeface="NikoshBAN" pitchFamily="2" charset="0"/>
              <a:cs typeface="NikoshBAN" pitchFamily="2" charset="0"/>
            </a:rPr>
            <a:t>ম</a:t>
          </a:r>
          <a:r>
            <a:rPr lang="en-US" altLang="ko-KR" sz="3900" kern="1200" dirty="0">
              <a:latin typeface="NikoshBAN" pitchFamily="2" charset="0"/>
              <a:cs typeface="NikoshBAN" pitchFamily="2" charset="0"/>
            </a:rPr>
            <a:t>ো</a:t>
          </a:r>
          <a:r>
            <a:rPr lang="bn-BD" altLang="ko-KR" sz="3900" kern="1200" dirty="0">
              <a:latin typeface="NikoshBAN" pitchFamily="2" charset="0"/>
              <a:cs typeface="NikoshBAN" pitchFamily="2" charset="0"/>
            </a:rPr>
            <a:t>লাস্কা  পর্বের বাসস্থান উল্লেখ কর   </a:t>
          </a:r>
          <a:endParaRPr lang="ko-KR" altLang="en-US" sz="3900" kern="1200" dirty="0">
            <a:latin typeface="NikoshBAN" pitchFamily="2" charset="0"/>
            <a:cs typeface="NikoshBAN" pitchFamily="2" charset="0"/>
          </a:endParaRPr>
        </a:p>
      </dsp:txBody>
      <dsp:txXfrm>
        <a:off x="4493975" y="212475"/>
        <a:ext cx="3929396" cy="2391001"/>
      </dsp:txXfrm>
    </dsp:sp>
    <dsp:sp modelId="{FCD633A3-D482-4020-B918-28049B8D34F4}">
      <dsp:nvSpPr>
        <dsp:cNvPr id="0" name=""/>
        <dsp:cNvSpPr/>
      </dsp:nvSpPr>
      <dsp:spPr>
        <a:xfrm rot="10800000">
          <a:off x="94507" y="3200416"/>
          <a:ext cx="4352159" cy="3200400"/>
        </a:xfrm>
        <a:prstGeom prst="flowChartAlternateProcess">
          <a:avLst/>
        </a:prstGeom>
        <a:solidFill>
          <a:schemeClr val="accent2">
            <a:lumMod val="40000"/>
            <a:lumOff val="60000"/>
          </a:schemeClr>
        </a:solidFill>
        <a:ln w="9525" cap="rnd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marL="0" lvl="0" indent="0" algn="ctr" defTabSz="1733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altLang="ko-KR" sz="3900" kern="1200" dirty="0">
              <a:latin typeface="NikoshBAN" pitchFamily="2" charset="0"/>
              <a:cs typeface="NikoshBAN" pitchFamily="2" charset="0"/>
            </a:rPr>
            <a:t>অমেরুদন্ডী পর্ব কয়টি ও কি কি ? </a:t>
          </a:r>
          <a:endParaRPr lang="ko-KR" altLang="en-US" sz="3900" kern="1200" dirty="0">
            <a:latin typeface="NikoshBAN" pitchFamily="2" charset="0"/>
            <a:cs typeface="NikoshBAN" pitchFamily="2" charset="0"/>
          </a:endParaRPr>
        </a:p>
      </dsp:txBody>
      <dsp:txXfrm rot="10800000">
        <a:off x="211678" y="4117687"/>
        <a:ext cx="4117817" cy="2165958"/>
      </dsp:txXfrm>
    </dsp:sp>
    <dsp:sp modelId="{CC1710AA-04FF-4864-9577-A28335111DAE}">
      <dsp:nvSpPr>
        <dsp:cNvPr id="0" name=""/>
        <dsp:cNvSpPr/>
      </dsp:nvSpPr>
      <dsp:spPr>
        <a:xfrm rot="5400000">
          <a:off x="4941604" y="2786764"/>
          <a:ext cx="3034139" cy="4193932"/>
        </a:xfrm>
        <a:prstGeom prst="flowChartAlternateProcess">
          <a:avLst/>
        </a:prstGeom>
        <a:solidFill>
          <a:schemeClr val="accent6">
            <a:lumMod val="50000"/>
          </a:schemeClr>
        </a:solidFill>
        <a:ln w="9525" cap="rnd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altLang="ko-KR" sz="3600" kern="1200" dirty="0">
              <a:latin typeface="NikoshBAN" pitchFamily="2" charset="0"/>
              <a:cs typeface="NikoshBAN" pitchFamily="2" charset="0"/>
            </a:rPr>
            <a:t>আর্থ্রোপোডা পর্বের বৈশিষ্ট্যসমূহ উল্লেখ কর  </a:t>
          </a:r>
          <a:endParaRPr lang="ko-KR" altLang="en-US" sz="3600" kern="1200" dirty="0">
            <a:latin typeface="NikoshBAN" pitchFamily="2" charset="0"/>
            <a:cs typeface="NikoshBAN" pitchFamily="2" charset="0"/>
          </a:endParaRPr>
        </a:p>
      </dsp:txBody>
      <dsp:txXfrm rot="-5400000">
        <a:off x="4361707" y="4125195"/>
        <a:ext cx="4193932" cy="2275604"/>
      </dsp:txXfrm>
    </dsp:sp>
    <dsp:sp modelId="{07DC2DF7-C0BF-47E5-A6C9-7C85DB9E7EA1}">
      <dsp:nvSpPr>
        <dsp:cNvPr id="0" name=""/>
        <dsp:cNvSpPr/>
      </dsp:nvSpPr>
      <dsp:spPr>
        <a:xfrm>
          <a:off x="3118333" y="2400300"/>
          <a:ext cx="2297733" cy="1600200"/>
        </a:xfrm>
        <a:prstGeom prst="roundRect">
          <a:avLst/>
        </a:prstGeom>
        <a:solidFill>
          <a:srgbClr val="92D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3175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altLang="ko-KR" sz="3900" b="1" kern="1200" dirty="0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দলীয় কাজ </a:t>
          </a:r>
          <a:endParaRPr lang="ko-KR" altLang="en-US" sz="3900" b="1" kern="1200" dirty="0">
            <a:solidFill>
              <a:schemeClr val="tx2"/>
            </a:solidFill>
            <a:latin typeface="NikoshBAN" pitchFamily="2" charset="0"/>
            <a:cs typeface="NikoshBAN" pitchFamily="2" charset="0"/>
          </a:endParaRPr>
        </a:p>
      </dsp:txBody>
      <dsp:txXfrm>
        <a:off x="3196448" y="2478415"/>
        <a:ext cx="2141503" cy="14439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5B0C02-1340-411F-B4E3-B800A23F1A36}" type="datetimeFigureOut">
              <a:rPr lang="en-US" smtClean="0"/>
              <a:pPr/>
              <a:t>29-Nov-19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B29E3-5244-4C8D-BDF5-C2EF22AC09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307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0F12ACA-E9BB-405E-9DA6-8A221428E181}" type="datetime1">
              <a:rPr lang="en-US" smtClean="0"/>
              <a:pPr/>
              <a:t>29-Nov-19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r>
              <a:rPr lang="en-US"/>
              <a:t>moha16noor@gmail.com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4CBF6330-D2FB-4DAE-9177-DCBF94FC351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266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B8E6F-D6BD-494F-8486-F2465517FC53}" type="datetime1">
              <a:rPr lang="en-US" smtClean="0"/>
              <a:pPr/>
              <a:t>29-Nov-19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moha16noor@gmail.com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6330-D2FB-4DAE-9177-DCBF94FC35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1111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B8E6F-D6BD-494F-8486-F2465517FC53}" type="datetime1">
              <a:rPr lang="en-US" smtClean="0"/>
              <a:pPr/>
              <a:t>29-Nov-19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moha16noor@gmail.com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6330-D2FB-4DAE-9177-DCBF94FC351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74913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B8E6F-D6BD-494F-8486-F2465517FC53}" type="datetime1">
              <a:rPr lang="en-US" smtClean="0"/>
              <a:pPr/>
              <a:t>29-Nov-19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moha16noor@gmail.com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6330-D2FB-4DAE-9177-DCBF94FC35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8919558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B8E6F-D6BD-494F-8486-F2465517FC53}" type="datetime1">
              <a:rPr lang="en-US" smtClean="0"/>
              <a:pPr/>
              <a:t>29-Nov-19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moha16noor@gmail.com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6330-D2FB-4DAE-9177-DCBF94FC35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375482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B8E6F-D6BD-494F-8486-F2465517FC53}" type="datetime1">
              <a:rPr lang="en-US" smtClean="0"/>
              <a:pPr/>
              <a:t>29-Nov-19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moha16noor@gmail.com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6330-D2FB-4DAE-9177-DCBF94FC35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452330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B8E6F-D6BD-494F-8486-F2465517FC53}" type="datetime1">
              <a:rPr lang="en-US" smtClean="0"/>
              <a:pPr/>
              <a:t>29-Nov-19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moha16noor@gmail.com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6330-D2FB-4DAE-9177-DCBF94FC351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3948371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CEA7C-3C2B-4187-88CB-B94899D24A1A}" type="datetime1">
              <a:rPr lang="en-US" smtClean="0"/>
              <a:pPr/>
              <a:t>29-Nov-19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moha16noor@gmail.com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6330-D2FB-4DAE-9177-DCBF94FC351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29268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6CBB2-14EE-40DE-ADD7-9B75186E9527}" type="datetime1">
              <a:rPr lang="en-US" smtClean="0"/>
              <a:pPr/>
              <a:t>29-Nov-19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moha16noor@gmail.com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6330-D2FB-4DAE-9177-DCBF94FC351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397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D01C-4E15-488C-A9FC-420A1A62EB0F}" type="datetime1">
              <a:rPr lang="en-US" smtClean="0"/>
              <a:pPr/>
              <a:t>29-Nov-19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moha16noor@gmail.com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6330-D2FB-4DAE-9177-DCBF94FC35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18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AFD1E-7F05-46D9-B881-7D86542D8D15}" type="datetime1">
              <a:rPr lang="en-US" smtClean="0"/>
              <a:pPr/>
              <a:t>29-Nov-19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moha16noor@gmail.com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6330-D2FB-4DAE-9177-DCBF94FC351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9929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8CA8-3743-443B-B12E-66FD68EB5014}" type="datetime1">
              <a:rPr lang="en-US" smtClean="0"/>
              <a:pPr/>
              <a:t>29-Nov-19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moha16noor@gmail.com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6330-D2FB-4DAE-9177-DCBF94FC35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113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7010B-9CF2-4860-8F84-219AE13B2AD2}" type="datetime1">
              <a:rPr lang="en-US" smtClean="0"/>
              <a:pPr/>
              <a:t>29-Nov-19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moha16noor@gmail.com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6330-D2FB-4DAE-9177-DCBF94FC351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4448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99562-8056-4E93-9987-8AE98D281608}" type="datetime1">
              <a:rPr lang="en-US" smtClean="0"/>
              <a:pPr/>
              <a:t>29-Nov-19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moha16noor@gmail.com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6330-D2FB-4DAE-9177-DCBF94FC351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469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81DBC-464F-400C-BC33-55FA21559117}" type="datetime1">
              <a:rPr lang="en-US" smtClean="0"/>
              <a:pPr/>
              <a:t>29-Nov-19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moha16noor@gmail.com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6330-D2FB-4DAE-9177-DCBF94FC35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64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9FC4-314F-44D6-A2C0-4B75A4C373F4}" type="datetime1">
              <a:rPr lang="en-US" smtClean="0"/>
              <a:pPr/>
              <a:t>29-Nov-19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moha16noor@gmail.com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6330-D2FB-4DAE-9177-DCBF94FC351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4249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FA2F3-64CC-4DC2-A0F6-AD4C6DB3FA3E}" type="datetime1">
              <a:rPr lang="en-US" smtClean="0"/>
              <a:pPr/>
              <a:t>29-Nov-19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moha16noor@gmail.com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6330-D2FB-4DAE-9177-DCBF94FC35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645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C4B8E6F-D6BD-494F-8486-F2465517FC53}" type="datetime1">
              <a:rPr lang="en-US" smtClean="0"/>
              <a:pPr/>
              <a:t>29-Nov-19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moha16noor@gmail.com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CBF6330-D2FB-4DAE-9177-DCBF94FC35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92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0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23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jahangirkaptai@gmail.com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11" Type="http://schemas.openxmlformats.org/officeDocument/2006/relationships/image" Target="../media/image18.jpg"/><Relationship Id="rId5" Type="http://schemas.openxmlformats.org/officeDocument/2006/relationships/image" Target="../media/image12.jpg"/><Relationship Id="rId10" Type="http://schemas.openxmlformats.org/officeDocument/2006/relationships/image" Target="../media/image17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8.jpeg"/><Relationship Id="rId7" Type="http://schemas.openxmlformats.org/officeDocument/2006/relationships/image" Target="../media/image1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21.jpeg"/><Relationship Id="rId7" Type="http://schemas.openxmlformats.org/officeDocument/2006/relationships/image" Target="../media/image36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56D00-D0CC-4D1E-AEAB-68D1DBAF5A50}" type="datetime1">
              <a:rPr lang="en-US" smtClean="0"/>
              <a:pPr/>
              <a:t>29-Nov-19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34C39-1C49-419D-BC47-4246D6F2D9A2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828800" y="304800"/>
            <a:ext cx="670559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13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38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54313C-FCB6-488A-BE7E-51435F31A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2" y="2212665"/>
            <a:ext cx="7924797" cy="369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79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905000" y="2743200"/>
            <a:ext cx="2362200" cy="762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এনিলিডা  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4648200" y="2743200"/>
            <a:ext cx="2286000" cy="838200"/>
          </a:xfrm>
          <a:prstGeom prst="roundRect">
            <a:avLst>
              <a:gd name="adj" fmla="val 26959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কেঁচো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381000" y="2743200"/>
            <a:ext cx="1143000" cy="76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পর্ব- ৫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57400" y="762000"/>
            <a:ext cx="5129930" cy="76944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4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অমেরুদন্ডী প্রাণির পর্বের নাম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7200" y="4953000"/>
            <a:ext cx="1066800" cy="762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পর্ব-৬ 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905000" y="4953000"/>
            <a:ext cx="2362200" cy="7620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আর্থ্রোপোডা  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4648200" y="4953000"/>
            <a:ext cx="2209800" cy="838200"/>
          </a:xfrm>
          <a:prstGeom prst="roundRect">
            <a:avLst>
              <a:gd name="adj" fmla="val 269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প্রজাপতি 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7EA1259-CAE4-43C7-858B-2C87471D80F2}"/>
              </a:ext>
            </a:extLst>
          </p:cNvPr>
          <p:cNvSpPr/>
          <p:nvPr/>
        </p:nvSpPr>
        <p:spPr>
          <a:xfrm>
            <a:off x="7010400" y="4800600"/>
            <a:ext cx="1447800" cy="11049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8E46B2B-73C7-44AE-BA42-1093BEEA4080}"/>
              </a:ext>
            </a:extLst>
          </p:cNvPr>
          <p:cNvSpPr/>
          <p:nvPr/>
        </p:nvSpPr>
        <p:spPr>
          <a:xfrm>
            <a:off x="7010400" y="2628900"/>
            <a:ext cx="1447800" cy="11049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905000" y="2743200"/>
            <a:ext cx="2362200" cy="762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ো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লাস্কা  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4648200" y="2743200"/>
            <a:ext cx="2286000" cy="838200"/>
          </a:xfrm>
          <a:prstGeom prst="roundRect">
            <a:avLst>
              <a:gd name="adj" fmla="val 26959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শামুক 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381000" y="2743200"/>
            <a:ext cx="1143000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পর্ব- ৭  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057400" y="762000"/>
            <a:ext cx="5129930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অমেরুদন্ডী প্রাণির পর্বের নাম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7200" y="4953000"/>
            <a:ext cx="990600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পর্ব-৮ 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752600" y="4953000"/>
            <a:ext cx="2514600" cy="762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একাইনোডার্মাটা  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4648200" y="4953000"/>
            <a:ext cx="2209800" cy="838200"/>
          </a:xfrm>
          <a:prstGeom prst="roundRect">
            <a:avLst>
              <a:gd name="adj" fmla="val 26959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তারামাছ </a:t>
            </a:r>
            <a:r>
              <a:rPr lang="bn-BD" dirty="0"/>
              <a:t>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B8EA2A-9DF9-449E-8A78-221EEC803A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108" y="4891633"/>
            <a:ext cx="1563077" cy="11723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B14955-0866-4BD6-BD44-DEAB2F629E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662" y="2582008"/>
            <a:ext cx="1543458" cy="1085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495800" cy="990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এ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লিডা 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990600"/>
            <a:ext cx="4495800" cy="58674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সাধার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ণ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বৈশি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ষ্ট্য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F"/>
            </a:pPr>
            <a:r>
              <a:rPr lang="bn-BD" sz="3200" dirty="0">
                <a:latin typeface="NikoshBAN" pitchFamily="2" charset="0"/>
                <a:cs typeface="NikoshBAN" pitchFamily="2" charset="0"/>
                <a:sym typeface="Wingdings"/>
              </a:rPr>
              <a:t> দেহ নলাকার ও খন্ডায়িত। </a:t>
            </a:r>
          </a:p>
          <a:p>
            <a:pPr>
              <a:buFont typeface="Wingdings"/>
              <a:buChar char="F"/>
            </a:pPr>
            <a:r>
              <a:rPr lang="bn-BD" sz="3200" dirty="0">
                <a:latin typeface="NikoshBAN" pitchFamily="2" charset="0"/>
                <a:cs typeface="NikoshBAN" pitchFamily="2" charset="0"/>
                <a:sym typeface="Wingdings"/>
              </a:rPr>
              <a:t> নেফ্রেডিয়া নামক রেচন অংগ থাকে। </a:t>
            </a:r>
          </a:p>
          <a:p>
            <a:pPr>
              <a:buFont typeface="Wingdings"/>
              <a:buChar char="F"/>
            </a:pPr>
            <a:r>
              <a:rPr lang="bn-BD" sz="3200" dirty="0">
                <a:latin typeface="NikoshBAN" pitchFamily="2" charset="0"/>
                <a:cs typeface="NikoshBAN" pitchFamily="2" charset="0"/>
                <a:sym typeface="Wingdings"/>
              </a:rPr>
              <a:t> প্রতিটি খন্ডে সিটা থাকে ।</a:t>
            </a:r>
          </a:p>
          <a:p>
            <a:pPr>
              <a:buFont typeface="Wingdings"/>
              <a:buChar char="F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 সিটা চলাচলে সহায়তা করে। </a:t>
            </a: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উদাহরণ- কেঁচো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95800" y="0"/>
            <a:ext cx="4648200" cy="2667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স্বভাব ও বাসস্থানঃ </a:t>
            </a:r>
          </a:p>
          <a:p>
            <a:endParaRPr lang="bn-BD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নাতিশীতোষ্ণ ও উষ্ণমন্ডলীয় অঞ্চলের প্রাণী </a:t>
            </a:r>
          </a:p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স্বাদু পানিতে ও অগভীর সমুদ্রে বাস করে। </a:t>
            </a:r>
          </a:p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পাথর ও মাটিতে গর্ত খুড়ে বাস করে   </a:t>
            </a:r>
          </a:p>
        </p:txBody>
      </p:sp>
      <p:sp>
        <p:nvSpPr>
          <p:cNvPr id="9" name="Rectangle 8"/>
          <p:cNvSpPr/>
          <p:nvPr/>
        </p:nvSpPr>
        <p:spPr>
          <a:xfrm>
            <a:off x="4495800" y="2667000"/>
            <a:ext cx="4648200" cy="419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495800" cy="990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আর্থ্রোপোডা 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990600"/>
            <a:ext cx="4495800" cy="5867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সাধার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বৈশি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ষ্ট্য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endParaRPr lang="bn-BD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F"/>
            </a:pP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 দেহ বিভিন্ন অঞ্চলে বিভক্ত ও সন্ধিযুক্ত উপাঙ্গ বিদ্যমান । </a:t>
            </a:r>
          </a:p>
          <a:p>
            <a:pPr>
              <a:buFont typeface="Wingdings"/>
              <a:buChar char="F"/>
            </a:pP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 মাথায় একজোড়া পুঞ্জাক্ষি ও এন্টেনা থাক।  </a:t>
            </a:r>
          </a:p>
          <a:p>
            <a:pPr>
              <a:buFont typeface="Wingdings"/>
              <a:buChar char="F"/>
            </a:pP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 নরম দেহ কাইটিন সমৃদ্ধ শক্ত আবরণী দ্বারা আবৃত ।</a:t>
            </a:r>
          </a:p>
          <a:p>
            <a:pPr>
              <a:buFont typeface="Wingdings"/>
              <a:buChar char="F"/>
            </a:pP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দেহের রক্তপূর্ণ গহ্বর হিমোসিল নামে পরিচিত।</a:t>
            </a:r>
          </a:p>
          <a:p>
            <a:endParaRPr lang="bn-BD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উদাহরণ- প্রজাপতি 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95800" y="0"/>
            <a:ext cx="4648200" cy="2667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স্বভাব ও বাসস্থানঃ </a:t>
            </a:r>
          </a:p>
          <a:p>
            <a:endParaRPr lang="bn-BD" sz="28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প্রাণীজগতের সবচেয়ে বৃহত্তম পর্ব। </a:t>
            </a:r>
          </a:p>
          <a:p>
            <a:r>
              <a:rPr lang="bn-BD" sz="28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সর্বত্র সকল পরিবেশে বাস করতে সক্ষম। </a:t>
            </a:r>
          </a:p>
          <a:p>
            <a:r>
              <a:rPr lang="bn-BD" sz="28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অনেক প্রজাতি ডানার সাহায্যে উড়তে পারে।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95800" y="2667000"/>
            <a:ext cx="4648200" cy="419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495800" cy="990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ো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লাস্কা 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990600"/>
            <a:ext cx="4495800" cy="5867400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সাধার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ণ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বৈশি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ষ্ট্য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F"/>
            </a:pPr>
            <a:r>
              <a:rPr lang="bn-BD" sz="3200" dirty="0">
                <a:latin typeface="NikoshBAN" pitchFamily="2" charset="0"/>
                <a:cs typeface="NikoshBAN" pitchFamily="2" charset="0"/>
                <a:sym typeface="Wingdings"/>
              </a:rPr>
              <a:t> দেহ নরম, সাধারণত শক্ত খোলস দ্বারা আবৃত থাকে ।  </a:t>
            </a:r>
          </a:p>
          <a:p>
            <a:pPr>
              <a:buFont typeface="Wingdings"/>
              <a:buChar char="F"/>
            </a:pPr>
            <a:r>
              <a:rPr lang="bn-BD" sz="3200" dirty="0">
                <a:latin typeface="NikoshBAN" pitchFamily="2" charset="0"/>
                <a:cs typeface="NikoshBAN" pitchFamily="2" charset="0"/>
                <a:sym typeface="Wingdings"/>
              </a:rPr>
              <a:t>পেশিবহুল পা দিয়ে চলাচল করে  </a:t>
            </a:r>
          </a:p>
          <a:p>
            <a:pPr>
              <a:buFont typeface="Wingdings"/>
              <a:buChar char="F"/>
            </a:pPr>
            <a:r>
              <a:rPr lang="bn-BD" sz="3200" dirty="0">
                <a:latin typeface="NikoshBAN" pitchFamily="2" charset="0"/>
                <a:cs typeface="NikoshBAN" pitchFamily="2" charset="0"/>
                <a:sym typeface="Wingdings"/>
              </a:rPr>
              <a:t> ফুসফুস বা ফুলকার সাহায্যে শ্বসনকার্য চালায়। </a:t>
            </a: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উদাহরণ-শামুক 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95800" y="0"/>
            <a:ext cx="4648200" cy="2667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স্বভাব ও বাসস্থানঃ </a:t>
            </a:r>
          </a:p>
          <a:p>
            <a:endParaRPr lang="bn-BD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প্রানীদের গঠণ, বাসস্থান ও স্বভাব বৈচিত্রপূর্ণ।  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সামুদ্রিক ও সাগরের বিভিন্ন স্তরে বাস করে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পাহাড় বনজঙ্গল ওস্বাদু পানিতে বাস করে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51C7EE-351D-4B75-A864-51E6833B3D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594" y="2667000"/>
            <a:ext cx="4648200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495800" cy="990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একাইনোডার্মাটা 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990600"/>
            <a:ext cx="4495800" cy="5867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সাধার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ণ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বৈশি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ষ্ট্য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F"/>
            </a:pPr>
            <a:r>
              <a:rPr lang="bn-BD" sz="3200" dirty="0">
                <a:latin typeface="NikoshBAN" pitchFamily="2" charset="0"/>
                <a:cs typeface="NikoshBAN" pitchFamily="2" charset="0"/>
                <a:sym typeface="Wingdings"/>
              </a:rPr>
              <a:t> দেহত্বক কাঁটাযুক্ত।  </a:t>
            </a:r>
          </a:p>
          <a:p>
            <a:pPr>
              <a:buFont typeface="Wingdings"/>
              <a:buChar char="F"/>
            </a:pPr>
            <a:r>
              <a:rPr lang="bn-BD" sz="3200" dirty="0">
                <a:latin typeface="NikoshBAN" pitchFamily="2" charset="0"/>
                <a:cs typeface="NikoshBAN" pitchFamily="2" charset="0"/>
                <a:sym typeface="Wingdings"/>
              </a:rPr>
              <a:t>দেহ পাঁচটি সমান ভাগে বিভক্ত। </a:t>
            </a:r>
          </a:p>
          <a:p>
            <a:pPr>
              <a:buFont typeface="Wingdings"/>
              <a:buChar char="F"/>
            </a:pPr>
            <a:r>
              <a:rPr lang="bn-BD" sz="3200" dirty="0">
                <a:latin typeface="NikoshBAN" pitchFamily="2" charset="0"/>
                <a:cs typeface="NikoshBAN" pitchFamily="2" charset="0"/>
                <a:sym typeface="Wingdings"/>
              </a:rPr>
              <a:t> পানি সংবহনতন্ত্র  থাকে নালি পদের সাহায্যে চলাচল করে। </a:t>
            </a:r>
          </a:p>
          <a:p>
            <a:pPr>
              <a:buFont typeface="Wingdings"/>
              <a:buChar char="F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 পূর্ণাং প্রাণীতে অঙ্গীয় ও পৃষ্ঠদেশ নির্ণয় করা যায় কিন্তু মাথা চিহ্নিত করা যায় না।</a:t>
            </a: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উদাহরণ- তারামাছ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95800" y="0"/>
            <a:ext cx="4648200" cy="2667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স্বভাব ও বাসস্থানঃ </a:t>
            </a:r>
          </a:p>
          <a:p>
            <a:endParaRPr lang="bn-BD" sz="2800" b="1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সকল প্রাণ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bn-BD" sz="28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সামুদ্রিক ।</a:t>
            </a:r>
          </a:p>
          <a:p>
            <a:r>
              <a:rPr lang="bn-BD" sz="28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স্থলে বা মিঠা পানিতে পাওয়া যায় না। </a:t>
            </a:r>
          </a:p>
          <a:p>
            <a:r>
              <a:rPr lang="bn-BD" sz="28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এরা অধিকাংশ মুক্তজীবী।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4E2747-BE57-4195-A23B-62014CBFDB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621280"/>
            <a:ext cx="4648200" cy="4236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25951224"/>
              </p:ext>
            </p:extLst>
          </p:nvPr>
        </p:nvGraphicFramePr>
        <p:xfrm>
          <a:off x="304800" y="228600"/>
          <a:ext cx="85344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7-Point Star 2"/>
          <p:cNvSpPr/>
          <p:nvPr/>
        </p:nvSpPr>
        <p:spPr>
          <a:xfrm>
            <a:off x="7543800" y="2438400"/>
            <a:ext cx="914400" cy="914400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bn-BD" altLang="ko-KR" dirty="0"/>
              <a:t>  </a:t>
            </a:r>
            <a:endParaRPr lang="ko-KR" altLang="en-US" dirty="0"/>
          </a:p>
        </p:txBody>
      </p:sp>
      <p:sp>
        <p:nvSpPr>
          <p:cNvPr id="4" name="7-Point Star 3"/>
          <p:cNvSpPr/>
          <p:nvPr/>
        </p:nvSpPr>
        <p:spPr>
          <a:xfrm>
            <a:off x="7620000" y="5486400"/>
            <a:ext cx="914400" cy="914400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latin typeface="NikoshBAN" pitchFamily="2" charset="0"/>
                <a:cs typeface="NikoshBAN" pitchFamily="2" charset="0"/>
              </a:rPr>
              <a:t>ঘ</a:t>
            </a:r>
            <a:r>
              <a:rPr lang="bn-BD" altLang="ko-KR" dirty="0"/>
              <a:t> </a:t>
            </a:r>
            <a:endParaRPr lang="ko-KR" altLang="en-US" dirty="0"/>
          </a:p>
        </p:txBody>
      </p:sp>
      <p:sp>
        <p:nvSpPr>
          <p:cNvPr id="5" name="7-Point Star 4"/>
          <p:cNvSpPr/>
          <p:nvPr/>
        </p:nvSpPr>
        <p:spPr>
          <a:xfrm>
            <a:off x="685800" y="2514600"/>
            <a:ext cx="914400" cy="914400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altLang="ko-KR" dirty="0"/>
              <a:t> </a:t>
            </a:r>
            <a:r>
              <a:rPr lang="en-US" altLang="ko-KR" dirty="0"/>
              <a:t>ক</a:t>
            </a:r>
            <a:endParaRPr lang="ko-KR" altLang="en-US" dirty="0"/>
          </a:p>
        </p:txBody>
      </p:sp>
      <p:sp>
        <p:nvSpPr>
          <p:cNvPr id="6" name="7-Point Star 5"/>
          <p:cNvSpPr/>
          <p:nvPr/>
        </p:nvSpPr>
        <p:spPr>
          <a:xfrm>
            <a:off x="685800" y="5410200"/>
            <a:ext cx="914400" cy="914400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latin typeface="NikoshBAN" pitchFamily="2" charset="0"/>
                <a:cs typeface="NikoshBAN" pitchFamily="2" charset="0"/>
              </a:rPr>
              <a:t>গ</a:t>
            </a:r>
            <a:r>
              <a:rPr lang="bn-BD" altLang="ko-KR" dirty="0"/>
              <a:t> </a:t>
            </a:r>
            <a:endParaRPr lang="ko-KR" alt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80000">
              <a:schemeClr val="accent5">
                <a:lumMod val="20000"/>
                <a:lumOff val="80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609600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u="sng" dirty="0">
                <a:solidFill>
                  <a:srgbClr val="002060"/>
                </a:solidFill>
              </a:rPr>
              <a:t> </a:t>
            </a:r>
            <a:endParaRPr lang="en-US" u="sng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1371600"/>
            <a:ext cx="56765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কোন পর্বটি সিলেন্টরটা নামে পরিচিত ছিল?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2971800"/>
            <a:ext cx="52357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স্পঞ্জ নামে পরিচিত কোন পর্বের প্রাণিরা</a:t>
            </a:r>
            <a:r>
              <a:rPr lang="bn-BD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4419600"/>
            <a:ext cx="54361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প্লাটিহেলমিনথেস পর্বের উদাহরণ কোনটি? 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28600" y="2133600"/>
            <a:ext cx="2057400" cy="6096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(ক) নিডারিয়া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438400" y="2133600"/>
            <a:ext cx="2057400" cy="6096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(খ) পরিফেরা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648200" y="2133600"/>
            <a:ext cx="2057400" cy="6096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(গ) 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ো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লাস্কা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858000" y="2133600"/>
            <a:ext cx="2057400" cy="6096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(ঘ) আর্থ্রোপোডা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28600" y="3581400"/>
            <a:ext cx="2057400" cy="609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(ক) আর্থ্রোপোডা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438400" y="3581400"/>
            <a:ext cx="2057400" cy="609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(খ) নিডারিয়া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28600" y="5105400"/>
            <a:ext cx="2057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(ক) হাইড্রা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724400" y="3657600"/>
            <a:ext cx="2057400" cy="609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(গ) 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ো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লাস্কা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858000" y="3657600"/>
            <a:ext cx="2057400" cy="609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(ঘ) পরিফেরা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514600" y="5105400"/>
            <a:ext cx="2057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(খ) ফিতা কৃমি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724400" y="5105400"/>
            <a:ext cx="2057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(ক) স্কাইফা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010400" y="5105400"/>
            <a:ext cx="1828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(ঘ) জোঁক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14600" y="5867400"/>
            <a:ext cx="1905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আবার চেষ্টা কর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934200" y="5943600"/>
            <a:ext cx="1905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আবার চেষ্টা কর 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876800" y="5943600"/>
            <a:ext cx="1905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আবার চেষ্টা কর 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28600" y="5867400"/>
            <a:ext cx="1905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সঠিক 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228600" y="5867400"/>
            <a:ext cx="1905000" cy="685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আবার চেষ্টা কর 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2514600" y="5867400"/>
            <a:ext cx="19050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আবার চেষ্টা কর 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228600" y="5867400"/>
            <a:ext cx="19050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/>
              <a:t>আবার চেষ্টা কর 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6934200" y="5943600"/>
            <a:ext cx="19050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সঠিক 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4876800" y="5867400"/>
            <a:ext cx="19050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/>
              <a:t>আবার চেষ্টা কর 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4876800" y="5943600"/>
            <a:ext cx="1905000" cy="685800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আবার চেষ্টা কর 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2514600" y="5867400"/>
            <a:ext cx="1905000" cy="685800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/>
              <a:t>সঠিক 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6934200" y="5943600"/>
            <a:ext cx="19050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/>
              <a:t>আবার চেষ্টা কর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5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2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6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3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0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7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4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1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8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4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1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1066800"/>
            <a:ext cx="2504212" cy="8309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9062" y="4682072"/>
            <a:ext cx="861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মোলাস্কা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পর্বের প্রাণ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দের অর্থনৈতিক গুরুত্ব লিখে আ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ন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বে।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Frame 5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CBD9D566-11A5-48F5-883F-0D802663AC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175927"/>
            <a:ext cx="5562599" cy="2248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2133600" y="246518"/>
            <a:ext cx="4800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104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</a:t>
            </a:r>
            <a:r>
              <a:rPr lang="en-US" sz="104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0EAA68-A148-4A09-9AFC-6C70DABEEC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199"/>
            <a:ext cx="8382000" cy="501128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87B8167-98D4-4EEB-88D9-7848D4B6E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mjahangirkaptai@gmail.com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84FDDF6-046F-45E9-98F5-3D9E6F995646}"/>
              </a:ext>
            </a:extLst>
          </p:cNvPr>
          <p:cNvSpPr/>
          <p:nvPr/>
        </p:nvSpPr>
        <p:spPr>
          <a:xfrm>
            <a:off x="1447800" y="609600"/>
            <a:ext cx="4217194" cy="12192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User\Pictures\picture-430683-1558939553.jpg">
            <a:extLst>
              <a:ext uri="{FF2B5EF4-FFF2-40B4-BE49-F238E27FC236}">
                <a16:creationId xmlns:a16="http://schemas.microsoft.com/office/drawing/2014/main" id="{E053E36D-47E1-466F-98A9-DD1654617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533400"/>
            <a:ext cx="2095500" cy="2095500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CC5F8A-32E5-431A-B715-A20E82C94742}"/>
              </a:ext>
            </a:extLst>
          </p:cNvPr>
          <p:cNvSpPr txBox="1"/>
          <p:nvPr/>
        </p:nvSpPr>
        <p:spPr>
          <a:xfrm>
            <a:off x="685800" y="2620089"/>
            <a:ext cx="2895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অষ্টম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বিষয়:বিজ্ঞান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১ম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 </a:t>
            </a:r>
          </a:p>
          <a:p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শ্রেণিবিন্যাস </a:t>
            </a:r>
            <a:endParaRPr lang="bn-BD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lvl="0"/>
            <a:endParaRPr lang="en-US" sz="1000" dirty="0">
              <a:latin typeface="NikoshBAN" pitchFamily="2" charset="0"/>
              <a:cs typeface="NikoshBAN" pitchFamily="2" charset="0"/>
            </a:endParaRPr>
          </a:p>
          <a:p>
            <a:endParaRPr lang="en-US" sz="1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4A9A87-2953-47FE-B447-5222D6B9E11E}"/>
              </a:ext>
            </a:extLst>
          </p:cNvPr>
          <p:cNvSpPr/>
          <p:nvPr/>
        </p:nvSpPr>
        <p:spPr>
          <a:xfrm>
            <a:off x="3886200" y="3200400"/>
            <a:ext cx="457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</a:t>
            </a:r>
            <a:r>
              <a:rPr lang="bn-IN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হাম্মদ জাহাঙ্গীর আলম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শিক্ষক</a:t>
            </a:r>
            <a:endParaRPr lang="bn-BD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কাপ্তাই আল আমিন নুরিয়া মাদ্রাসা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কাপ্তাই, রাঙ্গামাটি।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E-mail:</a:t>
            </a:r>
            <a:r>
              <a:rPr lang="en-US" sz="2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mjahangirkaptai@gmail.com</a:t>
            </a:r>
            <a:endParaRPr lang="en-US" sz="2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মুঠোফোন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০১</a:t>
            </a:r>
            <a:r>
              <a:rPr lang="bn-IN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৮১৫৪১১৭৬২</a:t>
            </a:r>
            <a:endParaRPr lang="en-US" sz="2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Wave 6">
            <a:extLst>
              <a:ext uri="{FF2B5EF4-FFF2-40B4-BE49-F238E27FC236}">
                <a16:creationId xmlns:a16="http://schemas.microsoft.com/office/drawing/2014/main" id="{02E8B0B9-04B6-4EAF-B78C-491AFA6839B6}"/>
              </a:ext>
            </a:extLst>
          </p:cNvPr>
          <p:cNvSpPr/>
          <p:nvPr/>
        </p:nvSpPr>
        <p:spPr>
          <a:xfrm rot="5400000">
            <a:off x="1028700" y="3924300"/>
            <a:ext cx="4114800" cy="228600"/>
          </a:xfrm>
          <a:prstGeom prst="wave">
            <a:avLst>
              <a:gd name="adj1" fmla="val 20000"/>
              <a:gd name="adj2" fmla="val -10000"/>
            </a:avLst>
          </a:prstGeom>
          <a:solidFill>
            <a:srgbClr val="FF000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4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300px-American-cockroa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3894324" y="4873176"/>
            <a:ext cx="2049275" cy="123232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58832" y="-61039"/>
            <a:ext cx="91440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নিচের ছবিগুলো লক্ষ্য করঃ 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657600" y="4426880"/>
            <a:ext cx="5486400" cy="870834"/>
          </a:xfrm>
          <a:prstGeom prst="round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বেশির ভাগ অমেরুদন্ডী </a:t>
            </a:r>
            <a:r>
              <a:rPr lang="bn-BD" sz="48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</a:t>
            </a:r>
            <a:r>
              <a:rPr lang="en-US" sz="4800" b="1" dirty="0" err="1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bn-BD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 flipH="1">
            <a:off x="58832" y="0"/>
            <a:ext cx="9026336" cy="83598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4800" b="1" cap="none" spc="0" dirty="0">
                <a:ln/>
                <a:solidFill>
                  <a:schemeClr val="accent6">
                    <a:lumMod val="75000"/>
                  </a:schemeClr>
                </a:solidFill>
                <a:effectLst/>
                <a:latin typeface="NikoshBAN" pitchFamily="2" charset="0"/>
                <a:cs typeface="NikoshBAN" pitchFamily="2" charset="0"/>
              </a:rPr>
              <a:t>বেশ</a:t>
            </a:r>
            <a:r>
              <a:rPr lang="bn-IN" sz="4800" b="1" cap="none" spc="0" dirty="0">
                <a:ln/>
                <a:solidFill>
                  <a:schemeClr val="accent6">
                    <a:lumMod val="75000"/>
                  </a:schemeClr>
                </a:solidFill>
                <a:effectLst/>
                <a:latin typeface="NikoshBAN" pitchFamily="2" charset="0"/>
                <a:cs typeface="NikoshBAN" pitchFamily="2" charset="0"/>
              </a:rPr>
              <a:t>ি</a:t>
            </a:r>
            <a:r>
              <a:rPr lang="bn-BD" sz="4800" b="1" cap="none" spc="0" dirty="0">
                <a:ln/>
                <a:solidFill>
                  <a:schemeClr val="accent6">
                    <a:lumMod val="75000"/>
                  </a:schemeClr>
                </a:solidFill>
                <a:effectLst/>
                <a:latin typeface="NikoshBAN" pitchFamily="2" charset="0"/>
                <a:cs typeface="NikoshBAN" pitchFamily="2" charset="0"/>
              </a:rPr>
              <a:t>র</a:t>
            </a:r>
            <a:r>
              <a:rPr lang="bn-IN" sz="4800" b="1" cap="none" spc="0" dirty="0">
                <a:ln/>
                <a:solidFill>
                  <a:schemeClr val="accent6">
                    <a:lumMod val="75000"/>
                  </a:schemeClr>
                </a:solidFill>
                <a:effectLst/>
                <a:latin typeface="NikoshBAN" pitchFamily="2" charset="0"/>
                <a:cs typeface="NikoshBAN" pitchFamily="2" charset="0"/>
              </a:rPr>
              <a:t>ভাগ</a:t>
            </a:r>
            <a:r>
              <a:rPr lang="bn-BD" sz="4800" b="1" cap="none" spc="0" dirty="0">
                <a:ln/>
                <a:solidFill>
                  <a:schemeClr val="accent6">
                    <a:lumMod val="75000"/>
                  </a:schemeClr>
                </a:solidFill>
                <a:effectLst/>
                <a:latin typeface="NikoshBAN" pitchFamily="2" charset="0"/>
                <a:cs typeface="NikoshBAN" pitchFamily="2" charset="0"/>
              </a:rPr>
              <a:t> প্রা</a:t>
            </a:r>
            <a:r>
              <a:rPr lang="en-US" sz="4800" b="1" dirty="0" err="1">
                <a:ln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bn-BD" sz="4800" b="1" cap="none" spc="0" dirty="0">
                <a:ln/>
                <a:solidFill>
                  <a:schemeClr val="accent6">
                    <a:lumMod val="75000"/>
                  </a:schemeClr>
                </a:solidFill>
                <a:effectLst/>
                <a:latin typeface="NikoshBAN" pitchFamily="2" charset="0"/>
                <a:cs typeface="NikoshBAN" pitchFamily="2" charset="0"/>
              </a:rPr>
              <a:t> কি ধরনের</a:t>
            </a:r>
            <a:r>
              <a:rPr lang="en-US" sz="4800" b="1" cap="none" spc="0" dirty="0">
                <a:ln/>
                <a:solidFill>
                  <a:schemeClr val="accent6">
                    <a:lumMod val="75000"/>
                  </a:schemeClr>
                </a:solidFill>
                <a:effectLst/>
                <a:latin typeface="NikoshBAN" pitchFamily="2" charset="0"/>
                <a:cs typeface="NikoshBAN" pitchFamily="2" charset="0"/>
              </a:rPr>
              <a:t>?</a:t>
            </a:r>
            <a:r>
              <a:rPr lang="bn-BD" sz="4800" b="1" cap="none" spc="0" dirty="0">
                <a:ln/>
                <a:solidFill>
                  <a:schemeClr val="accent6">
                    <a:lumMod val="75000"/>
                  </a:schemeClr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endParaRPr lang="en-US" sz="4800" b="1" cap="none" spc="0" dirty="0">
              <a:ln/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288" y="6084069"/>
            <a:ext cx="6310312" cy="769441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 কিসের ?   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9E8B449-3C7C-4BB6-85CF-EDC03F4CDE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5150033"/>
            <a:ext cx="2957512" cy="169857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BB4FB40-E55F-48D3-9985-AF15699FD6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803" y="835983"/>
            <a:ext cx="1971337" cy="110394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492E315-9EFE-4BE4-A3A5-B7BBCE6D5D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621" y="742265"/>
            <a:ext cx="3971925" cy="280035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F15C1D3-7CDA-4688-A0A5-666AB7451B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2" y="3572560"/>
            <a:ext cx="3790950" cy="254317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9470716-B8DD-4291-8D9A-D61BE20B7E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659" y="3315711"/>
            <a:ext cx="3790950" cy="149048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52B91DB-B01B-4DB9-878F-3255891105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61" y="780244"/>
            <a:ext cx="2511670" cy="135932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3AFC6CA-B937-4135-974E-B2555A02C3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803" y="1932269"/>
            <a:ext cx="2283926" cy="161397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AA37057-6AB3-4371-92B8-077A57C2F2D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13" y="2022951"/>
            <a:ext cx="2285208" cy="151966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FEDE612B-603D-43CD-8A72-F90F3D212A8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188" y="3633898"/>
            <a:ext cx="870835" cy="8708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667470"/>
            <a:ext cx="5105400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1086" y="4488359"/>
            <a:ext cx="6313714" cy="769441"/>
          </a:xfrm>
          <a:prstGeom prst="rect">
            <a:avLst/>
          </a:prstGeom>
          <a:solidFill>
            <a:srgbClr val="0070C0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অমেরুদন্ডী প্রাণ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র শ্রেণিবিন্যাস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Frame 5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38400" y="386480"/>
            <a:ext cx="3733800" cy="1143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45941" y="3008801"/>
            <a:ext cx="7848601" cy="3246760"/>
          </a:xfrm>
          <a:prstGeom prst="roundRect">
            <a:avLst>
              <a:gd name="adj" fmla="val 19931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001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শ্রেণিবিন্যাস কী তা  বলতে পারবে।</a:t>
            </a:r>
          </a:p>
          <a:p>
            <a:endParaRPr lang="bn-BD" sz="10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২। অমেরুদন্ডী প্রাণ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 পর্বগুলোর নাম উদাহরণসহ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করতে পারবে।</a:t>
            </a:r>
          </a:p>
          <a:p>
            <a:endParaRPr lang="bn-BD" sz="1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৩। এ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লিডা, আর্থ্রোপোডা, 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ো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লাস্কা ও একাইনোডার্মাটা পর্বের প্রাণ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দের স্বভাব এবং সাধারণ বৈশি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ষ্ট্য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ব্যাখ্যা করতে পারবে।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Frame 5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533400" y="1877386"/>
            <a:ext cx="8381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362200"/>
            <a:ext cx="8458200" cy="310854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as-IN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পৃথিবীতে অসংখ্য বিচিত্র ছোট বড় প্রাণী বাস করে। এদের মধ্যে রয়েছে নানা রকম মিল ও অমিল। প্রাণীর বিভিন্নতা নির্ভর করে পরিবেশের বৈচিত্র্যের উপর। ভিন্ন ভিন্ন পরিবেশ ও বাসস্থানে প্রাণিবৈচিত্র্য ভিন্ন রকম হয়। বিশাল এই প্রাণিজগৎ সম্পর্কে</a:t>
            </a:r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সহজে সু-শৃঙ্খলভাবে  জানার জন্য এর বিন্যস্তকরণ প্রয়োজন, আর বিন্যস্ত করার পদ্ধতিকে </a:t>
            </a:r>
            <a:r>
              <a:rPr lang="as-IN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শ্রেণিবিন্যাস</a:t>
            </a:r>
            <a:r>
              <a:rPr lang="as-IN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বলে। </a:t>
            </a:r>
            <a:endParaRPr lang="bn-BD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as-I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শ্রেণিবিন্যাস প্রাণিজগৎকে জানার পথ সহজ করে দিয়েছে</a:t>
            </a:r>
            <a:r>
              <a:rPr lang="bn-BD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533400"/>
            <a:ext cx="487680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শ্রেণিবিন্যা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স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-9378"/>
            <a:ext cx="9144000" cy="6858000"/>
            <a:chOff x="22860" y="-76200"/>
            <a:chExt cx="9144000" cy="6858000"/>
          </a:xfrm>
        </p:grpSpPr>
        <p:sp>
          <p:nvSpPr>
            <p:cNvPr id="6" name="Frame 5"/>
            <p:cNvSpPr/>
            <p:nvPr/>
          </p:nvSpPr>
          <p:spPr>
            <a:xfrm>
              <a:off x="22860" y="-76200"/>
              <a:ext cx="9144000" cy="6858000"/>
            </a:xfrm>
            <a:prstGeom prst="frame">
              <a:avLst>
                <a:gd name="adj1" fmla="val 1833"/>
              </a:avLst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45026497"/>
              </p:ext>
            </p:extLst>
          </p:nvPr>
        </p:nvGraphicFramePr>
        <p:xfrm>
          <a:off x="0" y="838200"/>
          <a:ext cx="91440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19400" y="4549"/>
            <a:ext cx="3657600" cy="92333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শ্রেণিবিন্যাস</a:t>
            </a:r>
            <a:r>
              <a:rPr lang="bn-BD" dirty="0"/>
              <a:t>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905000" y="2743200"/>
            <a:ext cx="2057400" cy="762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পরিফেরা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4114800" y="2743200"/>
            <a:ext cx="2209800" cy="838200"/>
          </a:xfrm>
          <a:prstGeom prst="roundRect">
            <a:avLst>
              <a:gd name="adj" fmla="val 26959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স্পঞ্জিলা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457200" y="2743200"/>
            <a:ext cx="990600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পর্ব-১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057400" y="762000"/>
            <a:ext cx="5129930" cy="76944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অমেরুদন্ডী প্রাণির পর্বের নাম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7200" y="4953000"/>
            <a:ext cx="990600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পর্ব-২ 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905000" y="4953000"/>
            <a:ext cx="2057400" cy="7620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নিডারিয়া 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4114800" y="4953000"/>
            <a:ext cx="2209800" cy="838200"/>
          </a:xfrm>
          <a:prstGeom prst="roundRect">
            <a:avLst>
              <a:gd name="adj" fmla="val 26959"/>
            </a:avLst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হাইড্রা </a:t>
            </a:r>
            <a:r>
              <a:rPr lang="bn-BD" dirty="0"/>
              <a:t> 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F958E1-B351-4798-9F20-07EF17205E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203" y="2438400"/>
            <a:ext cx="1817597" cy="1524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91921C3-AFD1-40F0-98FB-07395F7165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4876800"/>
            <a:ext cx="1817597" cy="1021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25" grpId="0" animBg="1"/>
      <p:bldP spid="27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81000" y="2743200"/>
            <a:ext cx="3886200" cy="762000"/>
            <a:chOff x="381000" y="2743200"/>
            <a:chExt cx="3886200" cy="762000"/>
          </a:xfrm>
        </p:grpSpPr>
        <p:sp>
          <p:nvSpPr>
            <p:cNvPr id="20" name="Rectangle 19"/>
            <p:cNvSpPr/>
            <p:nvPr/>
          </p:nvSpPr>
          <p:spPr>
            <a:xfrm>
              <a:off x="1905000" y="2743200"/>
              <a:ext cx="2362200" cy="76200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প্লাটিহেল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ম</a:t>
              </a:r>
              <a:r>
                <a:rPr lang="as-IN" sz="3600" dirty="0">
                  <a:latin typeface="NikoshBAN" pitchFamily="2" charset="0"/>
                  <a:cs typeface="NikoshBAN" pitchFamily="2" charset="0"/>
                </a:rPr>
                <a:t>ি</a:t>
              </a:r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ন্থেস </a:t>
              </a:r>
              <a:r>
                <a:rPr lang="bn-BD" dirty="0"/>
                <a:t> </a:t>
              </a:r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81000" y="2743200"/>
              <a:ext cx="1143000" cy="762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পর্ব- ৩ </a:t>
              </a:r>
              <a:r>
                <a:rPr lang="bn-BD" dirty="0"/>
                <a:t> </a:t>
              </a:r>
              <a:endParaRPr lang="en-US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057400" y="762000"/>
            <a:ext cx="5129930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অমেরুদন্ডী প্রাণির পর্বের নাম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57200" y="4953000"/>
            <a:ext cx="3810000" cy="762000"/>
            <a:chOff x="457200" y="4953000"/>
            <a:chExt cx="3810000" cy="762000"/>
          </a:xfrm>
        </p:grpSpPr>
        <p:sp>
          <p:nvSpPr>
            <p:cNvPr id="27" name="Rectangle 26"/>
            <p:cNvSpPr/>
            <p:nvPr/>
          </p:nvSpPr>
          <p:spPr>
            <a:xfrm>
              <a:off x="457200" y="4953000"/>
              <a:ext cx="990600" cy="762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পর্ব-৪ </a:t>
              </a:r>
              <a:r>
                <a:rPr lang="bn-BD" dirty="0"/>
                <a:t> </a:t>
              </a:r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905000" y="4953000"/>
              <a:ext cx="2362200" cy="762000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নেমাট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ো</a:t>
              </a:r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ডা </a:t>
              </a:r>
              <a:r>
                <a:rPr lang="bn-BD" dirty="0"/>
                <a:t> </a:t>
              </a:r>
              <a:endParaRPr lang="en-US" dirty="0"/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4648200" y="2743200"/>
            <a:ext cx="2286000" cy="838200"/>
          </a:xfrm>
          <a:prstGeom prst="roundRect">
            <a:avLst>
              <a:gd name="adj" fmla="val 26959"/>
            </a:avLst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ফিতা কৃমি 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4419600" y="4953000"/>
            <a:ext cx="2332567" cy="838200"/>
          </a:xfrm>
          <a:prstGeom prst="roundRect">
            <a:avLst>
              <a:gd name="adj" fmla="val 26959"/>
            </a:avLst>
          </a:prstGeom>
          <a:blipFill>
            <a:blip r:embed="rId6"/>
            <a:tile tx="0" ty="0" sx="100000" sy="100000" flip="none" algn="tl"/>
          </a:blip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গোল কৃমি </a:t>
            </a:r>
            <a:r>
              <a:rPr lang="bn-BD" dirty="0"/>
              <a:t>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481616-976D-4B6A-B08A-1A217481AA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567" y="4953001"/>
            <a:ext cx="1676725" cy="838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A4E6B8-319A-4F21-A5C5-A8D6DE4F40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587" y="2650331"/>
            <a:ext cx="1538705" cy="10239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4" grpId="0" animBg="1"/>
      <p:bldP spid="2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1870</TotalTime>
  <Words>659</Words>
  <Application>Microsoft Office PowerPoint</Application>
  <PresentationFormat>On-screen Show (4:3)</PresentationFormat>
  <Paragraphs>168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Garamond</vt:lpstr>
      <vt:lpstr>NikoshBAN</vt:lpstr>
      <vt:lpstr>Times New Roman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236</cp:revision>
  <dcterms:created xsi:type="dcterms:W3CDTF">2017-09-27T13:34:17Z</dcterms:created>
  <dcterms:modified xsi:type="dcterms:W3CDTF">2019-11-28T18:12:21Z</dcterms:modified>
</cp:coreProperties>
</file>