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2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93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4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4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33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8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5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6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1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1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5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D6EC9-4D11-4ECE-95E6-207D58229E9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B09AF-86E1-4D3B-8646-339794B2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4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3" y="154546"/>
            <a:ext cx="11861442" cy="651137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797" y="1004552"/>
            <a:ext cx="9440214" cy="462351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9001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1081824"/>
            <a:ext cx="11706895" cy="5615189"/>
          </a:xfrm>
          <a:prstGeom prst="rect">
            <a:avLst/>
          </a:prstGeom>
          <a:ln w="228600" cap="sq" cmpd="thickThin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Flowchart: Terminator 2"/>
          <p:cNvSpPr/>
          <p:nvPr/>
        </p:nvSpPr>
        <p:spPr>
          <a:xfrm>
            <a:off x="2768958" y="0"/>
            <a:ext cx="6787166" cy="850006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Look at the picture and say .What is it? </a:t>
            </a:r>
            <a:endParaRPr lang="en-US" sz="2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1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1155588"/>
            <a:ext cx="11706895" cy="5469693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76200">
              <a:srgbClr val="000000"/>
            </a:innerShdw>
          </a:effectLst>
        </p:spPr>
      </p:pic>
      <p:sp>
        <p:nvSpPr>
          <p:cNvPr id="3" name="Flowchart: Terminator 2"/>
          <p:cNvSpPr/>
          <p:nvPr/>
        </p:nvSpPr>
        <p:spPr>
          <a:xfrm>
            <a:off x="2562896" y="0"/>
            <a:ext cx="869323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are they doing ?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56822" y="283334"/>
            <a:ext cx="1429555" cy="33485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863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128789" y="631065"/>
            <a:ext cx="2266681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Cyclone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Flowchart: Terminator 2"/>
          <p:cNvSpPr/>
          <p:nvPr/>
        </p:nvSpPr>
        <p:spPr>
          <a:xfrm>
            <a:off x="128788" y="1891048"/>
            <a:ext cx="2266681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Grocery shop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128788" y="3151031"/>
            <a:ext cx="2266681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Evening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lowchart: Terminator 4"/>
          <p:cNvSpPr/>
          <p:nvPr/>
        </p:nvSpPr>
        <p:spPr>
          <a:xfrm>
            <a:off x="128787" y="4531217"/>
            <a:ext cx="2266681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Island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128786" y="5940381"/>
            <a:ext cx="2266681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Family </a:t>
            </a:r>
            <a:endParaRPr lang="en-US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148242"/>
            <a:ext cx="1790164" cy="1171525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4" y="1788671"/>
            <a:ext cx="1790164" cy="913091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2866602"/>
            <a:ext cx="1760884" cy="1277195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4371056"/>
            <a:ext cx="1760884" cy="1028660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5502137"/>
            <a:ext cx="1770107" cy="109263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2" name="Flowchart: Terminator 11"/>
          <p:cNvSpPr/>
          <p:nvPr/>
        </p:nvSpPr>
        <p:spPr>
          <a:xfrm>
            <a:off x="6362163" y="515155"/>
            <a:ext cx="2665927" cy="65682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ঘুর্নিঝড়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Flowchart: Terminator 12"/>
          <p:cNvSpPr/>
          <p:nvPr/>
        </p:nvSpPr>
        <p:spPr>
          <a:xfrm>
            <a:off x="6362163" y="1588394"/>
            <a:ext cx="2665927" cy="65682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মুদির দোকান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6362163" y="2972874"/>
            <a:ext cx="2665927" cy="65682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সন্ধ্যাবেলা </a:t>
            </a:r>
            <a:endParaRPr lang="en-US" sz="4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6362162" y="4350915"/>
            <a:ext cx="2665927" cy="65682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দ্ধীপ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16" name="Flowchart: Terminator 15"/>
          <p:cNvSpPr/>
          <p:nvPr/>
        </p:nvSpPr>
        <p:spPr>
          <a:xfrm>
            <a:off x="6269864" y="5689243"/>
            <a:ext cx="2665927" cy="65682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পরিবার 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376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704563" y="746975"/>
            <a:ext cx="7225048" cy="87576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Correct </a:t>
            </a:r>
            <a:r>
              <a:rPr lang="en-US" sz="28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pronounciation</a:t>
            </a:r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the words </a:t>
            </a:r>
            <a:endParaRPr lang="en-US" sz="2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2" y="1723877"/>
            <a:ext cx="11797049" cy="5115370"/>
          </a:xfrm>
          <a:prstGeom prst="rect">
            <a:avLst/>
          </a:prstGeom>
          <a:ln w="228600" cap="sq" cmpd="thickThin">
            <a:solidFill>
              <a:schemeClr val="accent6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ectangle 3"/>
          <p:cNvSpPr/>
          <p:nvPr/>
        </p:nvSpPr>
        <p:spPr>
          <a:xfrm>
            <a:off x="1493948" y="2485623"/>
            <a:ext cx="9208395" cy="3335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Cyclone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Aila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Ialand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Afternoon, Grocery shop, Plastic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325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421228" y="412124"/>
            <a:ext cx="7495504" cy="118485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GROUP WORK </a:t>
            </a:r>
            <a:endParaRPr lang="en-US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596980"/>
            <a:ext cx="12003110" cy="5261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</a:t>
            </a:r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.Where </a:t>
            </a:r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babul’s family live on? </a:t>
            </a:r>
          </a:p>
          <a:p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2.What did babul’s father ? </a:t>
            </a:r>
          </a:p>
          <a:p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3.How old is Nipa ?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4.What did babul’s mother ?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811" y="3127351"/>
            <a:ext cx="3747752" cy="347951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9149" y="3837903"/>
            <a:ext cx="2318197" cy="1944711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57462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Terminator 2"/>
          <p:cNvSpPr/>
          <p:nvPr/>
        </p:nvSpPr>
        <p:spPr>
          <a:xfrm>
            <a:off x="2228045" y="669701"/>
            <a:ext cx="6362163" cy="104318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Matching Column A with Column B  </a:t>
            </a:r>
            <a:endParaRPr lang="en-US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1712890"/>
            <a:ext cx="12192000" cy="514510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lowchart: Terminator 4"/>
          <p:cNvSpPr/>
          <p:nvPr/>
        </p:nvSpPr>
        <p:spPr>
          <a:xfrm>
            <a:off x="1365161" y="2640169"/>
            <a:ext cx="3451538" cy="70833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Wind is blowing </a:t>
            </a:r>
            <a:endParaRPr lang="en-US" sz="2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1365161" y="4610637"/>
            <a:ext cx="3451537" cy="78561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Repairing the bridge </a:t>
            </a:r>
            <a:endParaRPr lang="en-US" sz="2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1262130" y="5962918"/>
            <a:ext cx="3554568" cy="72121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river is rising 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767" y="5130715"/>
            <a:ext cx="3026534" cy="15534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767" y="3790154"/>
            <a:ext cx="3026533" cy="134056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766" y="2602552"/>
            <a:ext cx="3026534" cy="1187602"/>
          </a:xfrm>
          <a:prstGeom prst="rect">
            <a:avLst/>
          </a:prstGeom>
        </p:spPr>
      </p:pic>
      <p:sp>
        <p:nvSpPr>
          <p:cNvPr id="2" name="Flowchart: Terminator 1"/>
          <p:cNvSpPr/>
          <p:nvPr/>
        </p:nvSpPr>
        <p:spPr>
          <a:xfrm>
            <a:off x="1790163" y="1906073"/>
            <a:ext cx="2266682" cy="476519"/>
          </a:xfrm>
          <a:prstGeom prst="flowChartTerminator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Column A 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6053070" y="1906073"/>
            <a:ext cx="2627291" cy="476519"/>
          </a:xfrm>
          <a:prstGeom prst="flowChartTermina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Column B 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Terminator 11"/>
          <p:cNvSpPr/>
          <p:nvPr/>
        </p:nvSpPr>
        <p:spPr>
          <a:xfrm>
            <a:off x="3361386" y="90152"/>
            <a:ext cx="3503053" cy="579549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545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2768958" y="528034"/>
            <a:ext cx="5615188" cy="1120462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HOME WORK 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473520" y="1803041"/>
            <a:ext cx="6718479" cy="50549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Write a paragraph more than 50 words about Cyclone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Aila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.</a:t>
            </a:r>
            <a:endParaRPr lang="en-US" sz="40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72" y="2034862"/>
            <a:ext cx="4945487" cy="454624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9173616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" y="128789"/>
            <a:ext cx="11797048" cy="661125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765" y="3013656"/>
            <a:ext cx="9182637" cy="293475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765" y="811370"/>
            <a:ext cx="9182637" cy="184000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3116687" y="1506828"/>
            <a:ext cx="5357612" cy="6053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Welcome to all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486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03434"/>
            <a:ext cx="12192000" cy="50545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4" y="2439951"/>
            <a:ext cx="3657600" cy="156850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ectangle 3"/>
          <p:cNvSpPr/>
          <p:nvPr/>
        </p:nvSpPr>
        <p:spPr>
          <a:xfrm>
            <a:off x="6838681" y="4546242"/>
            <a:ext cx="3670479" cy="15712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MD ABUL KASHEM 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ASSISTANT TEACHER 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LAKESHWOR DAKHIL MADRASA 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CHATAK SUNAMGNJ 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MOBILE 01786498922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6" y="193184"/>
            <a:ext cx="11925837" cy="13651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Rectangle 5"/>
          <p:cNvSpPr/>
          <p:nvPr/>
        </p:nvSpPr>
        <p:spPr>
          <a:xfrm>
            <a:off x="2562896" y="721217"/>
            <a:ext cx="6915955" cy="4253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INTRODUCTION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9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0" y="39006"/>
            <a:ext cx="11964473" cy="178979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11380" y="708338"/>
            <a:ext cx="6967471" cy="5924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F0"/>
                </a:solidFill>
              </a:rPr>
              <a:t>LESSON INTRODUCTION 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163" y="1828799"/>
            <a:ext cx="5628067" cy="488184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1" y="1828799"/>
            <a:ext cx="5898524" cy="488184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9" y="2228045"/>
            <a:ext cx="4769423" cy="392805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Rectangle 6"/>
          <p:cNvSpPr/>
          <p:nvPr/>
        </p:nvSpPr>
        <p:spPr>
          <a:xfrm>
            <a:off x="6980349" y="2498131"/>
            <a:ext cx="4391696" cy="320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FFFF00"/>
                </a:solidFill>
              </a:rPr>
              <a:t>LESSON:2-3: CYCLONE AILA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UNIT:24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CLASS: FIVE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TIMES: 50 MINITES </a:t>
            </a:r>
          </a:p>
          <a:p>
            <a:r>
              <a:rPr lang="en-US" sz="3200" dirty="0" smtClean="0">
                <a:solidFill>
                  <a:srgbClr val="FFFF00"/>
                </a:solidFill>
              </a:rPr>
              <a:t>DATE:28/11/2019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15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4" y="128789"/>
            <a:ext cx="11642503" cy="189319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34" y="2228044"/>
            <a:ext cx="5409128" cy="399245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843" y="2228045"/>
            <a:ext cx="5959994" cy="399245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2537137" y="631065"/>
            <a:ext cx="7920507" cy="978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LOOK, LISTEN AND SAY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426555"/>
            <a:ext cx="5834129" cy="43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WIND IS BLOWING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834129" y="6426554"/>
            <a:ext cx="6357870" cy="43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THE SEA IS RISING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91555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2" y="115910"/>
            <a:ext cx="11848563" cy="6593983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375" y="2055670"/>
            <a:ext cx="4108359" cy="34178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688" y="2055670"/>
            <a:ext cx="4399746" cy="3417852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790163" y="1004553"/>
            <a:ext cx="4224272" cy="95303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river is rising </a:t>
            </a:r>
            <a:endParaRPr lang="en-US" sz="32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323528" y="1004553"/>
            <a:ext cx="3850782" cy="953036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sea is rising 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6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103032"/>
            <a:ext cx="11900079" cy="6581104"/>
          </a:xfrm>
          <a:prstGeom prst="rect">
            <a:avLst/>
          </a:prstGeom>
          <a:ln w="228600" cap="sq" cmpd="thickThin">
            <a:solidFill>
              <a:srgbClr val="7030A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413" y="2305318"/>
            <a:ext cx="4412356" cy="3147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769" y="2305318"/>
            <a:ext cx="4159875" cy="3147275"/>
          </a:xfrm>
          <a:prstGeom prst="rect">
            <a:avLst/>
          </a:prstGeom>
        </p:spPr>
      </p:pic>
      <p:sp>
        <p:nvSpPr>
          <p:cNvPr id="7" name="Flowchart: Terminator 6"/>
          <p:cNvSpPr/>
          <p:nvPr/>
        </p:nvSpPr>
        <p:spPr>
          <a:xfrm>
            <a:off x="1804249" y="1073775"/>
            <a:ext cx="4334477" cy="1115631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river is flooded the field 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6297769" y="1073776"/>
            <a:ext cx="4159875" cy="1115630"/>
          </a:xfrm>
          <a:prstGeom prst="flowChartTerminator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Cyclone </a:t>
            </a:r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Aila</a:t>
            </a:r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4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3" y="115911"/>
            <a:ext cx="11809926" cy="6581104"/>
          </a:xfrm>
          <a:prstGeom prst="rect">
            <a:avLst/>
          </a:prstGeom>
          <a:ln w="228600" cap="sq" cmpd="thickThin">
            <a:solidFill>
              <a:schemeClr val="accent5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ounded Rectangle 2"/>
          <p:cNvSpPr/>
          <p:nvPr/>
        </p:nvSpPr>
        <p:spPr>
          <a:xfrm>
            <a:off x="991673" y="347731"/>
            <a:ext cx="10148552" cy="5100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Learning outcome  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describe about the Cyclone </a:t>
            </a:r>
            <a:r>
              <a:rPr lang="en-US" sz="36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Aila</a:t>
            </a:r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compare cyclone and storm 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explain how does damage houses and trees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8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>
          <a:xfrm>
            <a:off x="3142445" y="141668"/>
            <a:ext cx="5486400" cy="108182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Ideal Lesson-Read loudly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23494"/>
            <a:ext cx="12192000" cy="2086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Babul’s father had a grocery shop and his mother worked in a fish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farm.They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hsd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a small house that they shared with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Baabui’s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grandparents. Babul was just a baby, but his sister Nipa was six years old.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7" y="3535401"/>
            <a:ext cx="11745533" cy="3130082"/>
          </a:xfrm>
          <a:prstGeom prst="rect">
            <a:avLst/>
          </a:prstGeom>
          <a:ln w="228600" cap="sq" cmpd="thickThin">
            <a:solidFill>
              <a:srgbClr val="C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48982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225</Words>
  <Application>Microsoft Office PowerPoint</Application>
  <PresentationFormat>Widescreen</PresentationFormat>
  <Paragraphs>54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33</cp:revision>
  <dcterms:created xsi:type="dcterms:W3CDTF">2019-11-29T03:02:45Z</dcterms:created>
  <dcterms:modified xsi:type="dcterms:W3CDTF">2019-11-29T23:28:48Z</dcterms:modified>
</cp:coreProperties>
</file>