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6"/>
  </p:notesMasterIdLst>
  <p:handoutMasterIdLst>
    <p:handoutMasterId r:id="rId17"/>
  </p:handoutMasterIdLst>
  <p:sldIdLst>
    <p:sldId id="258" r:id="rId2"/>
    <p:sldId id="288" r:id="rId3"/>
    <p:sldId id="289" r:id="rId4"/>
    <p:sldId id="274" r:id="rId5"/>
    <p:sldId id="277" r:id="rId6"/>
    <p:sldId id="266" r:id="rId7"/>
    <p:sldId id="276" r:id="rId8"/>
    <p:sldId id="285" r:id="rId9"/>
    <p:sldId id="286" r:id="rId10"/>
    <p:sldId id="269" r:id="rId11"/>
    <p:sldId id="283" r:id="rId12"/>
    <p:sldId id="271" r:id="rId13"/>
    <p:sldId id="270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FFCCCC"/>
    <a:srgbClr val="23F34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0" autoAdjust="0"/>
    <p:restoredTop sz="85412" autoAdjust="0"/>
  </p:normalViewPr>
  <p:slideViewPr>
    <p:cSldViewPr>
      <p:cViewPr varScale="1">
        <p:scale>
          <a:sx n="77" d="100"/>
          <a:sy n="77" d="100"/>
        </p:scale>
        <p:origin x="-17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2C3A7-2F7D-422C-9362-59504F7FB458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humayun0709@gmail.com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53F79-FE6D-46A7-AED5-476F79D5CA8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209F7-AE2E-458C-B658-9CA2E2E121BA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humayun0709@gmail.com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B028B-CE97-4EB9-9652-55403A2679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B028B-CE97-4EB9-9652-55403A26792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humayun0709@gmail.com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B028B-CE97-4EB9-9652-55403A26792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humayun0709@gmail.com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976EDB91-6491-43C2-8C17-B13B381B2282}" type="datetime1">
              <a:rPr lang="en-US" smtClean="0"/>
              <a:pPr/>
              <a:t>11/29/2019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/>
              <a:t>humayun0709@gmail.com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8F306-065C-48C5-96A6-72F7A80C7864}" type="datetime1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humayun0709@gmail.com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21492-0A08-4688-BC42-0579B812EB3B}" type="datetime1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humayun0709@gmail.com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9B134-BE33-4E8D-B3BA-9FDBE991DE51}" type="datetime1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humayun0709@gmail.com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CCD775-52C9-4A37-A3BC-10AA186AF633}" type="datetime1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/>
              <a:t>humayun0709@gmail.com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E7597-FB48-4C8E-A219-20B1D44408AD}" type="datetime1">
              <a:rPr lang="en-US" smtClean="0"/>
              <a:pPr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humayun0709@gmail.com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D293F-082B-4D5B-B852-4F4471D1A402}" type="datetime1">
              <a:rPr lang="en-US" smtClean="0"/>
              <a:pPr/>
              <a:t>11/29/2019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humayun0709@gmail.com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CD92-952D-47E4-A228-0F0724C1ED94}" type="datetime1">
              <a:rPr lang="en-US" smtClean="0"/>
              <a:pPr/>
              <a:t>11/29/2019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humayun0709@gmail.com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32FF-C1B5-4A6E-9318-65CCEE07C136}" type="datetime1">
              <a:rPr lang="en-US" smtClean="0"/>
              <a:pPr/>
              <a:t>11/29/2019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humayun0709@gmail.com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968B-5A2F-4C99-BA55-04F880D88186}" type="datetime1">
              <a:rPr lang="en-US" smtClean="0"/>
              <a:pPr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humayun0709@gmail.com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E2210-4BBC-4B77-A672-861CB211C97B}" type="datetime1">
              <a:rPr lang="en-US" smtClean="0"/>
              <a:pPr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humayun0709@gmail.com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7B1B0E6-D135-494F-908E-A6A5C0FDEA96}" type="datetime1">
              <a:rPr lang="en-US" smtClean="0"/>
              <a:pPr/>
              <a:t>11/29/2019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humayun0709@gmail.com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/>
            <a:r>
              <a:rPr lang="en-US" dirty="0" smtClean="0"/>
              <a:t>humayun0709@gmail.com</a:t>
            </a:r>
            <a:endParaRPr lang="en-US" dirty="0"/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649746"/>
            <a:ext cx="5181600" cy="397676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971800" y="228600"/>
            <a:ext cx="3094461" cy="923330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950000" scaled="0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  <a:cs typeface="NikoshBAN" pitchFamily="2" charset="0"/>
              </a:rPr>
              <a:t>স্বাগতম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819400"/>
            <a:ext cx="8229600" cy="165109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প্রথমে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দিবে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609600" y="685800"/>
            <a:ext cx="4572000" cy="2133600"/>
          </a:xfrm>
          <a:prstGeom prst="downArrowCallou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95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/>
              </a:rPr>
              <a:t>দলীয়</a:t>
            </a:r>
            <a:r>
              <a:rPr lang="en-US" sz="6000" dirty="0" smtClean="0">
                <a:latin typeface="NikoshBAN"/>
              </a:rPr>
              <a:t> </a:t>
            </a:r>
            <a:r>
              <a:rPr lang="en-US" sz="6000" dirty="0" err="1" smtClean="0">
                <a:latin typeface="NikoshBAN"/>
              </a:rPr>
              <a:t>কাজ</a:t>
            </a:r>
            <a:endParaRPr lang="en-US" sz="6000" dirty="0">
              <a:latin typeface="NikoshB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humayun0709@gmail.com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id1378744-v4-728px-Pass-Emissions-Step-1-Version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1" y="1062992"/>
            <a:ext cx="6354336" cy="4342130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humayun0709@gmail.com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753380"/>
            <a:ext cx="73914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ব্রেক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ব্রেক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762000" y="609600"/>
            <a:ext cx="3581400" cy="1371600"/>
          </a:xfrm>
          <a:prstGeom prst="horizontalScroll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95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bg1"/>
                </a:solidFill>
                <a:latin typeface="NikoshBAN"/>
              </a:rPr>
              <a:t>মূল্যায়ণ</a:t>
            </a:r>
            <a:endParaRPr lang="en-US" sz="5400" dirty="0">
              <a:solidFill>
                <a:schemeClr val="bg1"/>
              </a:solidFill>
              <a:latin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3846493"/>
            <a:ext cx="73914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/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ব্রেক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 ?</a:t>
            </a:r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humayun0709@gmail.com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4384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3600" dirty="0" smtClean="0">
              <a:ln w="7620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609600" y="609600"/>
            <a:ext cx="4038600" cy="1905000"/>
          </a:xfrm>
          <a:prstGeom prst="downArrowCallout">
            <a:avLst/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95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/>
              </a:rPr>
              <a:t>বাড়ির</a:t>
            </a:r>
            <a:r>
              <a:rPr lang="en-US" sz="4800" dirty="0" smtClean="0">
                <a:latin typeface="NikoshBAN"/>
              </a:rPr>
              <a:t> </a:t>
            </a:r>
            <a:r>
              <a:rPr lang="en-US" sz="4800" dirty="0" err="1" smtClean="0">
                <a:latin typeface="NikoshBAN"/>
              </a:rPr>
              <a:t>কাজ</a:t>
            </a:r>
            <a:endParaRPr lang="en-US" sz="4800" dirty="0">
              <a:latin typeface="NikoshBAN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609600" y="1828800"/>
            <a:ext cx="7543800" cy="34290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সার্ভো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টাইট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ব্রেক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সিস্টমের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কার্যপ্রনালী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humayun0709@gmail.com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95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humayun0709@gmail.com</a:t>
            </a:r>
            <a:endParaRPr lang="en-US" dirty="0"/>
          </a:p>
        </p:txBody>
      </p:sp>
      <p:pic>
        <p:nvPicPr>
          <p:cNvPr id="5" name="Picture 4" descr="images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2209800"/>
            <a:ext cx="6816604" cy="38528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humayun0709@gmail.com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90600" y="1905000"/>
            <a:ext cx="7391400" cy="2667000"/>
          </a:xfr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ea typeface="NSimSun" pitchFamily="49" charset="-122"/>
                <a:cs typeface="NikoshBAN" pitchFamily="2" charset="0"/>
              </a:rPr>
              <a:t>মো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ea typeface="NSimSun" pitchFamily="49" charset="-122"/>
                <a:cs typeface="NikoshBAN" pitchFamily="2" charset="0"/>
              </a:rPr>
              <a:t>: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ea typeface="NSimSun" pitchFamily="49" charset="-122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ea typeface="NSimSun" pitchFamily="49" charset="-122"/>
                <a:cs typeface="NikoshBAN" pitchFamily="2" charset="0"/>
              </a:rPr>
              <a:t>হুমায়ুন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ea typeface="NSimSun" pitchFamily="49" charset="-122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ea typeface="NSimSun" pitchFamily="49" charset="-122"/>
                <a:cs typeface="NikoshBAN" pitchFamily="2" charset="0"/>
              </a:rPr>
              <a:t>কবীর</a:t>
            </a:r>
            <a:endParaRPr lang="en-US" sz="3600" dirty="0" smtClean="0">
              <a:solidFill>
                <a:srgbClr val="002060"/>
              </a:solidFill>
              <a:latin typeface="NikoshBAN" pitchFamily="2" charset="0"/>
              <a:ea typeface="NSimSun" pitchFamily="49" charset="-122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ea typeface="NSimSun" pitchFamily="49" charset="-122"/>
                <a:cs typeface="NikoshBAN" pitchFamily="2" charset="0"/>
              </a:rPr>
              <a:t>ইন্সট্রাক্টর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ea typeface="NSimSun" pitchFamily="49" charset="-122"/>
                <a:cs typeface="NikoshBAN" pitchFamily="2" charset="0"/>
              </a:rPr>
              <a:t>(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ea typeface="NSimSun" pitchFamily="49" charset="-122"/>
                <a:cs typeface="NikoshBAN" pitchFamily="2" charset="0"/>
              </a:rPr>
              <a:t>অটোমোবাইল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ea typeface="NSimSun" pitchFamily="49" charset="-122"/>
                <a:cs typeface="NikoshBAN" pitchFamily="2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ea typeface="NSimSun" pitchFamily="49" charset="-122"/>
                <a:cs typeface="NikoshBAN" pitchFamily="2" charset="0"/>
              </a:rPr>
              <a:t>ঝালকাঠি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ea typeface="NSimSun" pitchFamily="49" charset="-122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ea typeface="NSimSun" pitchFamily="49" charset="-122"/>
                <a:cs typeface="NikoshBAN" pitchFamily="2" charset="0"/>
              </a:rPr>
              <a:t>টেকনিকেল স্কুল ও 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ea typeface="NSimSun" pitchFamily="49" charset="-122"/>
                <a:cs typeface="NikoshBAN" pitchFamily="2" charset="0"/>
              </a:rPr>
              <a:t>কলেজ</a:t>
            </a:r>
          </a:p>
          <a:p>
            <a:pPr>
              <a:lnSpc>
                <a:spcPct val="150000"/>
              </a:lnSpc>
              <a:buNone/>
            </a:pP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2057400" y="304800"/>
            <a:ext cx="53479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চিতি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humayun0709@gmail.com</a:t>
            </a:r>
            <a:endParaRPr lang="en-US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1905000" y="1676400"/>
            <a:ext cx="5486400" cy="3048000"/>
          </a:xfrm>
          <a:prstGeom prst="rect">
            <a:avLst/>
          </a:prstGeom>
          <a:gradFill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95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6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bn-IN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শ্রেণী-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দ্বাদশ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6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বিষয়-অটোমোবাইল-২</a:t>
            </a:r>
          </a:p>
          <a:p>
            <a:pPr marL="274320" marR="0" lvl="0" indent="-274320" algn="l" defTabSz="914400" rtl="0" eaLnBrk="1" fontAlgn="auto" latinLnBrk="0" hangingPunct="1">
              <a:lnSpc>
                <a:spcPct val="16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অধ্যায়-২</a:t>
            </a:r>
          </a:p>
          <a:p>
            <a:pPr marL="274320" marR="0" lvl="0" indent="-274320" algn="l" defTabSz="914400" rtl="0" eaLnBrk="1" fontAlgn="auto" latinLnBrk="0" hangingPunct="1">
              <a:lnSpc>
                <a:spcPct val="16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7400" y="304800"/>
            <a:ext cx="43861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চিতি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609600"/>
            <a:ext cx="7086600" cy="707886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950000" scaled="0"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ব্রেক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সিস্টেম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humayun0709@gmail.com</a:t>
            </a:r>
            <a:endParaRPr lang="en-US" dirty="0"/>
          </a:p>
        </p:txBody>
      </p:sp>
      <p:pic>
        <p:nvPicPr>
          <p:cNvPr id="6" name="Picture 5" descr="brakediagra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447800"/>
            <a:ext cx="4950420" cy="4663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157308"/>
            <a:ext cx="8153400" cy="7386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ব্রেক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Down Arrow Callout 2"/>
          <p:cNvSpPr/>
          <p:nvPr/>
        </p:nvSpPr>
        <p:spPr>
          <a:xfrm>
            <a:off x="2209800" y="685800"/>
            <a:ext cx="3733800" cy="1447800"/>
          </a:xfrm>
          <a:prstGeom prst="downArrowCallou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95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/>
              </a:rPr>
              <a:t>শিখন</a:t>
            </a:r>
            <a:r>
              <a:rPr lang="en-US" sz="4800" dirty="0" smtClean="0">
                <a:latin typeface="NikoshBAN"/>
              </a:rPr>
              <a:t> </a:t>
            </a:r>
            <a:r>
              <a:rPr lang="en-US" sz="4800" dirty="0" err="1" smtClean="0">
                <a:latin typeface="NikoshBAN"/>
              </a:rPr>
              <a:t>ফল</a:t>
            </a:r>
            <a:endParaRPr lang="en-US" sz="4800" dirty="0"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4648200"/>
            <a:ext cx="8153400" cy="1200329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950000" scaled="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সার্ভো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টাইট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ব্রেক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সিস্টমের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কার্যপ্রনালী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humayun0709@gmail.com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3429000"/>
            <a:ext cx="8153400" cy="57753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950000" scaled="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ব্রেক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সিস্টমের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572869"/>
            <a:ext cx="7162800" cy="646331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950000" scaled="0"/>
          </a:gra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ব্রেক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676400"/>
            <a:ext cx="8229600" cy="4267066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950000" scaled="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dirty="0" err="1" smtClean="0">
                <a:latin typeface="NikoshBAN"/>
              </a:rPr>
              <a:t>পাওয়ার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ব্রেক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উন্নত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ধরনের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হাইড্রোলিক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ব্রেক</a:t>
            </a:r>
            <a:r>
              <a:rPr lang="en-US" sz="2800" dirty="0" smtClean="0">
                <a:latin typeface="NikoshBAN"/>
              </a:rPr>
              <a:t>। </a:t>
            </a:r>
            <a:r>
              <a:rPr lang="en-US" sz="2800" dirty="0" err="1" smtClean="0">
                <a:latin typeface="NikoshBAN"/>
              </a:rPr>
              <a:t>এই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ব্রেক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পদ্ধতিতে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প্যাডেলের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চাপকে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বহুগুনে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বৃদ্ধি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করার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বিশেষ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ব্যবস্থা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আছে</a:t>
            </a:r>
            <a:r>
              <a:rPr lang="en-US" sz="2800" dirty="0" smtClean="0">
                <a:latin typeface="NikoshBAN"/>
              </a:rPr>
              <a:t>। </a:t>
            </a:r>
            <a:r>
              <a:rPr lang="en-US" sz="2800" dirty="0" err="1" smtClean="0">
                <a:latin typeface="NikoshBAN"/>
              </a:rPr>
              <a:t>ইনটেক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মেনিফোল্ড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শূন্যতা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বা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সংকোচিত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বাতাসের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সাহায্যে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মাস্টার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সিলিন্ডারে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বেশি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চাপ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পয়োগের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বিশেষ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ব্যবস্থা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আছে</a:t>
            </a:r>
            <a:r>
              <a:rPr lang="en-US" sz="2800" dirty="0" smtClean="0">
                <a:latin typeface="NikoshBAN"/>
              </a:rPr>
              <a:t>।</a:t>
            </a:r>
            <a:endParaRPr lang="en-US" sz="2800" dirty="0">
              <a:latin typeface="NikoshBAN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humayun0709@gmail.com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humayun0709@gmail.com</a:t>
            </a:r>
            <a:endParaRPr lang="en-US" dirty="0"/>
          </a:p>
        </p:txBody>
      </p:sp>
      <p:sp>
        <p:nvSpPr>
          <p:cNvPr id="12" name="Down Arrow Callout 11"/>
          <p:cNvSpPr/>
          <p:nvPr/>
        </p:nvSpPr>
        <p:spPr>
          <a:xfrm>
            <a:off x="2438400" y="609600"/>
            <a:ext cx="4114800" cy="1828800"/>
          </a:xfrm>
          <a:prstGeom prst="downArrowCallou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95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ব্রেক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সিস্টম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0" y="2438400"/>
            <a:ext cx="3581400" cy="685800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95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ভ্যাকুয়াম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ব্রেক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762000" y="3581400"/>
            <a:ext cx="3581400" cy="6858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95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হাইড্রোলিক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ব্রেক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4648200" y="2438400"/>
            <a:ext cx="3581400" cy="685800"/>
          </a:xfrm>
          <a:prstGeom prst="rec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95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এয়ার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ব্রেক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4648200" y="3581400"/>
            <a:ext cx="3581400" cy="685800"/>
          </a:xfrm>
          <a:prstGeom prst="rect">
            <a:avLst/>
          </a:prstGeom>
          <a:gradFill>
            <a:gsLst>
              <a:gs pos="0">
                <a:srgbClr val="FFCCCC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95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হাইড্রোস্ট্যাটিক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ব্রেক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2590800" y="4648200"/>
            <a:ext cx="3581400" cy="685800"/>
          </a:xfrm>
          <a:prstGeom prst="rect">
            <a:avLst/>
          </a:prstGeom>
          <a:gradFill>
            <a:gsLst>
              <a:gs pos="0">
                <a:srgbClr val="9900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95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ইলেক্ট্রিক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ব্রেক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914400"/>
          </a:xfrm>
          <a:prstGeom prst="horizontalScroll">
            <a:avLst/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95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সার্ভো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টাইট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ব্রেক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সিস্টমের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কার্যপ্রনালী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humayun0709@gmail.com</a:t>
            </a:r>
            <a:endParaRPr lang="en-US" dirty="0"/>
          </a:p>
        </p:txBody>
      </p:sp>
      <p:pic>
        <p:nvPicPr>
          <p:cNvPr id="10" name="Content Placeholder 9" descr="download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 l="2598" t="10066"/>
          <a:stretch>
            <a:fillRect/>
          </a:stretch>
        </p:blipFill>
        <p:spPr>
          <a:xfrm>
            <a:off x="1463170" y="1828800"/>
            <a:ext cx="5928230" cy="423703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1447800"/>
          </a:xfrm>
          <a:prstGeom prst="horizontalScroll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95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সার্ভো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টাইট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ব্রেক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সিস্টমের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কার্যপ্রনালী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humayun0709@gmail.com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95400" y="2133600"/>
            <a:ext cx="6934200" cy="2438400"/>
          </a:xfrm>
        </p:spPr>
        <p:txBody>
          <a:bodyPr/>
          <a:lstStyle/>
          <a:p>
            <a:r>
              <a:rPr lang="en-US" dirty="0" err="1" smtClean="0">
                <a:latin typeface="NikoshBAN"/>
              </a:rPr>
              <a:t>এসো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আমরা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ভিডিওটি</a:t>
            </a:r>
            <a:r>
              <a:rPr lang="en-US" dirty="0" smtClean="0">
                <a:latin typeface="NikoshBAN"/>
              </a:rPr>
              <a:t>  </a:t>
            </a:r>
            <a:r>
              <a:rPr lang="en-US" dirty="0" err="1" smtClean="0">
                <a:latin typeface="NikoshBAN"/>
              </a:rPr>
              <a:t>দেখি</a:t>
            </a:r>
            <a:endParaRPr lang="en-US" dirty="0" smtClean="0">
              <a:latin typeface="NikoshBAN"/>
            </a:endParaRPr>
          </a:p>
          <a:p>
            <a:endParaRPr lang="en-US" dirty="0" smtClean="0">
              <a:latin typeface="NikoshBAN"/>
            </a:endParaRPr>
          </a:p>
          <a:p>
            <a:pPr>
              <a:buNone/>
            </a:pPr>
            <a:endParaRPr lang="en-US" dirty="0" smtClean="0">
              <a:latin typeface="NikoshBAN"/>
            </a:endParaRPr>
          </a:p>
          <a:p>
            <a:endParaRPr lang="en-US" dirty="0">
              <a:latin typeface="NikoshBAN"/>
            </a:endParaRP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799" y="3043238"/>
          <a:ext cx="1540933" cy="1300162"/>
        </p:xfrm>
        <a:graphic>
          <a:graphicData uri="http://schemas.openxmlformats.org/presentationml/2006/ole">
            <p:oleObj spid="_x0000_s1028" name="Packager Shell Object" showAsIcon="1" r:id="rId3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985</TotalTime>
  <Words>201</Words>
  <Application>Microsoft Office PowerPoint</Application>
  <PresentationFormat>On-screen Show (4:3)</PresentationFormat>
  <Paragraphs>52</Paragraphs>
  <Slides>14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Origin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সার্ভো টাইট পাওয়ার ব্রেক সিস্টমের কার্যপ্রনালী </vt:lpstr>
      <vt:lpstr> সার্ভো টাইট পাওয়ার ব্রেক সিস্টমের কার্যপ্রনালী </vt:lpstr>
      <vt:lpstr>Slide 10</vt:lpstr>
      <vt:lpstr>Slide 11</vt:lpstr>
      <vt:lpstr>Slide 12</vt:lpstr>
      <vt:lpstr>Slide 13</vt:lpstr>
      <vt:lpstr>ধন্যবাদ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User.TTTC</dc:creator>
  <cp:lastModifiedBy>V C S</cp:lastModifiedBy>
  <cp:revision>153</cp:revision>
  <dcterms:created xsi:type="dcterms:W3CDTF">2006-08-16T00:00:00Z</dcterms:created>
  <dcterms:modified xsi:type="dcterms:W3CDTF">2019-11-29T16:29:02Z</dcterms:modified>
</cp:coreProperties>
</file>