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7C907-2C1B-41C7-BA35-64F6F59D753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723B-011D-4787-B5D8-7EEA8259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EFBA06-131C-4859-9C39-A0BB73E6E7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99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1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9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1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4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2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3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6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9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2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C790B-E7D1-46E0-A4AC-F2399092874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8418-DBC3-461D-B65A-1A8EB228E8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826426" y="6486939"/>
            <a:ext cx="5234608" cy="371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ফয়েজ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ডাটরা</a:t>
            </a:r>
            <a:r>
              <a:rPr lang="en-US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হাজীগঞ্জ</a:t>
            </a:r>
            <a:r>
              <a:rPr lang="en-US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baseline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9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217" y="3015333"/>
            <a:ext cx="3849121" cy="28820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20231" y="1453018"/>
            <a:ext cx="4659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6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126779"/>
              </p:ext>
            </p:extLst>
          </p:nvPr>
        </p:nvGraphicFramePr>
        <p:xfrm>
          <a:off x="3497825" y="235975"/>
          <a:ext cx="2747066" cy="1013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3" imgW="1066680" imgH="393480" progId="Equation.3">
                  <p:embed/>
                </p:oleObj>
              </mc:Choice>
              <mc:Fallback>
                <p:oleObj name="Equation" r:id="rId3" imgW="1066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7825" y="235975"/>
                        <a:ext cx="2747066" cy="1013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84606" y="5855110"/>
            <a:ext cx="146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62116"/>
            <a:ext cx="3141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2697" y="535858"/>
            <a:ext cx="4493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7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খ) পৃষ্ঠা-185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9589"/>
              </p:ext>
            </p:extLst>
          </p:nvPr>
        </p:nvGraphicFramePr>
        <p:xfrm>
          <a:off x="3295034" y="1833043"/>
          <a:ext cx="2973030" cy="134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5" imgW="1295280" imgH="583920" progId="Equation.3">
                  <p:embed/>
                </p:oleObj>
              </mc:Choice>
              <mc:Fallback>
                <p:oleObj name="Equation" r:id="rId5" imgW="129528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5034" y="1833043"/>
                        <a:ext cx="2973030" cy="1340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23937"/>
              </p:ext>
            </p:extLst>
          </p:nvPr>
        </p:nvGraphicFramePr>
        <p:xfrm>
          <a:off x="3220884" y="3557584"/>
          <a:ext cx="5937863" cy="1073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7" imgW="2387520" imgH="431640" progId="Equation.3">
                  <p:embed/>
                </p:oleObj>
              </mc:Choice>
              <mc:Fallback>
                <p:oleObj name="Equation" r:id="rId7" imgW="23875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20884" y="3557584"/>
                        <a:ext cx="5937863" cy="1073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157024"/>
              </p:ext>
            </p:extLst>
          </p:nvPr>
        </p:nvGraphicFramePr>
        <p:xfrm>
          <a:off x="3370826" y="4837472"/>
          <a:ext cx="3669816" cy="56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9" imgW="1320480" imgH="203040" progId="Equation.3">
                  <p:embed/>
                </p:oleObj>
              </mc:Choice>
              <mc:Fallback>
                <p:oleObj name="Equation" r:id="rId9" imgW="1320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70826" y="4837472"/>
                        <a:ext cx="3669816" cy="56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871436"/>
              </p:ext>
            </p:extLst>
          </p:nvPr>
        </p:nvGraphicFramePr>
        <p:xfrm>
          <a:off x="3442315" y="5855110"/>
          <a:ext cx="1380602" cy="52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1" imgW="469800" imgH="177480" progId="Equation.3">
                  <p:embed/>
                </p:oleObj>
              </mc:Choice>
              <mc:Fallback>
                <p:oleObj name="Equation" r:id="rId11" imgW="469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42315" y="5855110"/>
                        <a:ext cx="1380602" cy="522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02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8981" y="457200"/>
            <a:ext cx="1504335" cy="707886"/>
          </a:xfrm>
          <a:prstGeom prst="rect">
            <a:avLst/>
          </a:prstGeom>
          <a:solidFill>
            <a:schemeClr val="accent2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268363" y="1607217"/>
            <a:ext cx="6066502" cy="634293"/>
            <a:chOff x="1268363" y="1607217"/>
            <a:chExt cx="6066502" cy="634293"/>
          </a:xfrm>
        </p:grpSpPr>
        <p:grpSp>
          <p:nvGrpSpPr>
            <p:cNvPr id="15" name="Group 14"/>
            <p:cNvGrpSpPr/>
            <p:nvPr/>
          </p:nvGrpSpPr>
          <p:grpSpPr>
            <a:xfrm>
              <a:off x="1713630" y="1607217"/>
              <a:ext cx="5621235" cy="634293"/>
              <a:chOff x="1713630" y="1607217"/>
              <a:chExt cx="5621235" cy="634293"/>
            </a:xfrm>
          </p:grpSpPr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0862528"/>
                  </p:ext>
                </p:extLst>
              </p:nvPr>
            </p:nvGraphicFramePr>
            <p:xfrm>
              <a:off x="1713630" y="1607217"/>
              <a:ext cx="4840287" cy="557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5" name="Equation" r:id="rId3" imgW="1879560" imgH="215640" progId="Equation.3">
                      <p:embed/>
                    </p:oleObj>
                  </mc:Choice>
                  <mc:Fallback>
                    <p:oleObj name="Equation" r:id="rId3" imgW="1879560" imgH="215640" progId="Equation.3">
                      <p:embed/>
                      <p:pic>
                        <p:nvPicPr>
                          <p:cNvPr id="11" name="Object 10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713630" y="1607217"/>
                            <a:ext cx="4840287" cy="5572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TextBox 9"/>
              <p:cNvSpPr txBox="1"/>
              <p:nvPr/>
            </p:nvSpPr>
            <p:spPr>
              <a:xfrm>
                <a:off x="6454878" y="1656735"/>
                <a:ext cx="8799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268363" y="1646903"/>
              <a:ext cx="5112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58530" y="2495550"/>
            <a:ext cx="4237703" cy="655444"/>
            <a:chOff x="1258530" y="2495550"/>
            <a:chExt cx="4237703" cy="655444"/>
          </a:xfrm>
        </p:grpSpPr>
        <p:grpSp>
          <p:nvGrpSpPr>
            <p:cNvPr id="16" name="Group 15"/>
            <p:cNvGrpSpPr/>
            <p:nvPr/>
          </p:nvGrpSpPr>
          <p:grpSpPr>
            <a:xfrm>
              <a:off x="1819275" y="2495550"/>
              <a:ext cx="3676958" cy="606283"/>
              <a:chOff x="1819275" y="2495550"/>
              <a:chExt cx="3676958" cy="606283"/>
            </a:xfrm>
          </p:grpSpPr>
          <p:graphicFrame>
            <p:nvGraphicFramePr>
              <p:cNvPr id="5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96511363"/>
                  </p:ext>
                </p:extLst>
              </p:nvPr>
            </p:nvGraphicFramePr>
            <p:xfrm>
              <a:off x="1819275" y="2495550"/>
              <a:ext cx="2816225" cy="5381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6" name="Equation" r:id="rId5" imgW="1066680" imgH="203040" progId="Equation.3">
                      <p:embed/>
                    </p:oleObj>
                  </mc:Choice>
                  <mc:Fallback>
                    <p:oleObj name="Equation" r:id="rId5" imgW="1066680" imgH="203040" progId="Equation.3">
                      <p:embed/>
                      <p:pic>
                        <p:nvPicPr>
                          <p:cNvPr id="4" name="Object 3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819275" y="2495550"/>
                            <a:ext cx="2816225" cy="5381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TextBox 10"/>
              <p:cNvSpPr txBox="1"/>
              <p:nvPr/>
            </p:nvSpPr>
            <p:spPr>
              <a:xfrm>
                <a:off x="4616246" y="2517058"/>
                <a:ext cx="8799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258530" y="2566219"/>
              <a:ext cx="5850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48698" y="3479800"/>
            <a:ext cx="4488425" cy="664252"/>
            <a:chOff x="1248698" y="3479800"/>
            <a:chExt cx="4488425" cy="664252"/>
          </a:xfrm>
        </p:grpSpPr>
        <p:grpSp>
          <p:nvGrpSpPr>
            <p:cNvPr id="17" name="Group 16"/>
            <p:cNvGrpSpPr/>
            <p:nvPr/>
          </p:nvGrpSpPr>
          <p:grpSpPr>
            <a:xfrm>
              <a:off x="1849438" y="3479800"/>
              <a:ext cx="3887685" cy="644588"/>
              <a:chOff x="1849438" y="3479800"/>
              <a:chExt cx="3887685" cy="644588"/>
            </a:xfrm>
          </p:grpSpPr>
          <p:graphicFrame>
            <p:nvGraphicFramePr>
              <p:cNvPr id="6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97055440"/>
                  </p:ext>
                </p:extLst>
              </p:nvPr>
            </p:nvGraphicFramePr>
            <p:xfrm>
              <a:off x="1849438" y="3479800"/>
              <a:ext cx="2967037" cy="565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7" name="Equation" r:id="rId7" imgW="1066680" imgH="203040" progId="Equation.3">
                      <p:embed/>
                    </p:oleObj>
                  </mc:Choice>
                  <mc:Fallback>
                    <p:oleObj name="Equation" r:id="rId7" imgW="1066680" imgH="203040" progId="Equation.3">
                      <p:embed/>
                      <p:pic>
                        <p:nvPicPr>
                          <p:cNvPr id="8" name="Object 7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849438" y="3479800"/>
                            <a:ext cx="2967037" cy="5651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Box 11"/>
              <p:cNvSpPr txBox="1"/>
              <p:nvPr/>
            </p:nvSpPr>
            <p:spPr>
              <a:xfrm>
                <a:off x="4857136" y="3539613"/>
                <a:ext cx="8799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248698" y="3559277"/>
              <a:ext cx="5948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01097" y="4280156"/>
            <a:ext cx="2792362" cy="982662"/>
            <a:chOff x="1401097" y="4280156"/>
            <a:chExt cx="2792362" cy="982662"/>
          </a:xfrm>
        </p:grpSpPr>
        <p:grpSp>
          <p:nvGrpSpPr>
            <p:cNvPr id="18" name="Group 17"/>
            <p:cNvGrpSpPr/>
            <p:nvPr/>
          </p:nvGrpSpPr>
          <p:grpSpPr>
            <a:xfrm>
              <a:off x="1950423" y="4280156"/>
              <a:ext cx="2243036" cy="982662"/>
              <a:chOff x="1950423" y="4280156"/>
              <a:chExt cx="2243036" cy="982662"/>
            </a:xfrm>
          </p:grpSpPr>
          <p:graphicFrame>
            <p:nvGraphicFramePr>
              <p:cNvPr id="4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31411388"/>
                  </p:ext>
                </p:extLst>
              </p:nvPr>
            </p:nvGraphicFramePr>
            <p:xfrm>
              <a:off x="1950423" y="4280156"/>
              <a:ext cx="1268412" cy="9826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8" name="Equation" r:id="rId9" imgW="507960" imgH="393480" progId="Equation.3">
                      <p:embed/>
                    </p:oleObj>
                  </mc:Choice>
                  <mc:Fallback>
                    <p:oleObj name="Equation" r:id="rId9" imgW="507960" imgH="393480" progId="Equation.3">
                      <p:embed/>
                      <p:pic>
                        <p:nvPicPr>
                          <p:cNvPr id="3" name="Object 2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950423" y="4280156"/>
                            <a:ext cx="1268412" cy="9826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TextBox 12"/>
              <p:cNvSpPr txBox="1"/>
              <p:nvPr/>
            </p:nvSpPr>
            <p:spPr>
              <a:xfrm>
                <a:off x="3313472" y="4547419"/>
                <a:ext cx="8799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401097" y="4522838"/>
              <a:ext cx="5112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342103" y="5509956"/>
            <a:ext cx="3092246" cy="982663"/>
            <a:chOff x="1342103" y="5509956"/>
            <a:chExt cx="3092246" cy="982663"/>
          </a:xfrm>
        </p:grpSpPr>
        <p:grpSp>
          <p:nvGrpSpPr>
            <p:cNvPr id="19" name="Group 18"/>
            <p:cNvGrpSpPr/>
            <p:nvPr/>
          </p:nvGrpSpPr>
          <p:grpSpPr>
            <a:xfrm>
              <a:off x="1913808" y="5509956"/>
              <a:ext cx="2520541" cy="982663"/>
              <a:chOff x="1913808" y="5509956"/>
              <a:chExt cx="2520541" cy="982663"/>
            </a:xfrm>
          </p:grpSpPr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35081337"/>
                  </p:ext>
                </p:extLst>
              </p:nvPr>
            </p:nvGraphicFramePr>
            <p:xfrm>
              <a:off x="1913808" y="5509956"/>
              <a:ext cx="1585913" cy="9826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9" name="Equation" r:id="rId11" imgW="634680" imgH="393480" progId="Equation.3">
                      <p:embed/>
                    </p:oleObj>
                  </mc:Choice>
                  <mc:Fallback>
                    <p:oleObj name="Equation" r:id="rId11" imgW="634680" imgH="393480" progId="Equation.3">
                      <p:embed/>
                      <p:pic>
                        <p:nvPicPr>
                          <p:cNvPr id="4" name="Object 3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1913808" y="5509956"/>
                            <a:ext cx="1585913" cy="9826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Box 13"/>
              <p:cNvSpPr txBox="1"/>
              <p:nvPr/>
            </p:nvSpPr>
            <p:spPr>
              <a:xfrm>
                <a:off x="3554362" y="5746954"/>
                <a:ext cx="8799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342103" y="5796116"/>
              <a:ext cx="63418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37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368708"/>
            <a:ext cx="2285999" cy="707886"/>
          </a:xfrm>
          <a:prstGeom prst="rect">
            <a:avLst/>
          </a:prstGeom>
          <a:solidFill>
            <a:schemeClr val="accent2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5639" y="1991032"/>
            <a:ext cx="10702413" cy="940057"/>
            <a:chOff x="255639" y="1991032"/>
            <a:chExt cx="10702413" cy="940057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1940302"/>
                </p:ext>
              </p:extLst>
            </p:nvPr>
          </p:nvGraphicFramePr>
          <p:xfrm>
            <a:off x="3236247" y="1991032"/>
            <a:ext cx="2880820" cy="940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name="Equation" r:id="rId3" imgW="1206360" imgH="393480" progId="Equation.3">
                    <p:embed/>
                  </p:oleObj>
                </mc:Choice>
                <mc:Fallback>
                  <p:oleObj name="Equation" r:id="rId3" imgW="12063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36247" y="1991032"/>
                          <a:ext cx="2880820" cy="94005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255639" y="2217174"/>
              <a:ext cx="3141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64710" y="2217174"/>
              <a:ext cx="44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6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খ) পৃষ্ঠা-184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6645" y="3362632"/>
            <a:ext cx="10899059" cy="895811"/>
            <a:chOff x="196645" y="3362632"/>
            <a:chExt cx="10899059" cy="895811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2050977"/>
                </p:ext>
              </p:extLst>
            </p:nvPr>
          </p:nvGraphicFramePr>
          <p:xfrm>
            <a:off x="3295240" y="3362632"/>
            <a:ext cx="2745227" cy="8958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6" name="Equation" r:id="rId5" imgW="1206360" imgH="393480" progId="Equation.3">
                    <p:embed/>
                  </p:oleObj>
                </mc:Choice>
                <mc:Fallback>
                  <p:oleObj name="Equation" r:id="rId5" imgW="12063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295240" y="3362632"/>
                          <a:ext cx="2745227" cy="89581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96645" y="3574025"/>
              <a:ext cx="3141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02362" y="3431458"/>
              <a:ext cx="44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7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ক) পৃষ্ঠা-185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9883" y="4454848"/>
            <a:ext cx="11892117" cy="924474"/>
            <a:chOff x="299883" y="4454848"/>
            <a:chExt cx="11892117" cy="92447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480383"/>
                </p:ext>
              </p:extLst>
            </p:nvPr>
          </p:nvGraphicFramePr>
          <p:xfrm>
            <a:off x="3363655" y="4454848"/>
            <a:ext cx="3966293" cy="924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7" name="Equation" r:id="rId7" imgW="1688760" imgH="393480" progId="Equation.3">
                    <p:embed/>
                  </p:oleObj>
                </mc:Choice>
                <mc:Fallback>
                  <p:oleObj name="Equation" r:id="rId7" imgW="16887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363655" y="4454848"/>
                          <a:ext cx="3966293" cy="9244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299883" y="4709651"/>
              <a:ext cx="3141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98658" y="4601497"/>
              <a:ext cx="44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অনুশীলনী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7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গ) পৃষ্ঠা-185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364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9652" y="5722375"/>
            <a:ext cx="3814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712" y="305004"/>
            <a:ext cx="69850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1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676400" y="2362200"/>
            <a:ext cx="9370143" cy="3936832"/>
            <a:chOff x="-290849" y="3056690"/>
            <a:chExt cx="9962699" cy="3267909"/>
          </a:xfrm>
          <a:solidFill>
            <a:schemeClr val="accent2"/>
          </a:solidFill>
        </p:grpSpPr>
        <p:sp>
          <p:nvSpPr>
            <p:cNvPr id="16" name="Rounded Rectangle 15"/>
            <p:cNvSpPr/>
            <p:nvPr/>
          </p:nvSpPr>
          <p:spPr>
            <a:xfrm>
              <a:off x="-290849" y="3056690"/>
              <a:ext cx="5509278" cy="3267909"/>
            </a:xfrm>
            <a:prstGeom prst="roundRect">
              <a:avLst/>
            </a:prstGeom>
            <a:grp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bn-BD" sz="15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>
                <a:defRPr/>
              </a:pPr>
              <a:endPara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704541" y="3119943"/>
              <a:ext cx="3967309" cy="3200400"/>
            </a:xfrm>
            <a:prstGeom prst="roundRect">
              <a:avLst>
                <a:gd name="adj" fmla="val 14286"/>
              </a:avLst>
            </a:prstGeom>
            <a:grp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sz="28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ত্রিকোনমিতি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অধ্যায়:নবম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50 </a:t>
              </a: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29</a:t>
              </a:r>
              <a:r>
                <a:rPr lang="en-US" sz="28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/11/2019ইং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endParaRPr lang="en-US" sz="21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418624" y="3056690"/>
              <a:ext cx="42861" cy="3247312"/>
            </a:xfrm>
            <a:prstGeom prst="line">
              <a:avLst/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1828800" y="1905001"/>
            <a:ext cx="50292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ফয়েজ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ডাটরা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শিবপুর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আজিজিয়া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হাজীগঞ্জ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01721121512</a:t>
            </a: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fayezahamed81@gmail.com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228600"/>
            <a:ext cx="1551593" cy="1943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81000"/>
            <a:ext cx="1351854" cy="1858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080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11" y="164690"/>
            <a:ext cx="9387348" cy="630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0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936" y="2566219"/>
            <a:ext cx="6297561" cy="707886"/>
          </a:xfrm>
          <a:prstGeom prst="rect">
            <a:avLst/>
          </a:prstGeom>
          <a:solidFill>
            <a:schemeClr val="accent2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ত্রিকোনমিতির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445" y="1755058"/>
            <a:ext cx="11297265" cy="3170099"/>
          </a:xfrm>
          <a:prstGeom prst="rect">
            <a:avLst/>
          </a:prstGeom>
          <a:solidFill>
            <a:schemeClr val="accent2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ত্রিকোনমিতির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3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8498" y="176982"/>
            <a:ext cx="10368115" cy="984302"/>
            <a:chOff x="88498" y="176982"/>
            <a:chExt cx="10368115" cy="984302"/>
          </a:xfrm>
        </p:grpSpPr>
        <p:sp>
          <p:nvSpPr>
            <p:cNvPr id="2" name="TextBox 1"/>
            <p:cNvSpPr txBox="1"/>
            <p:nvPr/>
          </p:nvSpPr>
          <p:spPr>
            <a:xfrm>
              <a:off x="88498" y="383458"/>
              <a:ext cx="26547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প্রমান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2578589"/>
                </p:ext>
              </p:extLst>
            </p:nvPr>
          </p:nvGraphicFramePr>
          <p:xfrm>
            <a:off x="2524437" y="176982"/>
            <a:ext cx="2667139" cy="984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1" name="Equation" r:id="rId3" imgW="1066680" imgH="393480" progId="Equation.3">
                    <p:embed/>
                  </p:oleObj>
                </mc:Choice>
                <mc:Fallback>
                  <p:oleObj name="Equation" r:id="rId3" imgW="106668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24437" y="176982"/>
                          <a:ext cx="2667139" cy="98430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5137362" y="339213"/>
              <a:ext cx="791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939556" y="353961"/>
              <a:ext cx="25170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নির্ণয়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4794420"/>
                </p:ext>
              </p:extLst>
            </p:nvPr>
          </p:nvGraphicFramePr>
          <p:xfrm>
            <a:off x="5792846" y="332707"/>
            <a:ext cx="2215535" cy="484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2" name="Equation" r:id="rId5" imgW="812520" imgH="177480" progId="Equation.3">
                    <p:embed/>
                  </p:oleObj>
                </mc:Choice>
                <mc:Fallback>
                  <p:oleObj name="Equation" r:id="rId5" imgW="8125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792846" y="332707"/>
                          <a:ext cx="2215535" cy="4846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10097736" y="457200"/>
            <a:ext cx="2025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12, পৃষ্ঠা-184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388" y="1430593"/>
            <a:ext cx="1602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955937"/>
              </p:ext>
            </p:extLst>
          </p:nvPr>
        </p:nvGraphicFramePr>
        <p:xfrm>
          <a:off x="1911144" y="1327355"/>
          <a:ext cx="2761003" cy="49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7" imgW="1143000" imgH="203040" progId="Equation.3">
                  <p:embed/>
                </p:oleObj>
              </mc:Choice>
              <mc:Fallback>
                <p:oleObj name="Equation" r:id="rId7" imgW="1143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11144" y="1327355"/>
                        <a:ext cx="2761003" cy="490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232458"/>
              </p:ext>
            </p:extLst>
          </p:nvPr>
        </p:nvGraphicFramePr>
        <p:xfrm>
          <a:off x="1312606" y="2094271"/>
          <a:ext cx="5496456" cy="556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9" imgW="2133360" imgH="215640" progId="Equation.3">
                  <p:embed/>
                </p:oleObj>
              </mc:Choice>
              <mc:Fallback>
                <p:oleObj name="Equation" r:id="rId9" imgW="21333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2606" y="2094271"/>
                        <a:ext cx="5496456" cy="556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789582"/>
              </p:ext>
            </p:extLst>
          </p:nvPr>
        </p:nvGraphicFramePr>
        <p:xfrm>
          <a:off x="1282699" y="2815668"/>
          <a:ext cx="3392540" cy="956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11" imgW="1396800" imgH="393480" progId="Equation.3">
                  <p:embed/>
                </p:oleObj>
              </mc:Choice>
              <mc:Fallback>
                <p:oleObj name="Equation" r:id="rId11" imgW="1396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82699" y="2815668"/>
                        <a:ext cx="3392540" cy="956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553940"/>
              </p:ext>
            </p:extLst>
          </p:nvPr>
        </p:nvGraphicFramePr>
        <p:xfrm>
          <a:off x="1329198" y="3760840"/>
          <a:ext cx="3383878" cy="99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13" imgW="1333440" imgH="393480" progId="Equation.3">
                  <p:embed/>
                </p:oleObj>
              </mc:Choice>
              <mc:Fallback>
                <p:oleObj name="Equation" r:id="rId13" imgW="1333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29198" y="3760840"/>
                        <a:ext cx="3383878" cy="99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188679" y="4955457"/>
            <a:ext cx="2504146" cy="999051"/>
            <a:chOff x="1188679" y="4955457"/>
            <a:chExt cx="2504146" cy="999051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4108093"/>
                </p:ext>
              </p:extLst>
            </p:nvPr>
          </p:nvGraphicFramePr>
          <p:xfrm>
            <a:off x="1188679" y="5200348"/>
            <a:ext cx="536882" cy="488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" name="Equation" r:id="rId15" imgW="139680" imgH="126720" progId="Equation.3">
                    <p:embed/>
                  </p:oleObj>
                </mc:Choice>
                <mc:Fallback>
                  <p:oleObj name="Equation" r:id="rId15" imgW="139680" imgH="1267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188679" y="5200348"/>
                          <a:ext cx="536882" cy="488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813212"/>
                </p:ext>
              </p:extLst>
            </p:nvPr>
          </p:nvGraphicFramePr>
          <p:xfrm>
            <a:off x="3306096" y="4955457"/>
            <a:ext cx="386729" cy="9990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" name="Equation" r:id="rId17" imgW="152280" imgH="393480" progId="Equation.3">
                    <p:embed/>
                  </p:oleObj>
                </mc:Choice>
                <mc:Fallback>
                  <p:oleObj name="Equation" r:id="rId17" imgW="15228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306096" y="4955457"/>
                          <a:ext cx="386729" cy="9990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1779640" y="5211096"/>
              <a:ext cx="1602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নির্ণেয়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63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0995" y="1135624"/>
            <a:ext cx="1917290" cy="707886"/>
          </a:xfrm>
          <a:prstGeom prst="rect">
            <a:avLst/>
          </a:prstGeom>
          <a:solidFill>
            <a:schemeClr val="accent2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30731" y="4321276"/>
            <a:ext cx="5213966" cy="646331"/>
            <a:chOff x="1983247" y="4188541"/>
            <a:chExt cx="5213966" cy="646331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431010"/>
                </p:ext>
              </p:extLst>
            </p:nvPr>
          </p:nvGraphicFramePr>
          <p:xfrm>
            <a:off x="1983247" y="4262284"/>
            <a:ext cx="2839163" cy="53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3" imgW="939600" imgH="177480" progId="Equation.3">
                    <p:embed/>
                  </p:oleObj>
                </mc:Choice>
                <mc:Fallback>
                  <p:oleObj name="Equation" r:id="rId3" imgW="93960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83247" y="4262284"/>
                          <a:ext cx="2839163" cy="53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014452" y="4188541"/>
              <a:ext cx="21827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10209" y="2654710"/>
            <a:ext cx="3984115" cy="999050"/>
            <a:chOff x="941848" y="2374490"/>
            <a:chExt cx="3984115" cy="99905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6614615"/>
                </p:ext>
              </p:extLst>
            </p:nvPr>
          </p:nvGraphicFramePr>
          <p:xfrm>
            <a:off x="941848" y="2374490"/>
            <a:ext cx="3029376" cy="999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5" imgW="1193760" imgH="393480" progId="Equation.3">
                    <p:embed/>
                  </p:oleObj>
                </mc:Choice>
                <mc:Fallback>
                  <p:oleObj name="Equation" r:id="rId5" imgW="11937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41848" y="2374490"/>
                          <a:ext cx="3029376" cy="9990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001731" y="2580969"/>
              <a:ext cx="924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408607" y="4350775"/>
            <a:ext cx="378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23 পৃষ্ঠা-186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8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897078"/>
              </p:ext>
            </p:extLst>
          </p:nvPr>
        </p:nvGraphicFramePr>
        <p:xfrm>
          <a:off x="2811411" y="1986812"/>
          <a:ext cx="4474292" cy="1174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" imgW="1790640" imgH="469800" progId="Equation.3">
                  <p:embed/>
                </p:oleObj>
              </mc:Choice>
              <mc:Fallback>
                <p:oleObj name="Equation" r:id="rId3" imgW="17906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1411" y="1986812"/>
                        <a:ext cx="4474292" cy="1174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92635"/>
              </p:ext>
            </p:extLst>
          </p:nvPr>
        </p:nvGraphicFramePr>
        <p:xfrm>
          <a:off x="2692502" y="3396131"/>
          <a:ext cx="3487072" cy="53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5" imgW="1320480" imgH="203040" progId="Equation.3">
                  <p:embed/>
                </p:oleObj>
              </mc:Choice>
              <mc:Fallback>
                <p:oleObj name="Equation" r:id="rId5" imgW="1320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2502" y="3396131"/>
                        <a:ext cx="3487072" cy="537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75452"/>
              </p:ext>
            </p:extLst>
          </p:nvPr>
        </p:nvGraphicFramePr>
        <p:xfrm>
          <a:off x="2690146" y="4363603"/>
          <a:ext cx="1424655" cy="53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7" imgW="469800" imgH="177480" progId="Equation.3">
                  <p:embed/>
                </p:oleObj>
              </mc:Choice>
              <mc:Fallback>
                <p:oleObj name="Equation" r:id="rId7" imgW="469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90146" y="4363603"/>
                        <a:ext cx="1424655" cy="539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27703" y="663679"/>
            <a:ext cx="6370605" cy="1013798"/>
            <a:chOff x="427703" y="663679"/>
            <a:chExt cx="6370605" cy="1013798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309554"/>
                </p:ext>
              </p:extLst>
            </p:nvPr>
          </p:nvGraphicFramePr>
          <p:xfrm>
            <a:off x="3364476" y="663679"/>
            <a:ext cx="3433832" cy="1013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Equation" r:id="rId9" imgW="1333440" imgH="393480" progId="Equation.3">
                    <p:embed/>
                  </p:oleObj>
                </mc:Choice>
                <mc:Fallback>
                  <p:oleObj name="Equation" r:id="rId9" imgW="133344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364476" y="663679"/>
                          <a:ext cx="3433832" cy="10137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427703" y="958645"/>
              <a:ext cx="31414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429432" y="4340942"/>
            <a:ext cx="3141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4864" y="963561"/>
            <a:ext cx="4744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ক) পৃষ্ঠা-184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4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0994" y="1135624"/>
            <a:ext cx="2285999" cy="707886"/>
          </a:xfrm>
          <a:prstGeom prst="rect">
            <a:avLst/>
          </a:prstGeom>
          <a:solidFill>
            <a:schemeClr val="accent2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68176"/>
              </p:ext>
            </p:extLst>
          </p:nvPr>
        </p:nvGraphicFramePr>
        <p:xfrm>
          <a:off x="3573409" y="3492963"/>
          <a:ext cx="3446822" cy="11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180800" imgH="393480" progId="Equation.3">
                  <p:embed/>
                </p:oleObj>
              </mc:Choice>
              <mc:Fallback>
                <p:oleObj name="Equation" r:id="rId3" imgW="1180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3409" y="3492963"/>
                        <a:ext cx="3446822" cy="1148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36025" y="2625213"/>
            <a:ext cx="2168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2193" y="4999703"/>
            <a:ext cx="4645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গ) পৃষ্ঠা-185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1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200</Words>
  <Application>Microsoft Office PowerPoint</Application>
  <PresentationFormat>Widescreen</PresentationFormat>
  <Paragraphs>59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SutonnyMJ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Win_10</dc:creator>
  <cp:lastModifiedBy>Win_10</cp:lastModifiedBy>
  <cp:revision>17</cp:revision>
  <dcterms:created xsi:type="dcterms:W3CDTF">2019-11-03T13:33:02Z</dcterms:created>
  <dcterms:modified xsi:type="dcterms:W3CDTF">2019-11-29T17:06:37Z</dcterms:modified>
</cp:coreProperties>
</file>