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74" r:id="rId3"/>
    <p:sldId id="275" r:id="rId4"/>
    <p:sldId id="276" r:id="rId5"/>
    <p:sldId id="256" r:id="rId6"/>
    <p:sldId id="263" r:id="rId7"/>
    <p:sldId id="264" r:id="rId8"/>
    <p:sldId id="257" r:id="rId9"/>
    <p:sldId id="261" r:id="rId10"/>
    <p:sldId id="265" r:id="rId11"/>
    <p:sldId id="258" r:id="rId12"/>
    <p:sldId id="259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78" r:id="rId21"/>
    <p:sldId id="279" r:id="rId22"/>
    <p:sldId id="260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AEE86-75C5-4BAE-8D56-D420178E8290}" type="doc">
      <dgm:prSet loTypeId="urn:microsoft.com/office/officeart/2005/8/layout/radial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71AB52B-E9C5-453B-950C-AD2188B3EEDC}">
      <dgm:prSet phldrT="[Text]" custT="1"/>
      <dgm:spPr/>
      <dgm:t>
        <a:bodyPr/>
        <a:lstStyle/>
        <a:p>
          <a:r>
            <a:rPr lang="bn-BD" sz="28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বাংলার খোকা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9F684F6-E448-4CAA-A17D-692FE6355570}" type="parTrans" cxnId="{AA4F8C13-11E0-4780-803C-618104AB9777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394E573E-CC0F-420A-BD5A-BAD0DC00646F}" type="sibTrans" cxnId="{AA4F8C13-11E0-4780-803C-618104AB9777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8F50F04-33B9-4973-B462-CBA84AF01B34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১৯২০ সালে জন্ম 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9F84C0E-75DE-4295-9D87-B74B3A62556E}" type="parTrans" cxnId="{861CAEB4-555E-4ECE-BC93-2453AE4CAA1D}">
      <dgm:prSet custT="1"/>
      <dgm:spPr/>
      <dgm:t>
        <a:bodyPr/>
        <a:lstStyle/>
        <a:p>
          <a:endParaRPr lang="en-US" sz="600">
            <a:latin typeface="NikoshBAN" pitchFamily="2" charset="0"/>
            <a:cs typeface="NikoshBAN" pitchFamily="2" charset="0"/>
          </a:endParaRPr>
        </a:p>
      </dgm:t>
    </dgm:pt>
    <dgm:pt modelId="{03BDCEE0-D685-4D21-BD3E-7BCBB5D137FE}" type="sibTrans" cxnId="{861CAEB4-555E-4ECE-BC93-2453AE4CAA1D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332B50F-A76F-43D6-831F-A5A9FE4F1292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১৭ই মার্চ</a:t>
          </a:r>
        </a:p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বুধবার 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CCED2FC-AF53-4708-9404-96450ACB210E}" type="parTrans" cxnId="{A694E51A-3154-453A-9F4D-04D7DFA4A7B1}">
      <dgm:prSet custT="1"/>
      <dgm:spPr/>
      <dgm:t>
        <a:bodyPr/>
        <a:lstStyle/>
        <a:p>
          <a:endParaRPr lang="en-US" sz="600">
            <a:latin typeface="NikoshBAN" pitchFamily="2" charset="0"/>
            <a:cs typeface="NikoshBAN" pitchFamily="2" charset="0"/>
          </a:endParaRPr>
        </a:p>
      </dgm:t>
    </dgm:pt>
    <dgm:pt modelId="{C886E9D9-8735-40B9-A35E-CC54AA6B3AE5}" type="sibTrans" cxnId="{A694E51A-3154-453A-9F4D-04D7DFA4A7B1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0EE7AF3-F564-4F76-8AE5-9A6773C2E0EB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গোপালগঞ্জ</a:t>
          </a:r>
        </a:p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জেলা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58BAC7E-D473-47D5-9AE5-2BEBACD76335}" type="parTrans" cxnId="{B681D4D6-32D2-46D9-8F24-82145CF019A0}">
      <dgm:prSet custT="1"/>
      <dgm:spPr/>
      <dgm:t>
        <a:bodyPr/>
        <a:lstStyle/>
        <a:p>
          <a:endParaRPr lang="en-US" sz="600">
            <a:latin typeface="NikoshBAN" pitchFamily="2" charset="0"/>
            <a:cs typeface="NikoshBAN" pitchFamily="2" charset="0"/>
          </a:endParaRPr>
        </a:p>
      </dgm:t>
    </dgm:pt>
    <dgm:pt modelId="{CCE179AC-C979-4249-9282-BB39AA561E87}" type="sibTrans" cxnId="{B681D4D6-32D2-46D9-8F24-82145CF019A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8AE6154-18A1-4CEE-A521-267CF052A8FA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টুঙ্গিপাড়া</a:t>
          </a:r>
        </a:p>
        <a:p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গ্রাম 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1472BE-3FE8-4D89-8D11-8424FB31E1EC}" type="parTrans" cxnId="{BE880EBC-AB4A-454D-A429-7FDC7F6A533E}">
      <dgm:prSet custT="1"/>
      <dgm:spPr/>
      <dgm:t>
        <a:bodyPr/>
        <a:lstStyle/>
        <a:p>
          <a:endParaRPr lang="en-US" sz="600">
            <a:latin typeface="NikoshBAN" pitchFamily="2" charset="0"/>
            <a:cs typeface="NikoshBAN" pitchFamily="2" charset="0"/>
          </a:endParaRPr>
        </a:p>
      </dgm:t>
    </dgm:pt>
    <dgm:pt modelId="{38E6C6CA-0301-4E02-89C8-2C2ED449AD56}" type="sibTrans" cxnId="{BE880EBC-AB4A-454D-A429-7FDC7F6A533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B1379901-0A28-4826-84E3-2054B5925FE8}" type="pres">
      <dgm:prSet presAssocID="{EF3AEE86-75C5-4BAE-8D56-D420178E82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B281E3-CCCF-44BF-BCD8-3E321FE9D8C7}" type="pres">
      <dgm:prSet presAssocID="{771AB52B-E9C5-453B-950C-AD2188B3EEDC}" presName="centerShape" presStyleLbl="node0" presStyleIdx="0" presStyleCnt="1"/>
      <dgm:spPr/>
      <dgm:t>
        <a:bodyPr/>
        <a:lstStyle/>
        <a:p>
          <a:endParaRPr lang="en-US"/>
        </a:p>
      </dgm:t>
    </dgm:pt>
    <dgm:pt modelId="{6ACB1B81-4755-408A-9F0D-5BE837D9BC86}" type="pres">
      <dgm:prSet presAssocID="{19F84C0E-75DE-4295-9D87-B74B3A62556E}" presName="Name9" presStyleLbl="parChTrans1D2" presStyleIdx="0" presStyleCnt="4"/>
      <dgm:spPr/>
      <dgm:t>
        <a:bodyPr/>
        <a:lstStyle/>
        <a:p>
          <a:endParaRPr lang="en-US"/>
        </a:p>
      </dgm:t>
    </dgm:pt>
    <dgm:pt modelId="{7710B490-336B-43F9-9F80-5675804E5220}" type="pres">
      <dgm:prSet presAssocID="{19F84C0E-75DE-4295-9D87-B74B3A62556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22A29CD-B332-4872-A364-9A2814D25A75}" type="pres">
      <dgm:prSet presAssocID="{58F50F04-33B9-4973-B462-CBA84AF01B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D5D59-87C3-4F55-B14F-5D1E8F345A07}" type="pres">
      <dgm:prSet presAssocID="{9CCED2FC-AF53-4708-9404-96450ACB210E}" presName="Name9" presStyleLbl="parChTrans1D2" presStyleIdx="1" presStyleCnt="4"/>
      <dgm:spPr/>
      <dgm:t>
        <a:bodyPr/>
        <a:lstStyle/>
        <a:p>
          <a:endParaRPr lang="en-US"/>
        </a:p>
      </dgm:t>
    </dgm:pt>
    <dgm:pt modelId="{87623048-4039-4444-B69B-8AF668CAAF60}" type="pres">
      <dgm:prSet presAssocID="{9CCED2FC-AF53-4708-9404-96450ACB210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D528881-2D52-463F-89F2-9FBB9C335DB3}" type="pres">
      <dgm:prSet presAssocID="{6332B50F-A76F-43D6-831F-A5A9FE4F12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F6E46-152A-4A21-A4F4-82F6C60D6F8B}" type="pres">
      <dgm:prSet presAssocID="{B58BAC7E-D473-47D5-9AE5-2BEBACD76335}" presName="Name9" presStyleLbl="parChTrans1D2" presStyleIdx="2" presStyleCnt="4"/>
      <dgm:spPr/>
      <dgm:t>
        <a:bodyPr/>
        <a:lstStyle/>
        <a:p>
          <a:endParaRPr lang="en-US"/>
        </a:p>
      </dgm:t>
    </dgm:pt>
    <dgm:pt modelId="{9E0A312B-2B39-4A3C-8D81-97860A762042}" type="pres">
      <dgm:prSet presAssocID="{B58BAC7E-D473-47D5-9AE5-2BEBACD7633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0348A48-7829-4AF0-970D-B3C0115ED3B9}" type="pres">
      <dgm:prSet presAssocID="{A0EE7AF3-F564-4F76-8AE5-9A6773C2E0E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D160F-0088-4130-9D92-F121F41D1D17}" type="pres">
      <dgm:prSet presAssocID="{681472BE-3FE8-4D89-8D11-8424FB31E1EC}" presName="Name9" presStyleLbl="parChTrans1D2" presStyleIdx="3" presStyleCnt="4"/>
      <dgm:spPr/>
      <dgm:t>
        <a:bodyPr/>
        <a:lstStyle/>
        <a:p>
          <a:endParaRPr lang="en-US"/>
        </a:p>
      </dgm:t>
    </dgm:pt>
    <dgm:pt modelId="{BFDB3DD7-F942-4CD2-9097-448C55CC2815}" type="pres">
      <dgm:prSet presAssocID="{681472BE-3FE8-4D89-8D11-8424FB31E1E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BBCE637-10F1-46A7-BBDB-1B554A5E15E7}" type="pres">
      <dgm:prSet presAssocID="{A8AE6154-18A1-4CEE-A521-267CF052A8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F9325-1397-452D-BA47-959557A9F4C2}" type="presOf" srcId="{681472BE-3FE8-4D89-8D11-8424FB31E1EC}" destId="{BFDB3DD7-F942-4CD2-9097-448C55CC2815}" srcOrd="1" destOrd="0" presId="urn:microsoft.com/office/officeart/2005/8/layout/radial1"/>
    <dgm:cxn modelId="{16A89899-F290-4808-95DE-63C3F1EABD25}" type="presOf" srcId="{9CCED2FC-AF53-4708-9404-96450ACB210E}" destId="{87623048-4039-4444-B69B-8AF668CAAF60}" srcOrd="1" destOrd="0" presId="urn:microsoft.com/office/officeart/2005/8/layout/radial1"/>
    <dgm:cxn modelId="{DD8E66F4-2F35-4EE3-A9B1-7A67C8A24B2B}" type="presOf" srcId="{19F84C0E-75DE-4295-9D87-B74B3A62556E}" destId="{7710B490-336B-43F9-9F80-5675804E5220}" srcOrd="1" destOrd="0" presId="urn:microsoft.com/office/officeart/2005/8/layout/radial1"/>
    <dgm:cxn modelId="{5D553B07-9254-4B2B-9D9C-4288CD730B21}" type="presOf" srcId="{681472BE-3FE8-4D89-8D11-8424FB31E1EC}" destId="{54FD160F-0088-4130-9D92-F121F41D1D17}" srcOrd="0" destOrd="0" presId="urn:microsoft.com/office/officeart/2005/8/layout/radial1"/>
    <dgm:cxn modelId="{BE880EBC-AB4A-454D-A429-7FDC7F6A533E}" srcId="{771AB52B-E9C5-453B-950C-AD2188B3EEDC}" destId="{A8AE6154-18A1-4CEE-A521-267CF052A8FA}" srcOrd="3" destOrd="0" parTransId="{681472BE-3FE8-4D89-8D11-8424FB31E1EC}" sibTransId="{38E6C6CA-0301-4E02-89C8-2C2ED449AD56}"/>
    <dgm:cxn modelId="{42AAF1CC-0C65-4501-B9B8-9C56C4DD7793}" type="presOf" srcId="{771AB52B-E9C5-453B-950C-AD2188B3EEDC}" destId="{FBB281E3-CCCF-44BF-BCD8-3E321FE9D8C7}" srcOrd="0" destOrd="0" presId="urn:microsoft.com/office/officeart/2005/8/layout/radial1"/>
    <dgm:cxn modelId="{CB902AEB-1DB4-470A-8156-3E25FF9C91BC}" type="presOf" srcId="{9CCED2FC-AF53-4708-9404-96450ACB210E}" destId="{644D5D59-87C3-4F55-B14F-5D1E8F345A07}" srcOrd="0" destOrd="0" presId="urn:microsoft.com/office/officeart/2005/8/layout/radial1"/>
    <dgm:cxn modelId="{B681D4D6-32D2-46D9-8F24-82145CF019A0}" srcId="{771AB52B-E9C5-453B-950C-AD2188B3EEDC}" destId="{A0EE7AF3-F564-4F76-8AE5-9A6773C2E0EB}" srcOrd="2" destOrd="0" parTransId="{B58BAC7E-D473-47D5-9AE5-2BEBACD76335}" sibTransId="{CCE179AC-C979-4249-9282-BB39AA561E87}"/>
    <dgm:cxn modelId="{5C64DC3C-2D8A-43A9-BC91-40163ACEB0EB}" type="presOf" srcId="{B58BAC7E-D473-47D5-9AE5-2BEBACD76335}" destId="{CF4F6E46-152A-4A21-A4F4-82F6C60D6F8B}" srcOrd="0" destOrd="0" presId="urn:microsoft.com/office/officeart/2005/8/layout/radial1"/>
    <dgm:cxn modelId="{4408833E-F5D2-47CC-A110-662F00BA2654}" type="presOf" srcId="{58F50F04-33B9-4973-B462-CBA84AF01B34}" destId="{222A29CD-B332-4872-A364-9A2814D25A75}" srcOrd="0" destOrd="0" presId="urn:microsoft.com/office/officeart/2005/8/layout/radial1"/>
    <dgm:cxn modelId="{23F6D5D7-5FFB-4B1F-B775-0FFD61414605}" type="presOf" srcId="{A0EE7AF3-F564-4F76-8AE5-9A6773C2E0EB}" destId="{20348A48-7829-4AF0-970D-B3C0115ED3B9}" srcOrd="0" destOrd="0" presId="urn:microsoft.com/office/officeart/2005/8/layout/radial1"/>
    <dgm:cxn modelId="{B285FBA8-5F6D-47B9-B674-9196EDCBB573}" type="presOf" srcId="{B58BAC7E-D473-47D5-9AE5-2BEBACD76335}" destId="{9E0A312B-2B39-4A3C-8D81-97860A762042}" srcOrd="1" destOrd="0" presId="urn:microsoft.com/office/officeart/2005/8/layout/radial1"/>
    <dgm:cxn modelId="{562AF32A-C23D-4421-8140-66B4F0839555}" type="presOf" srcId="{EF3AEE86-75C5-4BAE-8D56-D420178E8290}" destId="{B1379901-0A28-4826-84E3-2054B5925FE8}" srcOrd="0" destOrd="0" presId="urn:microsoft.com/office/officeart/2005/8/layout/radial1"/>
    <dgm:cxn modelId="{AA4F8C13-11E0-4780-803C-618104AB9777}" srcId="{EF3AEE86-75C5-4BAE-8D56-D420178E8290}" destId="{771AB52B-E9C5-453B-950C-AD2188B3EEDC}" srcOrd="0" destOrd="0" parTransId="{19F684F6-E448-4CAA-A17D-692FE6355570}" sibTransId="{394E573E-CC0F-420A-BD5A-BAD0DC00646F}"/>
    <dgm:cxn modelId="{46715B13-3446-4BFB-AA02-4B212D98182A}" type="presOf" srcId="{19F84C0E-75DE-4295-9D87-B74B3A62556E}" destId="{6ACB1B81-4755-408A-9F0D-5BE837D9BC86}" srcOrd="0" destOrd="0" presId="urn:microsoft.com/office/officeart/2005/8/layout/radial1"/>
    <dgm:cxn modelId="{3B663095-4C16-4738-9DC0-8C6E14FDBD3F}" type="presOf" srcId="{6332B50F-A76F-43D6-831F-A5A9FE4F1292}" destId="{CD528881-2D52-463F-89F2-9FBB9C335DB3}" srcOrd="0" destOrd="0" presId="urn:microsoft.com/office/officeart/2005/8/layout/radial1"/>
    <dgm:cxn modelId="{861CAEB4-555E-4ECE-BC93-2453AE4CAA1D}" srcId="{771AB52B-E9C5-453B-950C-AD2188B3EEDC}" destId="{58F50F04-33B9-4973-B462-CBA84AF01B34}" srcOrd="0" destOrd="0" parTransId="{19F84C0E-75DE-4295-9D87-B74B3A62556E}" sibTransId="{03BDCEE0-D685-4D21-BD3E-7BCBB5D137FE}"/>
    <dgm:cxn modelId="{A694E51A-3154-453A-9F4D-04D7DFA4A7B1}" srcId="{771AB52B-E9C5-453B-950C-AD2188B3EEDC}" destId="{6332B50F-A76F-43D6-831F-A5A9FE4F1292}" srcOrd="1" destOrd="0" parTransId="{9CCED2FC-AF53-4708-9404-96450ACB210E}" sibTransId="{C886E9D9-8735-40B9-A35E-CC54AA6B3AE5}"/>
    <dgm:cxn modelId="{983E05C8-6BA2-4D41-B4B9-EEFF381446DC}" type="presOf" srcId="{A8AE6154-18A1-4CEE-A521-267CF052A8FA}" destId="{FBBCE637-10F1-46A7-BBDB-1B554A5E15E7}" srcOrd="0" destOrd="0" presId="urn:microsoft.com/office/officeart/2005/8/layout/radial1"/>
    <dgm:cxn modelId="{DDDF4D14-05E0-4304-BD40-A376C93A28FE}" type="presParOf" srcId="{B1379901-0A28-4826-84E3-2054B5925FE8}" destId="{FBB281E3-CCCF-44BF-BCD8-3E321FE9D8C7}" srcOrd="0" destOrd="0" presId="urn:microsoft.com/office/officeart/2005/8/layout/radial1"/>
    <dgm:cxn modelId="{138A645B-2431-4299-B926-6C6F846FF579}" type="presParOf" srcId="{B1379901-0A28-4826-84E3-2054B5925FE8}" destId="{6ACB1B81-4755-408A-9F0D-5BE837D9BC86}" srcOrd="1" destOrd="0" presId="urn:microsoft.com/office/officeart/2005/8/layout/radial1"/>
    <dgm:cxn modelId="{9BABDE0C-975A-410C-8170-501AD54C21A7}" type="presParOf" srcId="{6ACB1B81-4755-408A-9F0D-5BE837D9BC86}" destId="{7710B490-336B-43F9-9F80-5675804E5220}" srcOrd="0" destOrd="0" presId="urn:microsoft.com/office/officeart/2005/8/layout/radial1"/>
    <dgm:cxn modelId="{95DB05EB-C402-413B-AB93-A3C73C08BA83}" type="presParOf" srcId="{B1379901-0A28-4826-84E3-2054B5925FE8}" destId="{222A29CD-B332-4872-A364-9A2814D25A75}" srcOrd="2" destOrd="0" presId="urn:microsoft.com/office/officeart/2005/8/layout/radial1"/>
    <dgm:cxn modelId="{859F8A64-CA68-4723-9780-F934126DD59B}" type="presParOf" srcId="{B1379901-0A28-4826-84E3-2054B5925FE8}" destId="{644D5D59-87C3-4F55-B14F-5D1E8F345A07}" srcOrd="3" destOrd="0" presId="urn:microsoft.com/office/officeart/2005/8/layout/radial1"/>
    <dgm:cxn modelId="{6A5D4893-7DE9-49D7-B53C-B53B656AFEB3}" type="presParOf" srcId="{644D5D59-87C3-4F55-B14F-5D1E8F345A07}" destId="{87623048-4039-4444-B69B-8AF668CAAF60}" srcOrd="0" destOrd="0" presId="urn:microsoft.com/office/officeart/2005/8/layout/radial1"/>
    <dgm:cxn modelId="{B27E7EDA-792B-484E-882F-01A465FBEC1C}" type="presParOf" srcId="{B1379901-0A28-4826-84E3-2054B5925FE8}" destId="{CD528881-2D52-463F-89F2-9FBB9C335DB3}" srcOrd="4" destOrd="0" presId="urn:microsoft.com/office/officeart/2005/8/layout/radial1"/>
    <dgm:cxn modelId="{4EE7561E-FAEF-43B8-ACA3-BFDE467F0FCB}" type="presParOf" srcId="{B1379901-0A28-4826-84E3-2054B5925FE8}" destId="{CF4F6E46-152A-4A21-A4F4-82F6C60D6F8B}" srcOrd="5" destOrd="0" presId="urn:microsoft.com/office/officeart/2005/8/layout/radial1"/>
    <dgm:cxn modelId="{5D54E69A-1D84-43E0-8334-87D02D5027A5}" type="presParOf" srcId="{CF4F6E46-152A-4A21-A4F4-82F6C60D6F8B}" destId="{9E0A312B-2B39-4A3C-8D81-97860A762042}" srcOrd="0" destOrd="0" presId="urn:microsoft.com/office/officeart/2005/8/layout/radial1"/>
    <dgm:cxn modelId="{FCE85C7D-9CF1-4A7E-A009-01445A371D35}" type="presParOf" srcId="{B1379901-0A28-4826-84E3-2054B5925FE8}" destId="{20348A48-7829-4AF0-970D-B3C0115ED3B9}" srcOrd="6" destOrd="0" presId="urn:microsoft.com/office/officeart/2005/8/layout/radial1"/>
    <dgm:cxn modelId="{F7501156-85B4-4F33-B768-454C2C85C2E0}" type="presParOf" srcId="{B1379901-0A28-4826-84E3-2054B5925FE8}" destId="{54FD160F-0088-4130-9D92-F121F41D1D17}" srcOrd="7" destOrd="0" presId="urn:microsoft.com/office/officeart/2005/8/layout/radial1"/>
    <dgm:cxn modelId="{D6405DFF-1EDC-444B-8155-BD4A436CC881}" type="presParOf" srcId="{54FD160F-0088-4130-9D92-F121F41D1D17}" destId="{BFDB3DD7-F942-4CD2-9097-448C55CC2815}" srcOrd="0" destOrd="0" presId="urn:microsoft.com/office/officeart/2005/8/layout/radial1"/>
    <dgm:cxn modelId="{300B1844-8159-4F01-9ED3-CE7C9418DD84}" type="presParOf" srcId="{B1379901-0A28-4826-84E3-2054B5925FE8}" destId="{FBBCE637-10F1-46A7-BBDB-1B554A5E15E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9F7A6-F27A-4D9B-948E-0DF887F20955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8C030-C8FE-4124-A672-8EA5DCED2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8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8C030-C8FE-4124-A672-8EA5DCED2D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9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B_IMG_15403841928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5486400" cy="541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76400" y="152400"/>
            <a:ext cx="60960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_Capture_Img_2768-1.png"/>
          <p:cNvPicPr>
            <a:picLocks noChangeAspect="1"/>
          </p:cNvPicPr>
          <p:nvPr/>
        </p:nvPicPr>
        <p:blipFill>
          <a:blip r:embed="rId2"/>
          <a:srcRect l="7217" t="5478" r="65979" b="5478"/>
          <a:stretch>
            <a:fillRect/>
          </a:stretch>
        </p:blipFill>
        <p:spPr>
          <a:xfrm>
            <a:off x="0" y="533400"/>
            <a:ext cx="2514600" cy="4876800"/>
          </a:xfrm>
          <a:prstGeom prst="rect">
            <a:avLst/>
          </a:prstGeom>
        </p:spPr>
      </p:pic>
      <p:pic>
        <p:nvPicPr>
          <p:cNvPr id="3" name="Picture 2" descr="Screen_Capture_Img_2768-1.png"/>
          <p:cNvPicPr>
            <a:picLocks noChangeAspect="1"/>
          </p:cNvPicPr>
          <p:nvPr/>
        </p:nvPicPr>
        <p:blipFill>
          <a:blip r:embed="rId2"/>
          <a:srcRect l="69580" t="6870" r="5245" b="5478"/>
          <a:stretch>
            <a:fillRect/>
          </a:stretch>
        </p:blipFill>
        <p:spPr>
          <a:xfrm>
            <a:off x="2514600" y="533400"/>
            <a:ext cx="2438400" cy="495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1143000"/>
            <a:ext cx="3581400" cy="403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বাবা শেখ লুৎফর রহমান আদর করে শিক্ষার্থীর নাম রাখলেন  খোকা। খোকা খুব আদরের নাম। বাংলার প্রায় সব ঘরেই প্রথম পুত্র সন্তানের নাম রাখা হয় খোকা।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_Capture_Img_5504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68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791200"/>
            <a:ext cx="78486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 দিনে বড় হয় খোকা। পায়ে হেঁটে স্কুল যায়।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_Capture_Img_8555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181600"/>
            <a:ext cx="868680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চোখ  মেলে দেখে  বাংলার  মাঠ-ঘাট, পথ- প্রান্তর, সোনালি ধানের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খেত। চোখ জুড়িয়ে যায় তার । </a:t>
            </a: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1120_124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990600"/>
            <a:ext cx="3657600" cy="5105400"/>
          </a:xfrm>
          <a:prstGeom prst="rect">
            <a:avLst/>
          </a:prstGeom>
        </p:spPr>
      </p:pic>
      <p:pic>
        <p:nvPicPr>
          <p:cNvPr id="3" name="Picture 2" descr="20191120_124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914400"/>
            <a:ext cx="2971800" cy="5181600"/>
          </a:xfrm>
          <a:prstGeom prst="rect">
            <a:avLst/>
          </a:prstGeom>
        </p:spPr>
      </p:pic>
      <p:pic>
        <p:nvPicPr>
          <p:cNvPr id="5" name="Picture 4" descr="20191120_1244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14400"/>
            <a:ext cx="2590800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0"/>
            <a:ext cx="5181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 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91120_124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447800"/>
            <a:ext cx="51054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304800"/>
            <a:ext cx="5181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পথ- প্রান্তর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667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পথের পাশ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_Capture_Img_8555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66800"/>
            <a:ext cx="4495800" cy="396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638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বাংলার পথ-প্রান্তর দেখে চোখ জুড়িয়ে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667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খেত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2819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562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সোনালি ধানের খেত দেখতে খুব সুন্দর।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ধান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57150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038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যুক্তবর্ণ ভেঙ্গে শব্দ তৈরি করি।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7620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447800"/>
            <a:ext cx="685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47800"/>
            <a:ext cx="685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1447800"/>
            <a:ext cx="685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524000"/>
            <a:ext cx="15240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জন্মভূমি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286000"/>
            <a:ext cx="16002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গোপালগঞ্জ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124200"/>
            <a:ext cx="19812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টুঙ্গিপাড়া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962400"/>
            <a:ext cx="15240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সন্তান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7244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স্কুলে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5626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2286000"/>
            <a:ext cx="685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ঞ্জ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22860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ঞ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22860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23622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গুঞ্জন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31242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ঙ্গ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3124200"/>
            <a:ext cx="609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3200400"/>
            <a:ext cx="7620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31242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31242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চাঙ্গা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3962400"/>
            <a:ext cx="7620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3962400"/>
            <a:ext cx="7620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39624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39624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47244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48006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48006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0" y="48006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400" y="54864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5600" y="55626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55626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62600" y="56388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8001000" cy="518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প্রশ্নের উত্তর লিখ।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খোকা কত সালে জন্মগ্রহণ করেন?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খোকা কোন জেলায় জন্মগ্রহণ করেন?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খোকার বাবার নাম কী?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খোকা দুইচোখ মেলে কী দেখেন?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600200"/>
            <a:ext cx="4038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যুক্তবর্ণ ভেঙ্গে শব্দ তৈরি কর।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819400"/>
            <a:ext cx="685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819400"/>
            <a:ext cx="6858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ঞ্জ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28194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ঙ্গ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600" y="28956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2819400"/>
            <a:ext cx="990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304800"/>
            <a:ext cx="2133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 animBg="1"/>
      <p:bldP spid="18" grpId="0" animBg="1"/>
      <p:bldP spid="27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29718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819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6576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মোছাঃ লাকী আখতার পারভীন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বিহারী সরকারি প্রাথমিক বিদ্যালয়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পীরগাছা, রংপুর।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1600200"/>
            <a:ext cx="8686800" cy="502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খোকা খুব ___________ নাম।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সোনালি ধানের খেত দেখে চোখ ___________যায় তার।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গ্রামের __________ পরিবারে জন্ম হয় খোকার। 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দিনে দিনে _________হয় খোকা।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পায়ে হেঁটে _________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228601"/>
            <a:ext cx="1066800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838200"/>
          <a:ext cx="731520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1463040"/>
                <a:gridCol w="1463040"/>
                <a:gridCol w="1463040"/>
                <a:gridCol w="1463040"/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228601"/>
            <a:ext cx="77724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ঘরের ভিতরের  শব্দগুলো  খালি জায়গায় বসিয়ে বাক্য তৈরি কর।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914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স্কুলে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838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আদরের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914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শেখ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838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জুড়িয়ে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838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বড়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0186 L -0.04583 0.159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5834 0.301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25417 0.424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52083 0.579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1125 0.701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3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6" grpId="0" animBg="1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705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 লিখ।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খোকা কোন জেলায় জন্মগ্রহণ করেন?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খোকার বাবার নাম কী?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খোকা দুইচোখ মেলে কী দেখেন?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1120_124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36576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নিরাময়মূলক ব্যবস্থা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458200" cy="6172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আগামী ক্লাসে নির্ধারিত পাঠটি ভালো করে পড়ে আসবে।</a:t>
            </a: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নিচের শব্দগুলো দিয়ে বাক্য গঠন করে আনবে।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আদর, গ্রাম, সোনালি, প্রান্তর, খোকা 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350000" cy="476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228600"/>
            <a:ext cx="5486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ফুল 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02454"/>
            <a:ext cx="2590801" cy="6112306"/>
          </a:xfrm>
          <a:prstGeom prst="rect">
            <a:avLst/>
          </a:prstGeom>
        </p:spPr>
      </p:pic>
      <p:sp>
        <p:nvSpPr>
          <p:cNvPr id="5" name="Down Ribbon 4"/>
          <p:cNvSpPr/>
          <p:nvPr/>
        </p:nvSpPr>
        <p:spPr>
          <a:xfrm>
            <a:off x="3124200" y="457200"/>
            <a:ext cx="5486400" cy="762000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371600"/>
            <a:ext cx="5867400" cy="502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চতুর্থ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বাংলার খোকা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পাঠ্যাংশঃ ১৯২০ সালের --------- চোখ জুড়িয়ে যায় তার।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 ২১/ ১১ / ২০১৯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ফুল৫.jpg"/>
          <p:cNvPicPr>
            <a:picLocks noChangeAspect="1"/>
          </p:cNvPicPr>
          <p:nvPr/>
        </p:nvPicPr>
        <p:blipFill>
          <a:blip r:embed="rId2"/>
          <a:srcRect b="20174"/>
          <a:stretch>
            <a:fillRect/>
          </a:stretch>
        </p:blipFill>
        <p:spPr>
          <a:xfrm rot="5400000">
            <a:off x="5029200" y="2743201"/>
            <a:ext cx="6857998" cy="1371600"/>
          </a:xfrm>
          <a:prstGeom prst="rect">
            <a:avLst/>
          </a:prstGeom>
        </p:spPr>
      </p:pic>
      <p:pic>
        <p:nvPicPr>
          <p:cNvPr id="7" name="Picture 6" descr="ফুল৫.jpg"/>
          <p:cNvPicPr>
            <a:picLocks noChangeAspect="1"/>
          </p:cNvPicPr>
          <p:nvPr/>
        </p:nvPicPr>
        <p:blipFill>
          <a:blip r:embed="rId2"/>
          <a:srcRect b="20174"/>
          <a:stretch>
            <a:fillRect/>
          </a:stretch>
        </p:blipFill>
        <p:spPr>
          <a:xfrm rot="16200000">
            <a:off x="-2742418" y="2742417"/>
            <a:ext cx="6858003" cy="13731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152400"/>
            <a:ext cx="26670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838200"/>
            <a:ext cx="6553200" cy="5867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bn-BD" sz="1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২ .১ উচ্চারিত পঠিত বাক্য শুনে বলতে পারবে।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৩. ৬ শুদ্ধ উচ্চারণে প্রশ্ন করতে ও উত্তর দিতে পারবে।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.২. ২ গল্প শুনে মূলভাব বুঝতে পারবে।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 ও শুদ্ধভাবে বলতে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.২ শুদ্ধ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 প্রশ্ন করতে ও উত্তর দিতে পারবে।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৪. ২ গল্পের মূলভাব বলতে পারবে। 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 ৪ .১ পাঠে ব্যবহৃত শব্দ শ্রবণযোগ্য স্পষ্ট স্বরে শুদ্ধ উচ্চারণে পড়তে পারবে।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২.৪. ৩ গল্প পড়তে পারবে।</a:t>
            </a: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 ৫. ১ পাঠে ব্যবহৃত শব্দ দিয়ে নতুন নতুন বাক্য লিখতে পারবে।।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.৩. ৪ পঠিত গল্পের বিষয়ে প্রশ্নের উত্তর শুদ্ধভাবে লিখতে পারবে।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_Capture_Img_8570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65532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228600"/>
            <a:ext cx="63246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আমরা ছবিটি দেখি।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362200"/>
            <a:ext cx="8229600" cy="26670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80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বাংলার খোকা</a:t>
            </a:r>
          </a:p>
          <a:p>
            <a:pPr algn="ctr"/>
            <a:endParaRPr lang="bn-BD" sz="8000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228600"/>
          <a:ext cx="8458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B281E3-CCCF-44BF-BCD8-3E321FE9D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BB281E3-CCCF-44BF-BCD8-3E321FE9D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CB1B81-4755-408A-9F0D-5BE837D9B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ACB1B81-4755-408A-9F0D-5BE837D9B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2A29CD-B332-4872-A364-9A2814D25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222A29CD-B332-4872-A364-9A2814D25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4D5D59-87C3-4F55-B14F-5D1E8F34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44D5D59-87C3-4F55-B14F-5D1E8F34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528881-2D52-463F-89F2-9FBB9C335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CD528881-2D52-463F-89F2-9FBB9C335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4F6E46-152A-4A21-A4F4-82F6C60D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CF4F6E46-152A-4A21-A4F4-82F6C60D6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348A48-7829-4AF0-970D-B3C0115ED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0348A48-7829-4AF0-970D-B3C0115ED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FD160F-0088-4130-9D92-F121F41D1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54FD160F-0088-4130-9D92-F121F41D1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BCE637-10F1-46A7-BBDB-1B554A5E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FBBCE637-10F1-46A7-BBDB-1B554A5E1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_Capture_Img_4796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5737"/>
            <a:ext cx="8686800" cy="648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128" y="5486400"/>
            <a:ext cx="89154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১৯২০ সালের ১৭ই মার্চ। দিনটি  ছিল বুধবার। গোপালগঞ্জ জেলার টুঙ্গিপাড়া। সে গ্রামের শেখ পরিবারে জন্ম হলো একটি শিক্ষার্থীর।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"/>
          <a:stretch/>
        </p:blipFill>
        <p:spPr>
          <a:xfrm>
            <a:off x="0" y="0"/>
            <a:ext cx="3962400" cy="533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4953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C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547</Words>
  <Application>Microsoft Office PowerPoint</Application>
  <PresentationFormat>On-screen Show (4:3)</PresentationFormat>
  <Paragraphs>145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Lucky</cp:lastModifiedBy>
  <cp:revision>28</cp:revision>
  <dcterms:created xsi:type="dcterms:W3CDTF">2006-08-16T00:00:00Z</dcterms:created>
  <dcterms:modified xsi:type="dcterms:W3CDTF">2019-11-23T05:25:16Z</dcterms:modified>
</cp:coreProperties>
</file>