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9" r:id="rId14"/>
    <p:sldId id="267" r:id="rId15"/>
    <p:sldId id="275" r:id="rId16"/>
    <p:sldId id="276" r:id="rId17"/>
    <p:sldId id="270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248" y="60"/>
      </p:cViewPr>
      <p:guideLst>
        <p:guide orient="horz" pos="254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6237A-1621-4B02-AD62-705F9C2383A2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F2718-2556-40A1-8E09-C78F53515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0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F2718-2556-40A1-8E09-C78F535153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7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88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12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30774" y="6275314"/>
            <a:ext cx="3053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Mirza Sir,</a:t>
            </a:r>
            <a:r>
              <a:rPr lang="en-US" sz="1800" baseline="0" dirty="0" smtClean="0"/>
              <a:t> Content-40, </a:t>
            </a:r>
            <a:r>
              <a:rPr lang="en-US" sz="1800" baseline="0" dirty="0" err="1" smtClean="0"/>
              <a:t>Sirajganj</a:t>
            </a:r>
            <a:endParaRPr lang="en-US" sz="180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30774" y="211574"/>
            <a:ext cx="1981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B3406DE-4C05-4E15-90D3-E5A571E30742}" type="datetime3">
              <a:rPr lang="en-US" sz="1800" smtClean="0"/>
              <a:pPr/>
              <a:t>29 November 2019</a:t>
            </a:fld>
            <a:endParaRPr lang="en-US" dirty="0"/>
          </a:p>
        </p:txBody>
      </p:sp>
      <p:sp>
        <p:nvSpPr>
          <p:cNvPr id="4" name="Frame 3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32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6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mislam686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24" y="1496085"/>
            <a:ext cx="8186950" cy="440141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2253441" y="218501"/>
            <a:ext cx="76851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7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8549" y="143322"/>
            <a:ext cx="3978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15" y="1346302"/>
            <a:ext cx="4677565" cy="416455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4068549" y="5883911"/>
            <a:ext cx="3884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9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13664" y="326440"/>
            <a:ext cx="3281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</a:t>
            </a:r>
            <a:r>
              <a:rPr lang="bn-IN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037" y="4620771"/>
            <a:ext cx="11787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সকল উপাদান নি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 সেটকে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 সেট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alt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</a:t>
            </a: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সেট।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সংযোগকে 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∪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39561" r="15310" b="8097"/>
          <a:stretch/>
        </p:blipFill>
        <p:spPr>
          <a:xfrm>
            <a:off x="3303638" y="1338420"/>
            <a:ext cx="5501721" cy="31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4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4242" y="4874046"/>
            <a:ext cx="1162295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সেটের সাধারণ উপাদান নি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গঠিত সেটকে ছেদ সেট বলা হ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করি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সেট।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ছেদ সেটকে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প্রকাশ করা হ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sp>
        <p:nvSpPr>
          <p:cNvPr id="3" name="AutoShape 2" descr="{\displaystyle \cap }"/>
          <p:cNvSpPr>
            <a:spLocks noChangeAspect="1" noChangeArrowheads="1"/>
          </p:cNvSpPr>
          <p:nvPr/>
        </p:nvSpPr>
        <p:spPr bwMode="auto">
          <a:xfrm>
            <a:off x="10599226" y="2431589"/>
            <a:ext cx="21827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61899" y="249067"/>
            <a:ext cx="2392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6000" b="1" dirty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ছেদ </a:t>
            </a:r>
            <a:r>
              <a:rPr lang="bn-IN" altLang="en-US" sz="6000" b="1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altLang="en-US" sz="6000" b="1" dirty="0" smtClean="0">
                <a:solidFill>
                  <a:srgbClr val="2222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alt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56"/>
          <a:stretch/>
        </p:blipFill>
        <p:spPr>
          <a:xfrm>
            <a:off x="3476900" y="1420621"/>
            <a:ext cx="5162000" cy="35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3249" y="544292"/>
            <a:ext cx="21194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 </a:t>
            </a:r>
            <a:r>
              <a:rPr lang="as-IN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800" dirty="0" smtClean="0">
                <a:solidFill>
                  <a:srgbClr val="5459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as-IN" sz="4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3249" y="1375289"/>
            <a:ext cx="83789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করি,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সেট।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যতগুলো উপসেট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সেটকে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 শক্তি সেট বা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লিখা 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P(A)</a:t>
            </a:r>
          </a:p>
          <a:p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A={a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b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তাহ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P(A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)={{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}, {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}, {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}, {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}}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38768" y="4396462"/>
            <a:ext cx="92679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সেটের মধ্যে যদি কোনো সাধারণ উপাদান না থাকে তবে সেট দুইটি পরস্পর নিশ্ছেদ সেট। মনে করি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 সেট।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∩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 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Ø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পরস্পর নিশ্ছেদ সেট হবে।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utoShape 2" descr="{\displaystyle \cap }"/>
          <p:cNvSpPr>
            <a:spLocks noChangeAspect="1" noChangeArrowheads="1"/>
          </p:cNvSpPr>
          <p:nvPr/>
        </p:nvSpPr>
        <p:spPr bwMode="auto">
          <a:xfrm>
            <a:off x="10154367" y="44287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3" descr="{\displaystyle \emptyset }"/>
          <p:cNvSpPr>
            <a:spLocks noChangeAspect="1" noChangeArrowheads="1"/>
          </p:cNvSpPr>
          <p:nvPr/>
        </p:nvSpPr>
        <p:spPr bwMode="auto">
          <a:xfrm>
            <a:off x="10519492" y="44287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8768" y="3732261"/>
            <a:ext cx="25891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নিশ্ছেদ </a:t>
            </a:r>
            <a:r>
              <a:rPr lang="bn-IN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512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998" y="294887"/>
            <a:ext cx="4259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5468" r="5951" b="5646"/>
          <a:stretch/>
        </p:blipFill>
        <p:spPr>
          <a:xfrm>
            <a:off x="3456025" y="1310550"/>
            <a:ext cx="5203749" cy="412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106611" y="5735723"/>
            <a:ext cx="5902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012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9454" r="10863" b="24210"/>
          <a:stretch/>
        </p:blipFill>
        <p:spPr>
          <a:xfrm>
            <a:off x="3845642" y="1666568"/>
            <a:ext cx="4424516" cy="24666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38284" y="4274177"/>
            <a:ext cx="69071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= { 1, 0, 3, 5, 8 }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B = { 2, 5, 8, 9 }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A</a:t>
            </a:r>
            <a:r>
              <a:rPr lang="hy-AM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= { 1, 0, 3, 5, 8 }</a:t>
            </a:r>
            <a:r>
              <a:rPr lang="hy-AM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Ս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 2, 5, 8, 9 }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= { 1, 0, 2, 3, 5, 8, 9 }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47775" y="364350"/>
            <a:ext cx="6221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08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2103" y="285590"/>
            <a:ext cx="5562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5484" r="6391" b="21214"/>
          <a:stretch/>
        </p:blipFill>
        <p:spPr>
          <a:xfrm>
            <a:off x="4113552" y="1409214"/>
            <a:ext cx="3888694" cy="2473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5596" y="4033684"/>
            <a:ext cx="5884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/>
              <a:t>A = { 1, 2, 3, 4, 5, 6 }</a:t>
            </a:r>
          </a:p>
          <a:p>
            <a:r>
              <a:rPr lang="en-US" sz="3600" dirty="0" smtClean="0"/>
              <a:t>           B = { 2, 4, 6, 8, 10, 12 }</a:t>
            </a:r>
          </a:p>
          <a:p>
            <a:r>
              <a:rPr lang="en-US" sz="3600" dirty="0" smtClean="0"/>
              <a:t>     A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∩B = { 2, 4, 6 }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050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0876" y="153238"/>
            <a:ext cx="36540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227" y="5632632"/>
            <a:ext cx="10639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 = { 1, 3, 5, 6 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} , D = {4, 6, 7, 8, 9 }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C</a:t>
            </a:r>
            <a:r>
              <a:rPr lang="hy-AM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Ս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C∩D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66" y="1168902"/>
            <a:ext cx="7089665" cy="426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5075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4791" y="904195"/>
            <a:ext cx="2566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17031" y="2391852"/>
            <a:ext cx="5881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3117031" y="3260821"/>
            <a:ext cx="5772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3117031" y="4129790"/>
            <a:ext cx="4826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5489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7082" y="300957"/>
            <a:ext cx="27616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613144"/>
            <a:ext cx="1120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লিখে নিয়ে আসবে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5" y="1670878"/>
            <a:ext cx="5238750" cy="349567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32006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7849" y="296943"/>
            <a:ext cx="2200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843" y="1312606"/>
            <a:ext cx="1564574" cy="1832389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214314" y="3386549"/>
            <a:ext cx="57007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০১৭১৯-৯৩১৫৪৬</a:t>
            </a:r>
          </a:p>
          <a:p>
            <a:pPr algn="ctr">
              <a:spcBef>
                <a:spcPts val="600"/>
              </a:spcBef>
            </a:pP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E-mail: mmislam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NikoshBAN" panose="02000000000000000000" pitchFamily="2" charset="0"/>
                <a:hlinkClick r:id="rId3"/>
              </a:rPr>
              <a:t>686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@gmail.com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5811" y="3386549"/>
            <a:ext cx="51356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শ্রেণি:অষ্টম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৭ম (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স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২৩-১১-২০১৯খ্রি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39" y="1210609"/>
            <a:ext cx="1532872" cy="1931134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2877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93" y="1698225"/>
            <a:ext cx="6043613" cy="4126149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685253" y="324464"/>
            <a:ext cx="4745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5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4" y="1215470"/>
            <a:ext cx="7803368" cy="4467184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358665" y="276827"/>
            <a:ext cx="5398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8756" y="5913411"/>
            <a:ext cx="2718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সোফার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4" y="1386473"/>
            <a:ext cx="7243400" cy="4439016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2630174" y="357048"/>
            <a:ext cx="6855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36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3212" y="213317"/>
            <a:ext cx="53655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79" y="1415078"/>
            <a:ext cx="8857636" cy="475712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455059" y="1961535"/>
            <a:ext cx="1205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5944" y="686411"/>
            <a:ext cx="23439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69155" y="2216776"/>
            <a:ext cx="4169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9542" y="2863107"/>
            <a:ext cx="80767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62282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876" y="224883"/>
            <a:ext cx="474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0937" y="5850947"/>
            <a:ext cx="10293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সুসংগায়িত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04" y="1130418"/>
            <a:ext cx="6334992" cy="399526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851564" y="5311955"/>
            <a:ext cx="4746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প্লাস্টিকের সেট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5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4970" y="722339"/>
            <a:ext cx="4585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485" y="2320046"/>
            <a:ext cx="5392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7694" y="3242244"/>
            <a:ext cx="3020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4278" y="4038600"/>
            <a:ext cx="3267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0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728662" y="4336070"/>
            <a:ext cx="1068705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সেটের সকল উপাদান সুনির্দিষ্টভাবে উল্লেখ না করে উপাদান নির্ধারণের জন্য শর্ত দেও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 তাকে সেট গঠন প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দ্ধতি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 ।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{ x :x, </a:t>
            </a:r>
            <a:r>
              <a:rPr kumimoji="0" lang="bn-IN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সংখ্যা এবং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&gt;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5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28663" y="1232448"/>
            <a:ext cx="11072812" cy="20621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kumimoji="0" lang="bn-IN" altLang="en-US" sz="32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 </a:t>
            </a:r>
            <a:r>
              <a:rPr kumimoji="0" lang="en-US" altLang="en-US" sz="32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kumimoji="0" lang="en-US" altLang="en-US" sz="320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সুনির্দিষ্টভাবে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বন্ধনী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কমা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ব্যবহার ক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উপাদানগুলোকে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আলাদা ভাবে লিখা হ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উদাহরণ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{a,</a:t>
            </a:r>
            <a:r>
              <a:rPr kumimoji="0" lang="en-US" altLang="en-US" sz="3200" b="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e,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u} </a:t>
            </a:r>
          </a:p>
        </p:txBody>
      </p:sp>
      <p:sp>
        <p:nvSpPr>
          <p:cNvPr id="2" name="Rectangle 1"/>
          <p:cNvSpPr/>
          <p:nvPr/>
        </p:nvSpPr>
        <p:spPr>
          <a:xfrm>
            <a:off x="728663" y="665522"/>
            <a:ext cx="2690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 </a:t>
            </a:r>
          </a:p>
        </p:txBody>
      </p:sp>
      <p:sp>
        <p:nvSpPr>
          <p:cNvPr id="3" name="Rectangle 2"/>
          <p:cNvSpPr/>
          <p:nvPr/>
        </p:nvSpPr>
        <p:spPr>
          <a:xfrm>
            <a:off x="728663" y="3720517"/>
            <a:ext cx="29113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 গঠন পদ্ধতি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098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627</Words>
  <Application>Microsoft Office PowerPoint</Application>
  <PresentationFormat>Widescreen</PresentationFormat>
  <Paragraphs>73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134</cp:revision>
  <dcterms:created xsi:type="dcterms:W3CDTF">2019-10-06T18:53:37Z</dcterms:created>
  <dcterms:modified xsi:type="dcterms:W3CDTF">2019-11-29T13:47:32Z</dcterms:modified>
</cp:coreProperties>
</file>