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381000"/>
            <a:ext cx="4495800" cy="1066800"/>
          </a:xfrm>
          <a:prstGeom prst="ellipse">
            <a:avLst/>
          </a:prstGeom>
          <a:solidFill>
            <a:schemeClr val="accent6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টাঙ্গুয়া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35052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38400"/>
            <a:ext cx="3352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26604486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37338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076" y="2057400"/>
            <a:ext cx="4126523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3170674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9763"/>
            <a:ext cx="3810000" cy="2433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50" y="1909762"/>
            <a:ext cx="3409950" cy="2433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8552534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590800" y="381000"/>
            <a:ext cx="4038600" cy="1295400"/>
          </a:xfrm>
          <a:prstGeom prst="flowChartTerminator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0"/>
            <a:ext cx="8686800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TextBox 4"/>
          <p:cNvSpPr txBox="1"/>
          <p:nvPr/>
        </p:nvSpPr>
        <p:spPr>
          <a:xfrm>
            <a:off x="3657600" y="6096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47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ismail - [2010]</cp:lastModifiedBy>
  <cp:revision>4</cp:revision>
  <dcterms:created xsi:type="dcterms:W3CDTF">2006-08-16T00:00:00Z</dcterms:created>
  <dcterms:modified xsi:type="dcterms:W3CDTF">2019-11-03T09:50:54Z</dcterms:modified>
</cp:coreProperties>
</file>