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2590800" y="152400"/>
            <a:ext cx="4038600" cy="2438400"/>
          </a:xfrm>
          <a:prstGeom prst="star32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106269"/>
            <a:ext cx="2590800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নিলাদ্রি,তাহিরপুর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886200" cy="2514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9000"/>
            <a:ext cx="3505200" cy="2362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2660448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" y="1295400"/>
            <a:ext cx="4712676" cy="3962400"/>
          </a:xfrm>
          <a:prstGeom prst="roundRect">
            <a:avLst>
              <a:gd name="adj" fmla="val 8594"/>
            </a:avLst>
          </a:prstGeom>
          <a:solidFill>
            <a:srgbClr val="C00000"/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4114800" cy="3962400"/>
          </a:xfrm>
          <a:prstGeom prst="roundRect">
            <a:avLst>
              <a:gd name="adj" fmla="val 8594"/>
            </a:avLst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17067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648200" cy="381000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4114800" cy="3810000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55253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572000" cy="3505200"/>
          </a:xfrm>
          <a:prstGeom prst="roundRect">
            <a:avLst>
              <a:gd name="adj" fmla="val 859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4191000" cy="3505200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4650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90800" y="381000"/>
            <a:ext cx="4038600" cy="12954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1905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819400"/>
            <a:ext cx="4724400" cy="3602182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4038600" cy="3602182"/>
          </a:xfrm>
          <a:prstGeom prst="roundRect">
            <a:avLst>
              <a:gd name="adj" fmla="val 8594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6374737"/>
      </p:ext>
    </p:extLst>
  </p:cSld>
  <p:clrMapOvr>
    <a:masterClrMapping/>
  </p:clrMapOvr>
  <p:transition advClick="0" advTm="1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11</cp:revision>
  <dcterms:created xsi:type="dcterms:W3CDTF">2006-08-16T00:00:00Z</dcterms:created>
  <dcterms:modified xsi:type="dcterms:W3CDTF">2019-11-03T14:33:19Z</dcterms:modified>
</cp:coreProperties>
</file>