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69" r:id="rId4"/>
    <p:sldId id="267" r:id="rId5"/>
    <p:sldId id="265" r:id="rId6"/>
    <p:sldId id="257" r:id="rId7"/>
    <p:sldId id="258" r:id="rId8"/>
    <p:sldId id="268" r:id="rId9"/>
    <p:sldId id="270" r:id="rId10"/>
    <p:sldId id="259" r:id="rId11"/>
    <p:sldId id="26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4636-B639-43D5-8B76-50374E69A06D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3DF81-2931-40CF-B621-ED761E2ED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1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3DF81-2931-40CF-B621-ED761E2ED0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istrator\My Documents\My Pictures\13361_1146811241759_1571906530_30338814_467476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762000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3886200"/>
            <a:ext cx="55626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31021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মিনারের পাদ দেশ থেকে ৩০ মিটার দূরে ভূতলের কোনো বিন্দুতে মিনারের চূড়ার উন্নতি কোণ ৬০˙ হলে , মিনারের উচ্চতা 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67056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৪৮ মিটার লম্বা খুঁটি ভেঙ্গে গিয়ে সম্পুর্নভাবে বিছিন্ন না হয়ে ভূমির সাথে ৩০˙ কোণ উৎপন্ন করল। খুঁটিটি কত উঁচুতে ভেঙ্গে ছিল।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429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199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138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উপস্থাপনায়</a:t>
              </a:r>
              <a:endParaRPr lang="en-US" sz="13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 নং </a:t>
              </a:r>
              <a:r>
                <a:rPr lang="bn-BD" sz="6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০১৭২৯৯৫৮১৩১</a:t>
              </a:r>
              <a:r>
                <a:rPr lang="bn-BD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76400"/>
              <a:ext cx="5715000" cy="3581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b="1" dirty="0" smtClean="0">
                  <a:solidFill>
                    <a:srgbClr val="130BB5"/>
                  </a:solidFill>
                  <a:latin typeface="NikoshBAN" pitchFamily="2" charset="0"/>
                  <a:cs typeface="NikoshBAN" pitchFamily="2" charset="0"/>
                </a:rPr>
                <a:t>দীপক চন্দ্র হাওলাদার </a:t>
              </a:r>
              <a:endParaRPr lang="bn-BD" sz="4000" b="1" dirty="0">
                <a:solidFill>
                  <a:srgbClr val="130BB5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b="1" dirty="0">
                  <a:solidFill>
                    <a:srgbClr val="130BB5"/>
                  </a:solidFill>
                  <a:latin typeface="NikoshBAN" pitchFamily="2" charset="0"/>
                  <a:cs typeface="NikoshBAN" pitchFamily="2" charset="0"/>
                </a:rPr>
                <a:t>সহঃ শিক্ষক(গণিত)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b="1" dirty="0" smtClean="0">
                  <a:solidFill>
                    <a:srgbClr val="130BB5"/>
                  </a:solidFill>
                  <a:latin typeface="NikoshBAN" pitchFamily="2" charset="0"/>
                  <a:cs typeface="NikoshBAN" pitchFamily="2" charset="0"/>
                </a:rPr>
                <a:t>নলী ভীম চন্দ্র মাধ্যমিক </a:t>
              </a:r>
              <a:r>
                <a:rPr lang="bn-BD" sz="4000" b="1" dirty="0">
                  <a:solidFill>
                    <a:srgbClr val="130BB5"/>
                  </a:solidFill>
                  <a:latin typeface="NikoshBAN" pitchFamily="2" charset="0"/>
                  <a:cs typeface="NikoshBAN" pitchFamily="2" charset="0"/>
                </a:rPr>
                <a:t>বিদ্যালয় </a:t>
              </a:r>
              <a:r>
                <a:rPr lang="bn-BD" sz="4000" b="1" dirty="0" smtClean="0">
                  <a:solidFill>
                    <a:srgbClr val="130BB5"/>
                  </a:solidFill>
                  <a:latin typeface="NikoshBAN" pitchFamily="2" charset="0"/>
                  <a:cs typeface="NikoshBAN" pitchFamily="2" charset="0"/>
                </a:rPr>
                <a:t>মঠবাড়িয়া, পিরোজপুর ।</a:t>
              </a:r>
              <a:endParaRPr lang="en-US" sz="4000" b="1" dirty="0">
                <a:solidFill>
                  <a:srgbClr val="130BB5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u="sng" dirty="0">
                  <a:solidFill>
                    <a:srgbClr val="C00000"/>
                  </a:solidFill>
                </a:rPr>
                <a:t>Email – </a:t>
              </a:r>
              <a:r>
                <a:rPr lang="en-US" sz="2800" b="1" u="sng" dirty="0" smtClean="0">
                  <a:solidFill>
                    <a:srgbClr val="C00000"/>
                  </a:solidFill>
                </a:rPr>
                <a:t>hdipak2003@gmail.com</a:t>
              </a:r>
              <a:endParaRPr lang="bn-BD" sz="2800" b="1" u="sng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99" y="1676400"/>
            <a:ext cx="3429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200"/>
            <a:ext cx="8001000" cy="230832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 শ্রেণী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সাধারণ গণি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০৫/10/২০১6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Lab 25\My Documents\My Pictures\5-AW139-helicop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"/>
            <a:ext cx="3408218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2" descr="C:\Documents and Settings\Lab 25\My Documents\My Pictures\mango_tree_&amp;_fru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422148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Lab 25\My Documents\My Pictures\FFT120_1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9" y="3924300"/>
            <a:ext cx="2209800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 flipV="1">
            <a:off x="1524000" y="1600200"/>
            <a:ext cx="4343400" cy="3048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47800" y="4343400"/>
            <a:ext cx="58674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4648200"/>
            <a:ext cx="5791200" cy="1219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124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উন্নতি 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4572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অবনতি 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2514600" y="3810000"/>
            <a:ext cx="609600" cy="838200"/>
          </a:xfrm>
          <a:prstGeom prst="arc">
            <a:avLst>
              <a:gd name="adj1" fmla="val 16200000"/>
              <a:gd name="adj2" fmla="val 38060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3124200" y="4572000"/>
            <a:ext cx="45719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Lab 25\My Documents\My Pictures\5-AW139-helicop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173" y="0"/>
            <a:ext cx="1777827" cy="1143000"/>
          </a:xfrm>
          <a:prstGeom prst="rect">
            <a:avLst/>
          </a:prstGeom>
          <a:noFill/>
        </p:spPr>
      </p:pic>
      <p:pic>
        <p:nvPicPr>
          <p:cNvPr id="10241" name="Picture 1" descr="C:\Documents and Settings\Lab 25\My Documents\My Pictures\car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9426" y="5562600"/>
            <a:ext cx="2249774" cy="1140839"/>
          </a:xfrm>
          <a:prstGeom prst="rect">
            <a:avLst/>
          </a:prstGeom>
          <a:noFill/>
        </p:spPr>
      </p:pic>
      <p:pic>
        <p:nvPicPr>
          <p:cNvPr id="4" name="Picture 2" descr="C:\Documents and Settings\Lab 25\My Documents\My Pictures\2_build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53212"/>
            <a:ext cx="2209800" cy="2431919"/>
          </a:xfrm>
          <a:prstGeom prst="rect">
            <a:avLst/>
          </a:prstGeom>
          <a:noFill/>
        </p:spPr>
      </p:pic>
      <p:pic>
        <p:nvPicPr>
          <p:cNvPr id="10242" name="Picture 2" descr="C:\Documents and Settings\Lab 25\My Documents\My Pictures\p007bcfw_640_3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42710"/>
            <a:ext cx="2209800" cy="18288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1447800" y="3581400"/>
            <a:ext cx="7696200" cy="2286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990600"/>
            <a:ext cx="5867400" cy="2743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0241" idx="1"/>
          </p:cNvCxnSpPr>
          <p:nvPr/>
        </p:nvCxnSpPr>
        <p:spPr>
          <a:xfrm>
            <a:off x="1447800" y="3810000"/>
            <a:ext cx="5141626" cy="23230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19600" y="2667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উন্নতি 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0" y="2819400"/>
            <a:ext cx="838200" cy="2667000"/>
            <a:chOff x="3048000" y="2819400"/>
            <a:chExt cx="838200" cy="2667000"/>
          </a:xfrm>
        </p:grpSpPr>
        <p:sp>
          <p:nvSpPr>
            <p:cNvPr id="12" name="Arc 11"/>
            <p:cNvSpPr/>
            <p:nvPr/>
          </p:nvSpPr>
          <p:spPr>
            <a:xfrm>
              <a:off x="3124200" y="2819400"/>
              <a:ext cx="762000" cy="1828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>
              <a:off x="3048000" y="3810000"/>
              <a:ext cx="228600" cy="1676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19600" y="3962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অবনতি 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47800" y="3581400"/>
            <a:ext cx="2286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340906">
            <a:off x="875164" y="1063103"/>
            <a:ext cx="56020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96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উন্নতি কোণ ও অবনতি কোণ</a:t>
            </a:r>
            <a:endParaRPr lang="en-US" sz="1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304800"/>
            <a:ext cx="29979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9829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উন্নতি কোণ ও অবনতি কোণ সনাক্ত করতে 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62200"/>
            <a:ext cx="67818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২। কোণের মান বলতে পারবে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3153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কোণের মান প্রয়োগ করে সমস্যা সমাধান করতে পারবে।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69342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গাণিতিক সমস্যা - ০১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</a:t>
            </a:r>
            <a:r>
              <a:rPr lang="en-US" sz="3600" dirty="0" smtClean="0"/>
              <a:t>8</a:t>
            </a:r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মিটার দীর্ঘ একটি মই ভূমির সাথে </a:t>
            </a:r>
            <a:r>
              <a:rPr lang="en-US" sz="3600" dirty="0" smtClean="0"/>
              <a:t>45°</a:t>
            </a:r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 উপন্ন করে দেওয়ালের ছাদ স্পর্শ করে। দেওয়ালটির উচ্চতা কত?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Documents and Settings\Lab 25\My Documents\My Pictures\2_building.jpg"/>
          <p:cNvPicPr>
            <a:picLocks noChangeAspect="1" noChangeArrowheads="1"/>
          </p:cNvPicPr>
          <p:nvPr/>
        </p:nvPicPr>
        <p:blipFill>
          <a:blip r:embed="rId2"/>
          <a:srcRect t="10037" r="11185"/>
          <a:stretch>
            <a:fillRect/>
          </a:stretch>
        </p:blipFill>
        <p:spPr bwMode="auto">
          <a:xfrm>
            <a:off x="1681050" y="3048000"/>
            <a:ext cx="2419896" cy="2895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86200" y="2362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14800" y="5867400"/>
            <a:ext cx="3048000" cy="762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3048000"/>
            <a:ext cx="3124200" cy="2819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715000" y="4876800"/>
            <a:ext cx="1447800" cy="1219200"/>
          </a:xfrm>
          <a:prstGeom prst="arc">
            <a:avLst>
              <a:gd name="adj1" fmla="val 8896146"/>
              <a:gd name="adj2" fmla="val 1425792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39624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</a:t>
            </a:r>
            <a:r>
              <a:rPr lang="en-US" sz="3200" dirty="0" smtClean="0"/>
              <a:t>8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5257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45°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5715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5791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668643" y="4484757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গাণিতিক সমস্যা -০২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0612"/>
            <a:ext cx="9144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মিনারের শীর্ষ বিন্দুতে ঐ বিন্দু থেকে </a:t>
            </a:r>
            <a:r>
              <a:rPr lang="en-US" sz="4000" dirty="0" smtClean="0"/>
              <a:t>1</a:t>
            </a:r>
            <a:r>
              <a:rPr lang="en-US" sz="3200" dirty="0" smtClean="0"/>
              <a:t>5</a:t>
            </a:r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মিটার দূরের ভূতলস্থ একটি বিন্দুর অবনতি কোণ </a:t>
            </a:r>
            <a:r>
              <a:rPr lang="en-US" sz="3200" dirty="0" smtClean="0"/>
              <a:t>45°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,মিনারটির উচ্চতা কত?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6172200"/>
            <a:ext cx="4953000" cy="76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19200" y="2514598"/>
            <a:ext cx="5181600" cy="37338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593174">
            <a:off x="2530228" y="3864918"/>
            <a:ext cx="1757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1981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2514600"/>
            <a:ext cx="52578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4419600" y="1371600"/>
            <a:ext cx="1371600" cy="3048000"/>
          </a:xfrm>
          <a:prstGeom prst="arc">
            <a:avLst>
              <a:gd name="adj1" fmla="val 7302059"/>
              <a:gd name="adj2" fmla="val 1276891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76800" y="2590801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45°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1981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791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172203" y="2516188"/>
            <a:ext cx="38098" cy="35798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4744569" y="4170831"/>
            <a:ext cx="136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9800" y="6027003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dirty="0"/>
          </a:p>
        </p:txBody>
      </p:sp>
      <p:pic>
        <p:nvPicPr>
          <p:cNvPr id="1026" name="Picture 2" descr="C:\Documents and Settings\Lab 25\My Documents\My Pictures\CA63SD6L.jpg"/>
          <p:cNvPicPr>
            <a:picLocks noChangeAspect="1" noChangeArrowheads="1"/>
          </p:cNvPicPr>
          <p:nvPr/>
        </p:nvPicPr>
        <p:blipFill>
          <a:blip r:embed="rId2"/>
          <a:srcRect l="41379" t="6810"/>
          <a:stretch>
            <a:fillRect/>
          </a:stretch>
        </p:blipFill>
        <p:spPr bwMode="auto">
          <a:xfrm>
            <a:off x="6248400" y="2514600"/>
            <a:ext cx="1295400" cy="358139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676400" y="5486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45°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2286000" y="5410200"/>
            <a:ext cx="457200" cy="838200"/>
          </a:xfrm>
          <a:prstGeom prst="arc">
            <a:avLst>
              <a:gd name="adj1" fmla="val 16200000"/>
              <a:gd name="adj2" fmla="val 37412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9" grpId="0"/>
      <p:bldP spid="28" grpId="0" animBg="1"/>
      <p:bldP spid="29" grpId="0"/>
      <p:bldP spid="30" grpId="0"/>
      <p:bldP spid="31" grpId="0"/>
      <p:bldP spid="38" grpId="0"/>
      <p:bldP spid="39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205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110</cp:revision>
  <dcterms:created xsi:type="dcterms:W3CDTF">2006-08-16T00:00:00Z</dcterms:created>
  <dcterms:modified xsi:type="dcterms:W3CDTF">2019-11-02T18:28:17Z</dcterms:modified>
</cp:coreProperties>
</file>