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4" r:id="rId2"/>
    <p:sldId id="285" r:id="rId3"/>
    <p:sldId id="282" r:id="rId4"/>
    <p:sldId id="288" r:id="rId5"/>
    <p:sldId id="287" r:id="rId6"/>
    <p:sldId id="277" r:id="rId7"/>
    <p:sldId id="278" r:id="rId8"/>
    <p:sldId id="267" r:id="rId9"/>
    <p:sldId id="256" r:id="rId10"/>
    <p:sldId id="259" r:id="rId11"/>
    <p:sldId id="271" r:id="rId12"/>
    <p:sldId id="272" r:id="rId13"/>
    <p:sldId id="257" r:id="rId14"/>
    <p:sldId id="270" r:id="rId15"/>
    <p:sldId id="258" r:id="rId16"/>
    <p:sldId id="273" r:id="rId17"/>
    <p:sldId id="279" r:id="rId18"/>
    <p:sldId id="262" r:id="rId19"/>
    <p:sldId id="260" r:id="rId20"/>
    <p:sldId id="263" r:id="rId21"/>
    <p:sldId id="261" r:id="rId22"/>
    <p:sldId id="266" r:id="rId23"/>
    <p:sldId id="264" r:id="rId24"/>
    <p:sldId id="265" r:id="rId25"/>
    <p:sldId id="268" r:id="rId26"/>
    <p:sldId id="280" r:id="rId27"/>
    <p:sldId id="275" r:id="rId28"/>
    <p:sldId id="274" r:id="rId29"/>
    <p:sldId id="281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794644-3016-4632-8318-FBA6EFB5BAD9}" type="datetimeFigureOut">
              <a:rPr lang="en-US" smtClean="0"/>
              <a:t>1/19/2015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890ED-0571-4205-BD66-7B29993336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7040E-5FF7-4FBE-B19E-B24447BD2DE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2508409"/>
            <a:ext cx="5943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38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স্বাগতম  </a:t>
            </a:r>
            <a:endParaRPr lang="en-US" sz="138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957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0"/>
            <a:ext cx="8458200" cy="6832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bn-BD" sz="8000" dirty="0"/>
          </a:p>
          <a:p>
            <a:pPr algn="ctr"/>
            <a:endParaRPr lang="bn-BD" sz="8000" dirty="0" smtClean="0"/>
          </a:p>
          <a:p>
            <a:pPr algn="ctr"/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আব্দুল্লাহ</a:t>
            </a: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আল-মামুন</a:t>
            </a:r>
            <a:endParaRPr lang="bn-BD" sz="80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সহকারি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</a:t>
            </a:r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ক্ষক (কম্পিউটার)</a:t>
            </a:r>
          </a:p>
          <a:p>
            <a:pPr algn="ctr"/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বুধহাটা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বি,বি,এম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কলেজিয়েট</a:t>
            </a:r>
            <a:r>
              <a:rPr lang="en-US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NikoshBAN" pitchFamily="2" charset="0"/>
                <a:cs typeface="NikoshBAN" pitchFamily="2" charset="0"/>
              </a:rPr>
              <a:t>স্কুল</a:t>
            </a:r>
            <a:endParaRPr lang="bn-BD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বুধহাটা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</a:t>
            </a:r>
            <a:r>
              <a:rPr lang="en-US" sz="40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আশাশুনি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সাতক্ষীরা</a:t>
            </a:r>
            <a:endParaRPr lang="en-US" sz="40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Mobile- </a:t>
            </a:r>
            <a:r>
              <a:rPr lang="en-US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01720-৫৮৬৯৬২</a:t>
            </a:r>
            <a:endParaRPr lang="bn-BD" sz="20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2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1400" dirty="0" smtClean="0"/>
          </a:p>
        </p:txBody>
      </p:sp>
      <p:sp>
        <p:nvSpPr>
          <p:cNvPr id="3" name="Horizontal Scroll 2"/>
          <p:cNvSpPr/>
          <p:nvPr/>
        </p:nvSpPr>
        <p:spPr>
          <a:xfrm>
            <a:off x="609600" y="0"/>
            <a:ext cx="5638800" cy="2286000"/>
          </a:xfrm>
          <a:prstGeom prst="horizontalScroll">
            <a:avLst>
              <a:gd name="adj" fmla="val 17518"/>
            </a:avLst>
          </a:prstGeom>
          <a:solidFill>
            <a:srgbClr val="00B0F0"/>
          </a:solidFill>
          <a:ln w="57150">
            <a:solidFill>
              <a:srgbClr val="C00000"/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</a:p>
          <a:p>
            <a:pPr algn="ctr"/>
            <a:endParaRPr lang="en-US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6019800"/>
            <a:ext cx="5486400" cy="523220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2">
                    <a:lumMod val="50000"/>
                  </a:schemeClr>
                </a:solidFill>
              </a:rPr>
              <a:t>abdullah.bd75@gmail.com</a:t>
            </a:r>
            <a:endParaRPr lang="en-US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 descr="010811-104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800" y="533400"/>
            <a:ext cx="1676400" cy="2095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600" decel="100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00" decel="100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600" decel="100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00" decel="100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600" decel="100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600" decel="100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8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295870"/>
            <a:ext cx="2313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পরিচিতি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0" y="3657600"/>
            <a:ext cx="5029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b="1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524000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শ্রেণিঃ ৮ম 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সময়ঃ ৫০ মিনিট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4321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50"/>
                            </p:stCondLst>
                            <p:childTnLst>
                              <p:par>
                                <p:cTn id="13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2200" y="5867401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কম্পিউটার</a:t>
            </a:r>
            <a:endParaRPr lang="en-US" sz="40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System un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543454"/>
            <a:ext cx="8305800" cy="421531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0"/>
            <a:ext cx="7498080" cy="1143000"/>
          </a:xfrm>
        </p:spPr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ছবিগুলো লক্ষ্য কর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Administrator\Desktop\nt\stock-photo-green-human-conversation-with-empty-chat-bubble-6848266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990600"/>
            <a:ext cx="2819400" cy="224181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  <p:pic>
        <p:nvPicPr>
          <p:cNvPr id="1027" name="Picture 3" descr="C:\Documents and Settings\Administrator\Desktop\nt\boardmeeting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838200"/>
            <a:ext cx="2857500" cy="244792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</p:pic>
      <p:pic>
        <p:nvPicPr>
          <p:cNvPr id="1028" name="Picture 4" descr="C:\Documents and Settings\Administrator\Desktop\nt\a-conversation-between-two-artificial-intelligence-chatbot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3962400"/>
            <a:ext cx="3429000" cy="257175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9" name="Rounded Rectangle 8"/>
          <p:cNvSpPr/>
          <p:nvPr/>
        </p:nvSpPr>
        <p:spPr>
          <a:xfrm>
            <a:off x="838200" y="3276600"/>
            <a:ext cx="3886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দুইজন ব্যক্তি  সামনাসামনি  কথা  বলছে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257800" y="3276600"/>
            <a:ext cx="3886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কয়েকজন ব্যক্তি সামনাসামনি কথা বলছে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066800" y="6553200"/>
            <a:ext cx="3886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দুইজন ব্যক্তি  দূরে বসে কথা  বলছে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257800" y="6553200"/>
            <a:ext cx="3886200" cy="30480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কয়েকজন ব্যক্তি  দূরে বসে কথা  বলছে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257799" y="3886200"/>
            <a:ext cx="3886201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043601"/>
            <a:ext cx="472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আমাদের আজকের পাঠের বিষয়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438400"/>
            <a:ext cx="632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গুরুত্ব 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19055" y="3352800"/>
            <a:ext cx="23483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অধ্যায় – ১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23855" y="4114800"/>
            <a:ext cx="1510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পাঠ - ১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1890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4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35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45720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শিখনফল  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0574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শিক্ষার্থীরা-   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2941812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বিভিন্ন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ক্ষেত্রে তথ্য ও যোগাযোগ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প্রযুক্তির ব্যবহার সম্পর্কে বলতে পারবে।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4267200"/>
            <a:ext cx="754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প্রযুক্তির গুরুত্ব ব্যাখ্যা করতে পারবে।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8850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3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9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658" b="9738"/>
          <a:stretch/>
        </p:blipFill>
        <p:spPr>
          <a:xfrm>
            <a:off x="76200" y="838200"/>
            <a:ext cx="3276599" cy="24603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77050" y="752475"/>
            <a:ext cx="2190750" cy="3286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200" y="3456848"/>
            <a:ext cx="3276600" cy="2678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0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যোগাযোগে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5200" y="2667000"/>
            <a:ext cx="3352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ব্যবহার  করে আমরা সহজেই একে অপরের সাথে যোগাযোগ করতে পারি।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706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914400"/>
            <a:ext cx="3718560" cy="24808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0807" y="914400"/>
            <a:ext cx="3675393" cy="24808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3733800"/>
            <a:ext cx="8610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মাল্টিমিডিয়ার সাহায্যে শিক্ষার্থীরা জটিল বিষয় সহজেই বুঝতে পারে ও শিক্ষা গ্রহণ আনন্দদায়ক হয়।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0600" y="115669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4953000"/>
            <a:ext cx="9067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কম্পিউটার  ল্যাবে  শিক্ষার্থীরা  হাতে কলমে </a:t>
            </a:r>
            <a:r>
              <a:rPr lang="bn-BD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ব্যবহার  শিখতে পারে।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280227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0109" y="819491"/>
            <a:ext cx="4447309" cy="194772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663" y="3048000"/>
            <a:ext cx="4648200" cy="288638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81600" y="3300224"/>
            <a:ext cx="32281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মোবাইল ফোন ও ইন্টারনেট ব্যবহার করে খুবই দ্রুত ও অতি সহজেই বিভিন্ন পরীক্ষার ফলাফল পেয়ে যাই।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15669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999" y="796636"/>
            <a:ext cx="3195413" cy="245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65729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7527" y="30480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5745" y="1295400"/>
            <a:ext cx="4047000" cy="24416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10199" y="1295400"/>
            <a:ext cx="3243575" cy="24416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3454" y="44196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ইন্টারনেটে বিভিন্ন ধরণের বই পড়া যায় ও টেলিভিশনে দূরপাঠের মাধ্যমে শিক্ষা গ্রহণ করা যায়।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8859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39469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47244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আধুনিক  উপায়ে  চাষাবাদের খবর  চাষিরা রেডিও ও টেলিভিশনে প্রচারিত কৃষি বিষয়ক অনুষ্ঠানে পেয়ে যাচ্ছে।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3655" y="900545"/>
            <a:ext cx="3048000" cy="22690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11917" y="2334490"/>
            <a:ext cx="3129971" cy="2086647"/>
          </a:xfrm>
          <a:prstGeom prst="rect">
            <a:avLst/>
          </a:prstGeom>
        </p:spPr>
      </p:pic>
      <p:pic>
        <p:nvPicPr>
          <p:cNvPr id="7" name="Picture 6" descr="Radio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7200"/>
            <a:ext cx="2559517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698443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284830"/>
            <a:ext cx="4457700" cy="26914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76800" y="1295400"/>
            <a:ext cx="4113126" cy="26703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90600" y="344269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4438471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চাষিরা মোবাইল ফোনে ফোন করেও কৃষি বিষয়ক সমস্যার সমাধান পেয়ে যাচ্ছে।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60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4162" y="1285691"/>
            <a:ext cx="4105383" cy="267670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90600" y="191869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কৃষি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4514671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চাষিরা ইন্টারনেট ব্যবহার করেও কৃষি বিষয়ক সমস্যার সমাধান পেয়ে যাচ্ছে।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6973" y="1285690"/>
            <a:ext cx="4526420" cy="2641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7024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790792"/>
            <a:ext cx="3352800" cy="222646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46528" y="798910"/>
            <a:ext cx="3940913" cy="22183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5581471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আধুনিক যন্ত্রপাতি দিয়ে নিখুঁতভাবে রোগ নির্ণয়  ও রোগের তথ্য সংরক্ষণ করা যায়। 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200" y="76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চিকিৎসা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1600" y="3200400"/>
            <a:ext cx="3886200" cy="23317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3126200"/>
            <a:ext cx="3352800" cy="2259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95189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5430" y="1309219"/>
            <a:ext cx="4133850" cy="24803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139"/>
          <a:stretch/>
        </p:blipFill>
        <p:spPr>
          <a:xfrm>
            <a:off x="173180" y="1309219"/>
            <a:ext cx="4110374" cy="24803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76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চিকিৎসা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5580" y="4763869"/>
            <a:ext cx="84374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দূর থেকে টেলিফোন ব্যবহার করেও স্বাস্থ্য সেবা দেয়া যায়।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5876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15240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3716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তথ্য ও যোগাযোগ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প্রযুক্তি কিভাবে যোগাযোগকে সহজ করে দিয়েছে?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2455" y="2692798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শিক্ষায় কিভাবে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তথ্য ও যোগাযোগ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প্রযুক্তিকে ব্যবহার করা হচ্ছে?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905071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৩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কৃষকেরা কিভাবে কৃষি তথ্য পেতে পারে?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455" y="4715746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বর্তমানে কিভাবে নিখুঁতভাবে রোগ নির্ণয় করা হয়?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6201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382" y="833966"/>
            <a:ext cx="3061277" cy="20408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81400" y="833965"/>
            <a:ext cx="3455629" cy="190923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9382" y="3047999"/>
            <a:ext cx="3118191" cy="198784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962400" y="338334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যেখানে এটিএম মেশিন আছে সেখানে ব্যাংক কার্ড দিয়ে যেকোনো সময় টাকা তোলা যায়।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762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ব্যাংকিং ক্ষেত্রে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5475982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 মোবাইল ব্যাংকিং ও অনলাইন ব্যাংকিং এর মাধ্যমে খুবই দ্রুত ও অতি সহজেই টাকা আদানপ্রদান করা যায়।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9506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199" y="1066800"/>
            <a:ext cx="4603171" cy="247995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14455" y="1066800"/>
            <a:ext cx="4253345" cy="24821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04800" y="3962400"/>
            <a:ext cx="8305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১। আমরা ঘরে বসে সহজেই পণ্য কেনা-বেচা করতে পারি।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0999" y="177225"/>
            <a:ext cx="859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কেনা-বেচা </a:t>
            </a:r>
            <a:r>
              <a:rPr lang="bn-BD" sz="32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2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ব্যবসা-বানিজ্যে </a:t>
            </a:r>
            <a:r>
              <a:rPr lang="bn-BD" sz="32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2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4724400"/>
            <a:ext cx="8672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 ই-মেইল, ফ্যাক্স ইত্যাদির মাধ্যমে ব্যবসা-বানিজ্যের চুক্তি সম্পাদন করা যায়। 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117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5800" y="865909"/>
            <a:ext cx="7848600" cy="42615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400" y="5334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তথ্য ও যোগাযোগ প্রযুক্তি এর মাধ্যমে ঘরে বসেই আয় করা সম্ভব।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1" y="177225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কর্ম সংস্থানে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0349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05600" y="1057046"/>
            <a:ext cx="2057400" cy="246045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505271"/>
            <a:ext cx="8153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এখন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 দ্রুত 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সহজে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বিভিন্ন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ধরনের বিল পরিশোধের কাজ করা যায়।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745" y="1046017"/>
            <a:ext cx="2305056" cy="24245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43200" y="2667000"/>
            <a:ext cx="3737011" cy="24384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90601" y="177225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বিল পরিশোধে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27421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" y="1600201"/>
            <a:ext cx="3124200" cy="22572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617361"/>
            <a:ext cx="4306042" cy="226883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5965" y="50039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অফিসে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4572000"/>
            <a:ext cx="81533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অফিসে তথ্য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যোগাযোগ প্রযুক্তির ব্যবহার কাজকে স্বচ্ছ , দ্রুত ও সহজ করে দিয়েছে।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63592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79470" y="2819400"/>
            <a:ext cx="2751454" cy="20635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4800" y="11019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প্রচার ও গণমাধ্যমে 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old-tv1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61844"/>
            <a:ext cx="1994142" cy="23641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Radio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2626" y="721888"/>
            <a:ext cx="2131974" cy="190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02035" y="886294"/>
            <a:ext cx="2328889" cy="17466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9690" y="2846374"/>
            <a:ext cx="3259963" cy="205739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7927" y="5089451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প্রচার ও গণমাধ্যমে অতি দ্রুত ও সহজে তথ্য পেয়ে যাচ্ছি। </a:t>
            </a:r>
            <a:endParaRPr lang="en-US" sz="36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263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94" b="5955"/>
          <a:stretch/>
        </p:blipFill>
        <p:spPr>
          <a:xfrm>
            <a:off x="158616" y="1094511"/>
            <a:ext cx="4260984" cy="228395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1094510"/>
            <a:ext cx="3654330" cy="228395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4057471"/>
            <a:ext cx="84374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তথ্য 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যোগাযোগ প্রযুক্তি সামাজিক যোগাযোগ ও বিভিন্ন ধরনের নেটওয়ার্ক তৈরি সহজ করে দিয়েছে।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177225"/>
            <a:ext cx="84374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সামাজিক যোগাযোগে</a:t>
            </a:r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5664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3402" y="992868"/>
            <a:ext cx="2590798" cy="22838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95400" y="177225"/>
            <a:ext cx="6705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বিনোদনে </a:t>
            </a:r>
            <a:r>
              <a:rPr lang="bn-BD" sz="36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তথ্য ও যোগাযোগ প্রযুক্তির ব্যবহার 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346"/>
          <a:stretch/>
        </p:blipFill>
        <p:spPr>
          <a:xfrm>
            <a:off x="4343400" y="992867"/>
            <a:ext cx="3886200" cy="213427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24" t="5557" r="5345" b="6223"/>
          <a:stretch/>
        </p:blipFill>
        <p:spPr>
          <a:xfrm>
            <a:off x="533402" y="3886200"/>
            <a:ext cx="2743198" cy="19738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62400" y="3551738"/>
            <a:ext cx="4648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মোবাইলে ও কম্পিউটারে গেইম উপভোগ করা , গান শোনা , টেলিভিশনে বিনোদনমুলক অনুষ্ঠান দেখা ইত্যাদি।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088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52800" y="600670"/>
            <a:ext cx="1981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02066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১। এটিএম মেশিন কোন ক্ষেত্রে ব্যবহার করা হয়?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1945" y="2858869"/>
            <a:ext cx="7024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২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ঘরে বসে কিভাবে আয় করা সম্ভব?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4459069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latin typeface="NikoshBAN" pitchFamily="2" charset="0"/>
                <a:cs typeface="NikoshBAN" pitchFamily="2" charset="0"/>
              </a:rPr>
              <a:t>৪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। বর্তমানে আমরা কিভাবে খুব দ্রুত তথ্য পাই?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945" y="3620869"/>
            <a:ext cx="7024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৩। ঘরে বসে কিভাবে কেনা-বেচা করা সম্ভব?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6582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838200"/>
            <a:ext cx="2809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2512874"/>
            <a:ext cx="7924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তুমি কি মনে কর তথ্য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ও যোগাযোগ প্রযুক্তি আমাদের দৈনন্দিন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জীবনের কার্যক্রমকে সহজ ও গতিময় করে দিয়েছে? কেন ও কিভাবে?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1263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512874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“তথ্য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ও </a:t>
            </a:r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যোগাযোগ প্রযুক্তি এ দেশ ও দুনিয়াটাকে নানাভাবে বদলে দিচ্ছে।” – তুমি কি এ বদলে যাওয়াকে সমর্থন কর? কেন?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43200" y="1057870"/>
            <a:ext cx="28090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r>
              <a:rPr lang="bn-BD" sz="36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43764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2362200"/>
            <a:ext cx="495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dirty="0" smtClean="0"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7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5334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1440</TotalTime>
  <Words>634</Words>
  <Application>Microsoft Office PowerPoint</Application>
  <PresentationFormat>On-screen Show (4:3)</PresentationFormat>
  <Paragraphs>82</Paragraphs>
  <Slides>29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Office Theme</vt:lpstr>
      <vt:lpstr>Slide 1</vt:lpstr>
      <vt:lpstr>Slide 2</vt:lpstr>
      <vt:lpstr>Slide 3</vt:lpstr>
      <vt:lpstr>Slide 4</vt:lpstr>
      <vt:lpstr>ছবিগুলো লক্ষ্য কর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ABDULLAH AL-MAMUN</cp:lastModifiedBy>
  <cp:revision>145</cp:revision>
  <dcterms:created xsi:type="dcterms:W3CDTF">2006-08-16T00:00:00Z</dcterms:created>
  <dcterms:modified xsi:type="dcterms:W3CDTF">2015-01-19T05:18:58Z</dcterms:modified>
</cp:coreProperties>
</file>